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43E13-19B3-47DD-BAE8-1418292E7E78}" v="1222" dt="2022-05-18T16:54:27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Adam" userId="536c1533cebec416" providerId="Windows Live" clId="Web-{39743E13-19B3-47DD-BAE8-1418292E7E78}"/>
    <pc:docChg chg="addSld modSld sldOrd">
      <pc:chgData name="Dani Adam" userId="536c1533cebec416" providerId="Windows Live" clId="Web-{39743E13-19B3-47DD-BAE8-1418292E7E78}" dt="2022-05-18T16:54:27.818" v="700" actId="14100"/>
      <pc:docMkLst>
        <pc:docMk/>
      </pc:docMkLst>
      <pc:sldChg chg="addSp modSp mod setBg">
        <pc:chgData name="Dani Adam" userId="536c1533cebec416" providerId="Windows Live" clId="Web-{39743E13-19B3-47DD-BAE8-1418292E7E78}" dt="2022-05-18T15:59:39.679" v="68" actId="1076"/>
        <pc:sldMkLst>
          <pc:docMk/>
          <pc:sldMk cId="2499791184" sldId="256"/>
        </pc:sldMkLst>
        <pc:spChg chg="mod">
          <ac:chgData name="Dani Adam" userId="536c1533cebec416" providerId="Windows Live" clId="Web-{39743E13-19B3-47DD-BAE8-1418292E7E78}" dt="2022-05-18T15:58:17.240" v="52" actId="20577"/>
          <ac:spMkLst>
            <pc:docMk/>
            <pc:sldMk cId="2499791184" sldId="256"/>
            <ac:spMk id="2" creationId="{00000000-0000-0000-0000-000000000000}"/>
          </ac:spMkLst>
        </pc:spChg>
        <pc:spChg chg="mod">
          <ac:chgData name="Dani Adam" userId="536c1533cebec416" providerId="Windows Live" clId="Web-{39743E13-19B3-47DD-BAE8-1418292E7E78}" dt="2022-05-18T15:58:26.881" v="61" actId="20577"/>
          <ac:spMkLst>
            <pc:docMk/>
            <pc:sldMk cId="2499791184" sldId="256"/>
            <ac:spMk id="3" creationId="{00000000-0000-0000-0000-000000000000}"/>
          </ac:spMkLst>
        </pc:spChg>
        <pc:spChg chg="add">
          <ac:chgData name="Dani Adam" userId="536c1533cebec416" providerId="Windows Live" clId="Web-{39743E13-19B3-47DD-BAE8-1418292E7E78}" dt="2022-05-18T15:57:50.661" v="36"/>
          <ac:spMkLst>
            <pc:docMk/>
            <pc:sldMk cId="2499791184" sldId="256"/>
            <ac:spMk id="9" creationId="{86295E7F-EA66-480B-B001-C8BE7CD61903}"/>
          </ac:spMkLst>
        </pc:spChg>
        <pc:picChg chg="add mod">
          <ac:chgData name="Dani Adam" userId="536c1533cebec416" providerId="Windows Live" clId="Web-{39743E13-19B3-47DD-BAE8-1418292E7E78}" dt="2022-05-18T15:57:50.661" v="36"/>
          <ac:picMkLst>
            <pc:docMk/>
            <pc:sldMk cId="2499791184" sldId="256"/>
            <ac:picMk id="4" creationId="{AF3F4082-5A7C-980A-1DCB-B8FCA46A25B3}"/>
          </ac:picMkLst>
        </pc:picChg>
        <pc:picChg chg="add mod">
          <ac:chgData name="Dani Adam" userId="536c1533cebec416" providerId="Windows Live" clId="Web-{39743E13-19B3-47DD-BAE8-1418292E7E78}" dt="2022-05-18T15:59:39.679" v="68" actId="1076"/>
          <ac:picMkLst>
            <pc:docMk/>
            <pc:sldMk cId="2499791184" sldId="256"/>
            <ac:picMk id="5" creationId="{B7224DE3-3EA2-D614-5552-F73D294E323E}"/>
          </ac:picMkLst>
        </pc:picChg>
        <pc:cxnChg chg="add">
          <ac:chgData name="Dani Adam" userId="536c1533cebec416" providerId="Windows Live" clId="Web-{39743E13-19B3-47DD-BAE8-1418292E7E78}" dt="2022-05-18T15:57:50.661" v="36"/>
          <ac:cxnSpMkLst>
            <pc:docMk/>
            <pc:sldMk cId="2499791184" sldId="256"/>
            <ac:cxnSpMk id="11" creationId="{E126E481-B945-4179-BD79-05E96E9B29E1}"/>
          </ac:cxnSpMkLst>
        </pc:cxnChg>
      </pc:sldChg>
      <pc:sldChg chg="addSp delSp modSp new mod ord setBg setClrOvrMap">
        <pc:chgData name="Dani Adam" userId="536c1533cebec416" providerId="Windows Live" clId="Web-{39743E13-19B3-47DD-BAE8-1418292E7E78}" dt="2022-05-18T16:11:25.117" v="221"/>
        <pc:sldMkLst>
          <pc:docMk/>
          <pc:sldMk cId="2231805857" sldId="257"/>
        </pc:sldMkLst>
        <pc:spChg chg="del mod ord">
          <ac:chgData name="Dani Adam" userId="536c1533cebec416" providerId="Windows Live" clId="Web-{39743E13-19B3-47DD-BAE8-1418292E7E78}" dt="2022-05-18T16:02:36.840" v="95"/>
          <ac:spMkLst>
            <pc:docMk/>
            <pc:sldMk cId="2231805857" sldId="257"/>
            <ac:spMk id="2" creationId="{096B89BA-13A3-C223-4853-15B2F7E91DA7}"/>
          </ac:spMkLst>
        </pc:spChg>
        <pc:spChg chg="del mod">
          <ac:chgData name="Dani Adam" userId="536c1533cebec416" providerId="Windows Live" clId="Web-{39743E13-19B3-47DD-BAE8-1418292E7E78}" dt="2022-05-18T16:01:38.338" v="88"/>
          <ac:spMkLst>
            <pc:docMk/>
            <pc:sldMk cId="2231805857" sldId="257"/>
            <ac:spMk id="3" creationId="{56FC787B-BDFA-6587-8CF6-C49B2F846A1B}"/>
          </ac:spMkLst>
        </pc:spChg>
        <pc:spChg chg="add mod">
          <ac:chgData name="Dani Adam" userId="536c1533cebec416" providerId="Windows Live" clId="Web-{39743E13-19B3-47DD-BAE8-1418292E7E78}" dt="2022-05-18T16:05:01.265" v="217"/>
          <ac:spMkLst>
            <pc:docMk/>
            <pc:sldMk cId="2231805857" sldId="257"/>
            <ac:spMk id="5" creationId="{3DA64F29-AC0A-915F-AA90-303DF74A3B14}"/>
          </ac:spMkLst>
        </pc:spChg>
        <pc:spChg chg="add del">
          <ac:chgData name="Dani Adam" userId="536c1533cebec416" providerId="Windows Live" clId="Web-{39743E13-19B3-47DD-BAE8-1418292E7E78}" dt="2022-05-18T16:02:25.746" v="92"/>
          <ac:spMkLst>
            <pc:docMk/>
            <pc:sldMk cId="2231805857" sldId="257"/>
            <ac:spMk id="8" creationId="{A42C2459-7FC7-308A-C162-90E4BAC6A8A3}"/>
          </ac:spMkLst>
        </pc:spChg>
        <pc:spChg chg="add">
          <ac:chgData name="Dani Adam" userId="536c1533cebec416" providerId="Windows Live" clId="Web-{39743E13-19B3-47DD-BAE8-1418292E7E78}" dt="2022-05-18T16:02:36.840" v="95"/>
          <ac:spMkLst>
            <pc:docMk/>
            <pc:sldMk cId="2231805857" sldId="257"/>
            <ac:spMk id="9" creationId="{42A4FC2C-047E-45A5-965D-8E1E3BF09BC6}"/>
          </ac:spMkLst>
        </pc:spChg>
        <pc:spChg chg="add del">
          <ac:chgData name="Dani Adam" userId="536c1533cebec416" providerId="Windows Live" clId="Web-{39743E13-19B3-47DD-BAE8-1418292E7E78}" dt="2022-05-18T16:02:25.746" v="92"/>
          <ac:spMkLst>
            <pc:docMk/>
            <pc:sldMk cId="2231805857" sldId="257"/>
            <ac:spMk id="11" creationId="{73AD41DB-DF9F-49BC-85AE-6AB1840AD517}"/>
          </ac:spMkLst>
        </pc:spChg>
        <pc:spChg chg="add del">
          <ac:chgData name="Dani Adam" userId="536c1533cebec416" providerId="Windows Live" clId="Web-{39743E13-19B3-47DD-BAE8-1418292E7E78}" dt="2022-05-18T16:02:36.840" v="94"/>
          <ac:spMkLst>
            <pc:docMk/>
            <pc:sldMk cId="2231805857" sldId="257"/>
            <ac:spMk id="17" creationId="{9B76D444-2756-434F-AE61-96D69830C13E}"/>
          </ac:spMkLst>
        </pc:spChg>
        <pc:spChg chg="add del">
          <ac:chgData name="Dani Adam" userId="536c1533cebec416" providerId="Windows Live" clId="Web-{39743E13-19B3-47DD-BAE8-1418292E7E78}" dt="2022-05-18T16:02:36.840" v="94"/>
          <ac:spMkLst>
            <pc:docMk/>
            <pc:sldMk cId="2231805857" sldId="257"/>
            <ac:spMk id="18" creationId="{A27B6159-7734-4564-9E0F-C4BC43C36E52}"/>
          </ac:spMkLst>
        </pc:spChg>
        <pc:spChg chg="add del">
          <ac:chgData name="Dani Adam" userId="536c1533cebec416" providerId="Windows Live" clId="Web-{39743E13-19B3-47DD-BAE8-1418292E7E78}" dt="2022-05-18T16:02:36.840" v="94"/>
          <ac:spMkLst>
            <pc:docMk/>
            <pc:sldMk cId="2231805857" sldId="257"/>
            <ac:spMk id="19" creationId="{B22E4105-DFA7-7F86-88A6-46AF1EF0EA45}"/>
          </ac:spMkLst>
        </pc:spChg>
        <pc:grpChg chg="add del">
          <ac:chgData name="Dani Adam" userId="536c1533cebec416" providerId="Windows Live" clId="Web-{39743E13-19B3-47DD-BAE8-1418292E7E78}" dt="2022-05-18T16:02:25.746" v="92"/>
          <ac:grpSpMkLst>
            <pc:docMk/>
            <pc:sldMk cId="2231805857" sldId="257"/>
            <ac:grpSpMk id="13" creationId="{A4AE1828-51FD-4AD7-BCF6-9AF5C696CE5D}"/>
          </ac:grpSpMkLst>
        </pc:grpChg>
        <pc:picChg chg="add mod ord">
          <ac:chgData name="Dani Adam" userId="536c1533cebec416" providerId="Windows Live" clId="Web-{39743E13-19B3-47DD-BAE8-1418292E7E78}" dt="2022-05-18T16:02:36.840" v="95"/>
          <ac:picMkLst>
            <pc:docMk/>
            <pc:sldMk cId="2231805857" sldId="257"/>
            <ac:picMk id="4" creationId="{33CA25CF-C26A-610C-58D3-050A4E560D44}"/>
          </ac:picMkLst>
        </pc:picChg>
        <pc:picChg chg="add mod">
          <ac:chgData name="Dani Adam" userId="536c1533cebec416" providerId="Windows Live" clId="Web-{39743E13-19B3-47DD-BAE8-1418292E7E78}" dt="2022-05-18T16:10:13.225" v="219" actId="1076"/>
          <ac:picMkLst>
            <pc:docMk/>
            <pc:sldMk cId="2231805857" sldId="257"/>
            <ac:picMk id="6" creationId="{3200B350-B63A-3901-A1D6-46E66571606F}"/>
          </ac:picMkLst>
        </pc:picChg>
        <pc:cxnChg chg="add del">
          <ac:chgData name="Dani Adam" userId="536c1533cebec416" providerId="Windows Live" clId="Web-{39743E13-19B3-47DD-BAE8-1418292E7E78}" dt="2022-05-18T16:02:36.840" v="94"/>
          <ac:cxnSpMkLst>
            <pc:docMk/>
            <pc:sldMk cId="2231805857" sldId="257"/>
            <ac:cxnSpMk id="15" creationId="{E2FFB46B-05BC-4950-B18A-9593FDAE6ED7}"/>
          </ac:cxnSpMkLst>
        </pc:cxnChg>
      </pc:sldChg>
      <pc:sldChg chg="addSp delSp modSp new">
        <pc:chgData name="Dani Adam" userId="536c1533cebec416" providerId="Windows Live" clId="Web-{39743E13-19B3-47DD-BAE8-1418292E7E78}" dt="2022-05-18T16:19:58.426" v="445"/>
        <pc:sldMkLst>
          <pc:docMk/>
          <pc:sldMk cId="1304998429" sldId="258"/>
        </pc:sldMkLst>
        <pc:spChg chg="del">
          <ac:chgData name="Dani Adam" userId="536c1533cebec416" providerId="Windows Live" clId="Web-{39743E13-19B3-47DD-BAE8-1418292E7E78}" dt="2022-05-18T16:11:39.040" v="222"/>
          <ac:spMkLst>
            <pc:docMk/>
            <pc:sldMk cId="1304998429" sldId="258"/>
            <ac:spMk id="3" creationId="{671DAC83-246E-9378-86F7-9B9E9FC77005}"/>
          </ac:spMkLst>
        </pc:spChg>
        <pc:spChg chg="add mod">
          <ac:chgData name="Dani Adam" userId="536c1533cebec416" providerId="Windows Live" clId="Web-{39743E13-19B3-47DD-BAE8-1418292E7E78}" dt="2022-05-18T16:19:58.426" v="445"/>
          <ac:spMkLst>
            <pc:docMk/>
            <pc:sldMk cId="1304998429" sldId="258"/>
            <ac:spMk id="5" creationId="{2F599040-2FE4-2AAB-CCF4-9A9A1D02E0B4}"/>
          </ac:spMkLst>
        </pc:spChg>
        <pc:picChg chg="add mod ord">
          <ac:chgData name="Dani Adam" userId="536c1533cebec416" providerId="Windows Live" clId="Web-{39743E13-19B3-47DD-BAE8-1418292E7E78}" dt="2022-05-18T16:11:55.540" v="224" actId="14100"/>
          <ac:picMkLst>
            <pc:docMk/>
            <pc:sldMk cId="1304998429" sldId="258"/>
            <ac:picMk id="4" creationId="{DBA77DA8-CFE6-A073-0857-3C9897E8FC62}"/>
          </ac:picMkLst>
        </pc:picChg>
      </pc:sldChg>
      <pc:sldChg chg="addSp delSp modSp new">
        <pc:chgData name="Dani Adam" userId="536c1533cebec416" providerId="Windows Live" clId="Web-{39743E13-19B3-47DD-BAE8-1418292E7E78}" dt="2022-05-18T16:44:20.335" v="610" actId="1076"/>
        <pc:sldMkLst>
          <pc:docMk/>
          <pc:sldMk cId="4287634015" sldId="259"/>
        </pc:sldMkLst>
        <pc:spChg chg="del">
          <ac:chgData name="Dani Adam" userId="536c1533cebec416" providerId="Windows Live" clId="Web-{39743E13-19B3-47DD-BAE8-1418292E7E78}" dt="2022-05-18T16:36:01.308" v="447"/>
          <ac:spMkLst>
            <pc:docMk/>
            <pc:sldMk cId="4287634015" sldId="259"/>
            <ac:spMk id="3" creationId="{AF33478C-8D86-4871-F0F9-E865D0D76717}"/>
          </ac:spMkLst>
        </pc:spChg>
        <pc:spChg chg="add mod">
          <ac:chgData name="Dani Adam" userId="536c1533cebec416" providerId="Windows Live" clId="Web-{39743E13-19B3-47DD-BAE8-1418292E7E78}" dt="2022-05-18T16:44:13.741" v="608" actId="20577"/>
          <ac:spMkLst>
            <pc:docMk/>
            <pc:sldMk cId="4287634015" sldId="259"/>
            <ac:spMk id="5" creationId="{0921842F-C3DD-1AA3-F8AC-72C4F2809E47}"/>
          </ac:spMkLst>
        </pc:spChg>
        <pc:picChg chg="add mod ord">
          <ac:chgData name="Dani Adam" userId="536c1533cebec416" providerId="Windows Live" clId="Web-{39743E13-19B3-47DD-BAE8-1418292E7E78}" dt="2022-05-18T16:36:29.434" v="454" actId="14100"/>
          <ac:picMkLst>
            <pc:docMk/>
            <pc:sldMk cId="4287634015" sldId="259"/>
            <ac:picMk id="4" creationId="{1D4C098A-8FA5-41DF-EA94-DBF71EF782B9}"/>
          </ac:picMkLst>
        </pc:picChg>
        <pc:picChg chg="add mod">
          <ac:chgData name="Dani Adam" userId="536c1533cebec416" providerId="Windows Live" clId="Web-{39743E13-19B3-47DD-BAE8-1418292E7E78}" dt="2022-05-18T16:44:20.335" v="610" actId="1076"/>
          <ac:picMkLst>
            <pc:docMk/>
            <pc:sldMk cId="4287634015" sldId="259"/>
            <ac:picMk id="6" creationId="{5BF2E113-03A7-29C6-8EF0-CBF8504C8526}"/>
          </ac:picMkLst>
        </pc:picChg>
      </pc:sldChg>
      <pc:sldChg chg="addSp delSp modSp new">
        <pc:chgData name="Dani Adam" userId="536c1533cebec416" providerId="Windows Live" clId="Web-{39743E13-19B3-47DD-BAE8-1418292E7E78}" dt="2022-05-18T16:54:27.818" v="700" actId="14100"/>
        <pc:sldMkLst>
          <pc:docMk/>
          <pc:sldMk cId="215885737" sldId="260"/>
        </pc:sldMkLst>
        <pc:spChg chg="del">
          <ac:chgData name="Dani Adam" userId="536c1533cebec416" providerId="Windows Live" clId="Web-{39743E13-19B3-47DD-BAE8-1418292E7E78}" dt="2022-05-18T16:50:35.453" v="612"/>
          <ac:spMkLst>
            <pc:docMk/>
            <pc:sldMk cId="215885737" sldId="260"/>
            <ac:spMk id="3" creationId="{14C7222A-CC77-415B-2AAF-AE6E8E593D8C}"/>
          </ac:spMkLst>
        </pc:spChg>
        <pc:spChg chg="add mod">
          <ac:chgData name="Dani Adam" userId="536c1533cebec416" providerId="Windows Live" clId="Web-{39743E13-19B3-47DD-BAE8-1418292E7E78}" dt="2022-05-18T16:52:47.363" v="696" actId="1076"/>
          <ac:spMkLst>
            <pc:docMk/>
            <pc:sldMk cId="215885737" sldId="260"/>
            <ac:spMk id="5" creationId="{28D24A90-A328-C238-54E9-571B8A328050}"/>
          </ac:spMkLst>
        </pc:spChg>
        <pc:picChg chg="add mod ord">
          <ac:chgData name="Dani Adam" userId="536c1533cebec416" providerId="Windows Live" clId="Web-{39743E13-19B3-47DD-BAE8-1418292E7E78}" dt="2022-05-18T16:51:23.392" v="622" actId="14100"/>
          <ac:picMkLst>
            <pc:docMk/>
            <pc:sldMk cId="215885737" sldId="260"/>
            <ac:picMk id="4" creationId="{DBA0F628-2CAE-AEAB-F3B0-95D4B2182044}"/>
          </ac:picMkLst>
        </pc:picChg>
        <pc:picChg chg="add mod">
          <ac:chgData name="Dani Adam" userId="536c1533cebec416" providerId="Windows Live" clId="Web-{39743E13-19B3-47DD-BAE8-1418292E7E78}" dt="2022-05-18T16:54:27.818" v="700" actId="14100"/>
          <ac:picMkLst>
            <pc:docMk/>
            <pc:sldMk cId="215885737" sldId="260"/>
            <ac:picMk id="6" creationId="{8B5BBCFF-A182-79B4-7974-739CA04CF5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vescience.com/30235-rainbows-formation-explain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QSNhk5ICTI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ro-RO" sz="4800" dirty="0">
                <a:solidFill>
                  <a:srgbClr val="FFFFFF"/>
                </a:solidFill>
                <a:cs typeface="Calibri Light"/>
              </a:rPr>
              <a:t>A </a:t>
            </a:r>
            <a:r>
              <a:rPr lang="ro-RO" sz="4800" dirty="0" err="1">
                <a:solidFill>
                  <a:srgbClr val="FFFFFF"/>
                </a:solidFill>
                <a:cs typeface="Calibri Light"/>
              </a:rPr>
              <a:t>Szivárvány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o-RO" sz="2000" dirty="0" err="1">
                <a:solidFill>
                  <a:srgbClr val="FFC000"/>
                </a:solidFill>
                <a:cs typeface="Calibri"/>
              </a:rPr>
              <a:t>By</a:t>
            </a:r>
            <a:r>
              <a:rPr lang="ro-RO" sz="2000" dirty="0">
                <a:solidFill>
                  <a:srgbClr val="FFC000"/>
                </a:solidFill>
                <a:cs typeface="Calibri"/>
              </a:rPr>
              <a:t> Dani </a:t>
            </a:r>
            <a:r>
              <a:rPr lang="ro-RO" sz="2000" dirty="0" err="1">
                <a:solidFill>
                  <a:srgbClr val="FFC000"/>
                </a:solidFill>
                <a:cs typeface="Calibri"/>
              </a:rPr>
              <a:t>Ádám</a:t>
            </a:r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AF3F4082-5A7C-980A-1DCB-B8FCA46A2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1" r="-1" b="1633"/>
          <a:stretch/>
        </p:blipFill>
        <p:spPr>
          <a:xfrm>
            <a:off x="0" y="0"/>
            <a:ext cx="12192000" cy="48920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ine 5" descr="O imagine care conține natură, exterior, curcubeu, nor&#10;&#10;Descriere generată automat">
            <a:extLst>
              <a:ext uri="{FF2B5EF4-FFF2-40B4-BE49-F238E27FC236}">
                <a16:creationId xmlns:a16="http://schemas.microsoft.com/office/drawing/2014/main" id="{B7224DE3-3EA2-D614-5552-F73D294E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429768"/>
            <a:ext cx="7645643" cy="44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98F0EE-9993-64A8-4A26-493E391E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DBA77DA8-CFE6-A073-0857-3C9897E8F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1"/>
            <a:ext cx="17211283" cy="6857739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2F599040-2FE4-2AAB-CCF4-9A9A1D02E0B4}"/>
              </a:ext>
            </a:extLst>
          </p:cNvPr>
          <p:cNvSpPr txBox="1"/>
          <p:nvPr/>
        </p:nvSpPr>
        <p:spPr>
          <a:xfrm>
            <a:off x="4099874" y="1348033"/>
            <a:ext cx="274319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400" dirty="0">
                <a:cs typeface="Calibri"/>
              </a:rPr>
              <a:t>-A </a:t>
            </a:r>
            <a:r>
              <a:rPr lang="ro-RO" sz="2400" dirty="0" err="1">
                <a:cs typeface="Calibri"/>
              </a:rPr>
              <a:t>szivárvány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olyan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optikai</a:t>
            </a:r>
            <a:r>
              <a:rPr lang="ro-RO" sz="2400" dirty="0">
                <a:cs typeface="Calibri"/>
              </a:rPr>
              <a:t> </a:t>
            </a:r>
            <a:r>
              <a:rPr lang="ro-RO" sz="2400" dirty="0" err="1">
                <a:cs typeface="Calibri"/>
              </a:rPr>
              <a:t>jelenség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melyet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az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eső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vagy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páracseppek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okoznak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mikor</a:t>
            </a:r>
            <a:r>
              <a:rPr lang="ro-RO" sz="2400" dirty="0">
                <a:cs typeface="Calibri"/>
              </a:rPr>
              <a:t> a </a:t>
            </a:r>
            <a:r>
              <a:rPr lang="ro-RO" sz="2400" dirty="0" err="1">
                <a:cs typeface="Calibri"/>
              </a:rPr>
              <a:t>fény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prizmaszerűen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megtörik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rajtuk</a:t>
            </a:r>
            <a:r>
              <a:rPr lang="ro-RO" sz="2400" dirty="0">
                <a:cs typeface="Calibri"/>
              </a:rPr>
              <a:t> </a:t>
            </a:r>
            <a:r>
              <a:rPr lang="ro-RO" sz="2400" dirty="0" err="1">
                <a:cs typeface="Calibri"/>
              </a:rPr>
              <a:t>és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spektrumára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bomlik.Az</a:t>
            </a:r>
            <a:r>
              <a:rPr lang="ro-RO" sz="2400" dirty="0">
                <a:cs typeface="Calibri"/>
              </a:rPr>
              <a:t> </a:t>
            </a:r>
            <a:r>
              <a:rPr lang="ro-RO" sz="2400" dirty="0" err="1">
                <a:cs typeface="Calibri"/>
              </a:rPr>
              <a:t>ív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külső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része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vörös</a:t>
            </a:r>
            <a:r>
              <a:rPr lang="ro-RO" sz="2400" dirty="0">
                <a:cs typeface="Calibri"/>
              </a:rPr>
              <a:t>, </a:t>
            </a:r>
            <a:r>
              <a:rPr lang="ro-RO" sz="2400" dirty="0" err="1">
                <a:cs typeface="Calibri"/>
              </a:rPr>
              <a:t>míg</a:t>
            </a:r>
            <a:r>
              <a:rPr lang="ro-RO" sz="2400" dirty="0">
                <a:cs typeface="Calibri"/>
              </a:rPr>
              <a:t> a </a:t>
            </a:r>
            <a:r>
              <a:rPr lang="ro-RO" sz="2400" dirty="0" err="1">
                <a:cs typeface="Calibri"/>
              </a:rPr>
              <a:t>belső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ibolya</a:t>
            </a:r>
            <a:r>
              <a:rPr lang="ro-RO" sz="2400" dirty="0">
                <a:cs typeface="Calibri"/>
              </a:rPr>
              <a:t>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94" y="1348033"/>
            <a:ext cx="5882326" cy="460161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31217" y="1102936"/>
            <a:ext cx="25075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>
                <a:hlinkClick r:id="rId4"/>
              </a:rPr>
              <a:t>A szivárványok</a:t>
            </a:r>
            <a:r>
              <a:rPr lang="hu-HU" sz="2000" dirty="0"/>
              <a:t> évezredek óta ejtik ámulatba az embereket, így nem csoda, hogy a jelenség számos történetben és legendában megjelenik. Az özönvíz után például </a:t>
            </a:r>
            <a:r>
              <a:rPr lang="hu-HU" sz="2000" b="1" dirty="0"/>
              <a:t>Isten</a:t>
            </a:r>
            <a:r>
              <a:rPr lang="hu-HU" sz="2000" dirty="0"/>
              <a:t> egy szivárványt hozott létre, így jelképezve, hogy megállapodást kötött </a:t>
            </a:r>
            <a:r>
              <a:rPr lang="hu-HU" sz="2000" b="1" dirty="0"/>
              <a:t>Noéval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3049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33CA25CF-C26A-610C-58D3-050A4E560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507" r="14367" b="-1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3DA64F29-AC0A-915F-AA90-303DF74A3B14}"/>
              </a:ext>
            </a:extLst>
          </p:cNvPr>
          <p:cNvSpPr txBox="1"/>
          <p:nvPr/>
        </p:nvSpPr>
        <p:spPr>
          <a:xfrm>
            <a:off x="726510" y="903962"/>
            <a:ext cx="304591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dirty="0">
                <a:cs typeface="Calibri"/>
              </a:rPr>
              <a:t>-</a:t>
            </a:r>
            <a:r>
              <a:rPr lang="ro-RO" sz="3200" dirty="0" err="1">
                <a:cs typeface="Calibri"/>
              </a:rPr>
              <a:t>Kettő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szivárvány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is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lehet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egy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helyen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igaz</a:t>
            </a:r>
            <a:r>
              <a:rPr lang="ro-RO" sz="3200" dirty="0">
                <a:cs typeface="Calibri"/>
              </a:rPr>
              <a:t>, </a:t>
            </a:r>
            <a:r>
              <a:rPr lang="ro-RO" sz="3200" dirty="0" err="1">
                <a:cs typeface="Calibri"/>
              </a:rPr>
              <a:t>hogy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az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egyik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halványabb</a:t>
            </a:r>
            <a:r>
              <a:rPr lang="ro-RO" sz="3200" dirty="0">
                <a:cs typeface="Calibri"/>
              </a:rPr>
              <a:t> </a:t>
            </a:r>
            <a:r>
              <a:rPr lang="ro-RO" sz="3200" dirty="0" err="1">
                <a:cs typeface="Calibri"/>
              </a:rPr>
              <a:t>lenne</a:t>
            </a:r>
            <a:r>
              <a:rPr lang="ro-RO" sz="3200" dirty="0">
                <a:cs typeface="Calibri"/>
              </a:rPr>
              <a:t> mint a </a:t>
            </a:r>
            <a:r>
              <a:rPr lang="ro-RO" sz="3200" dirty="0" err="1">
                <a:cs typeface="Calibri"/>
              </a:rPr>
              <a:t>másik</a:t>
            </a:r>
            <a:r>
              <a:rPr lang="ro-RO" sz="3200" dirty="0">
                <a:cs typeface="Calibri"/>
              </a:rPr>
              <a:t>.</a:t>
            </a:r>
          </a:p>
        </p:txBody>
      </p:sp>
      <p:pic>
        <p:nvPicPr>
          <p:cNvPr id="6" name="Media online 5" title="Yosemitebear Mountain Double Rainbow 1-8-10">
            <a:hlinkClick r:id="" action="ppaction://media"/>
            <a:extLst>
              <a:ext uri="{FF2B5EF4-FFF2-40B4-BE49-F238E27FC236}">
                <a16:creationId xmlns:a16="http://schemas.microsoft.com/office/drawing/2014/main" id="{3200B350-B63A-3901-A1D6-46E66571606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97397" y="466344"/>
            <a:ext cx="5747387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0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319855-CCFA-F367-340C-559C4C79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1D4C098A-8FA5-41DF-EA94-DBF71EF78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" y="4876"/>
            <a:ext cx="12186556" cy="7067549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0921842F-C3DD-1AA3-F8AC-72C4F2809E47}"/>
              </a:ext>
            </a:extLst>
          </p:cNvPr>
          <p:cNvSpPr txBox="1"/>
          <p:nvPr/>
        </p:nvSpPr>
        <p:spPr>
          <a:xfrm>
            <a:off x="740229" y="1687286"/>
            <a:ext cx="290648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400" dirty="0">
                <a:cs typeface="Calibri"/>
              </a:rPr>
              <a:t>-A </a:t>
            </a:r>
            <a:r>
              <a:rPr lang="ro-RO" sz="2400" dirty="0" err="1">
                <a:cs typeface="Calibri"/>
              </a:rPr>
              <a:t>szivárvány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színei</a:t>
            </a:r>
            <a:r>
              <a:rPr lang="ro-RO" sz="2400" dirty="0">
                <a:cs typeface="Calibri"/>
              </a:rPr>
              <a:t> a </a:t>
            </a:r>
            <a:r>
              <a:rPr lang="ro-RO" sz="2400" dirty="0" err="1">
                <a:cs typeface="Calibri"/>
              </a:rPr>
              <a:t>következöek</a:t>
            </a:r>
            <a:r>
              <a:rPr lang="ro-RO" sz="2400" dirty="0">
                <a:cs typeface="Calibri"/>
              </a:rPr>
              <a:t>: </a:t>
            </a:r>
            <a:r>
              <a:rPr lang="ro-RO" sz="2400" dirty="0" err="1">
                <a:cs typeface="Calibri"/>
              </a:rPr>
              <a:t>vörös,narancs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sárga,sárga,violet,kék,indigó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és</a:t>
            </a:r>
            <a:r>
              <a:rPr lang="ro-RO" sz="2400" dirty="0">
                <a:cs typeface="Calibri"/>
              </a:rPr>
              <a:t> viola.</a:t>
            </a:r>
          </a:p>
          <a:p>
            <a:r>
              <a:rPr lang="ro-RO" sz="2400" dirty="0">
                <a:cs typeface="Calibri"/>
              </a:rPr>
              <a:t>-</a:t>
            </a:r>
            <a:r>
              <a:rPr lang="ro-RO" sz="2400" dirty="0" err="1">
                <a:cs typeface="Calibri"/>
              </a:rPr>
              <a:t>Ezek</a:t>
            </a:r>
            <a:r>
              <a:rPr lang="ro-RO" sz="2400" dirty="0">
                <a:cs typeface="Calibri"/>
              </a:rPr>
              <a:t> a </a:t>
            </a:r>
            <a:r>
              <a:rPr lang="ro-RO" sz="2400" dirty="0" err="1">
                <a:cs typeface="Calibri"/>
              </a:rPr>
              <a:t>színek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láthatóak</a:t>
            </a:r>
            <a:r>
              <a:rPr lang="ro-RO" sz="2400" dirty="0">
                <a:cs typeface="Calibri"/>
              </a:rPr>
              <a:t> a </a:t>
            </a:r>
            <a:r>
              <a:rPr lang="ro-RO" sz="2400" dirty="0" err="1">
                <a:cs typeface="Calibri"/>
              </a:rPr>
              <a:t>következő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képen</a:t>
            </a:r>
            <a:r>
              <a:rPr lang="ro-RO" sz="2400" dirty="0">
                <a:cs typeface="Calibri"/>
              </a:rPr>
              <a:t> </a:t>
            </a:r>
            <a:r>
              <a:rPr lang="ro-RO" sz="2400" dirty="0" err="1">
                <a:cs typeface="Calibri"/>
              </a:rPr>
              <a:t>is</a:t>
            </a:r>
            <a:r>
              <a:rPr lang="ro-RO" sz="2400" dirty="0">
                <a:cs typeface="Calibri"/>
              </a:rPr>
              <a:t>:</a:t>
            </a:r>
          </a:p>
        </p:txBody>
      </p:sp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5BF2E113-03A7-29C6-8EF0-CBF8504C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14" y="1687286"/>
            <a:ext cx="4281134" cy="31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E281899-AC0B-4609-D5C6-0DC740F0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DBA0F628-2CAE-AEAB-F3B0-95D4B2182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" y="4876"/>
            <a:ext cx="12186558" cy="6795406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28D24A90-A328-C238-54E9-571B8A328050}"/>
              </a:ext>
            </a:extLst>
          </p:cNvPr>
          <p:cNvSpPr txBox="1"/>
          <p:nvPr/>
        </p:nvSpPr>
        <p:spPr>
          <a:xfrm>
            <a:off x="696686" y="155665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400" dirty="0">
                <a:cs typeface="Calibri"/>
              </a:rPr>
              <a:t>Mi </a:t>
            </a:r>
            <a:r>
              <a:rPr lang="ro-RO" sz="2400" dirty="0" err="1">
                <a:cs typeface="Calibri"/>
              </a:rPr>
              <a:t>azt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hisszük</a:t>
            </a:r>
            <a:r>
              <a:rPr lang="ro-RO" sz="2400" dirty="0">
                <a:cs typeface="Calibri"/>
              </a:rPr>
              <a:t>, </a:t>
            </a:r>
            <a:r>
              <a:rPr lang="ro-RO" sz="2400" dirty="0" err="1">
                <a:cs typeface="Calibri"/>
              </a:rPr>
              <a:t>hogy</a:t>
            </a:r>
            <a:r>
              <a:rPr lang="ro-RO" sz="2400" dirty="0">
                <a:cs typeface="Calibri"/>
              </a:rPr>
              <a:t> a </a:t>
            </a:r>
            <a:r>
              <a:rPr lang="ro-RO" sz="2400" dirty="0" err="1">
                <a:cs typeface="Calibri"/>
              </a:rPr>
              <a:t>szivárványnak</a:t>
            </a:r>
            <a:r>
              <a:rPr lang="ro-RO" sz="2400" dirty="0">
                <a:cs typeface="Calibri"/>
              </a:rPr>
              <a:t> van </a:t>
            </a:r>
            <a:r>
              <a:rPr lang="ro-RO" sz="2400" dirty="0" err="1">
                <a:cs typeface="Calibri"/>
              </a:rPr>
              <a:t>eleje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és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vége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pedig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nincs</a:t>
            </a:r>
            <a:r>
              <a:rPr lang="ro-RO" sz="2400" dirty="0">
                <a:cs typeface="Calibri"/>
              </a:rPr>
              <a:t>.</a:t>
            </a:r>
          </a:p>
        </p:txBody>
      </p:sp>
      <p:pic>
        <p:nvPicPr>
          <p:cNvPr id="6" name="Imagine 6">
            <a:extLst>
              <a:ext uri="{FF2B5EF4-FFF2-40B4-BE49-F238E27FC236}">
                <a16:creationId xmlns:a16="http://schemas.microsoft.com/office/drawing/2014/main" id="{8B5BBCFF-A182-79B4-7974-739CA04CF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0"/>
            <a:ext cx="7160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2104" cy="6858000"/>
          </a:xfrm>
        </p:spPr>
      </p:pic>
      <p:sp>
        <p:nvSpPr>
          <p:cNvPr id="5" name="Szövegdoboz 4"/>
          <p:cNvSpPr txBox="1"/>
          <p:nvPr/>
        </p:nvSpPr>
        <p:spPr>
          <a:xfrm>
            <a:off x="429768" y="466344"/>
            <a:ext cx="42153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/>
              <a:t>Köszönöm, hogy végig nézted ezt a bemutatót</a:t>
            </a:r>
            <a:r>
              <a:rPr lang="en-US" sz="4400" dirty="0" smtClean="0"/>
              <a:t>!!!!!!!!!!!!!!!!!!!!!!</a:t>
            </a:r>
            <a:endParaRPr lang="hu-HU" sz="4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52" y="532966"/>
            <a:ext cx="3904488" cy="34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76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Office PowerPoint</Application>
  <PresentationFormat>Szélesvásznú</PresentationFormat>
  <Paragraphs>9</Paragraphs>
  <Slides>6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Temă Office</vt:lpstr>
      <vt:lpstr>A Szivárvány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Ildikó</dc:creator>
  <cp:lastModifiedBy>Ildikó</cp:lastModifiedBy>
  <cp:revision>177</cp:revision>
  <dcterms:created xsi:type="dcterms:W3CDTF">2022-05-18T15:55:28Z</dcterms:created>
  <dcterms:modified xsi:type="dcterms:W3CDTF">2022-05-18T17:21:28Z</dcterms:modified>
</cp:coreProperties>
</file>