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ffee81f3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ffee81f3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ffee81f3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ffee81f3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ffee81f3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cffee81f3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ffee81f3a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cffee81f3a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cffee81f3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cffee81f3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hyperlink" Target="mailto:thgeri17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176EE"/>
            </a:gs>
            <a:gs pos="100000">
              <a:srgbClr val="113D8A"/>
            </a:gs>
          </a:gsLst>
          <a:lin ang="5400012" scaled="0"/>
        </a:gra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211175" y="636925"/>
            <a:ext cx="5654400" cy="14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6000"/>
              <a:t>Hockey-puck</a:t>
            </a:r>
            <a:endParaRPr sz="5000"/>
          </a:p>
        </p:txBody>
      </p:sp>
      <p:sp>
        <p:nvSpPr>
          <p:cNvPr id="135" name="Google Shape;135;p13"/>
          <p:cNvSpPr txBox="1"/>
          <p:nvPr/>
        </p:nvSpPr>
        <p:spPr>
          <a:xfrm>
            <a:off x="2445900" y="2414475"/>
            <a:ext cx="37908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2000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Bemutatkozás és beszámoló</a:t>
            </a:r>
            <a:endParaRPr sz="2000">
              <a:solidFill>
                <a:srgbClr val="F1C23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176EE"/>
            </a:gs>
            <a:gs pos="100000">
              <a:srgbClr val="113D8A"/>
            </a:gs>
          </a:gsLst>
          <a:lin ang="5400012" scaled="0"/>
        </a:gra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330575" y="505225"/>
            <a:ext cx="3748200" cy="10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14300" marR="114300" rtl="0" algn="l">
              <a:lnSpc>
                <a:spcPct val="1333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1E21"/>
              </a:solidFill>
              <a:highlight>
                <a:srgbClr val="24252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lnSpc>
                <a:spcPct val="13333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hu" sz="1800">
                <a:solidFill>
                  <a:srgbClr val="E4E6EB"/>
                </a:solidFill>
                <a:latin typeface="Arial"/>
                <a:ea typeface="Arial"/>
                <a:cs typeface="Arial"/>
                <a:sym typeface="Arial"/>
              </a:rPr>
              <a:t>Név: </a:t>
            </a:r>
            <a:r>
              <a:rPr lang="hu" sz="1800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Tóth Gergely</a:t>
            </a:r>
            <a:endParaRPr sz="1800">
              <a:solidFill>
                <a:srgbClr val="F1C2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lnSpc>
                <a:spcPct val="13333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hu" sz="1800">
                <a:solidFill>
                  <a:srgbClr val="E4E6EB"/>
                </a:solidFill>
                <a:latin typeface="Arial"/>
                <a:ea typeface="Arial"/>
                <a:cs typeface="Arial"/>
                <a:sym typeface="Arial"/>
              </a:rPr>
              <a:t>Életkor: </a:t>
            </a:r>
            <a:r>
              <a:rPr lang="hu" sz="1800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 sz="1800">
              <a:solidFill>
                <a:srgbClr val="F1C2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lnSpc>
                <a:spcPct val="13333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hu" sz="1800">
                <a:solidFill>
                  <a:srgbClr val="E4E6EB"/>
                </a:solidFill>
                <a:latin typeface="Arial"/>
                <a:ea typeface="Arial"/>
                <a:cs typeface="Arial"/>
                <a:sym typeface="Arial"/>
              </a:rPr>
              <a:t>Szakma: </a:t>
            </a:r>
            <a:r>
              <a:rPr lang="hu" sz="1800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Jégkorong játékos</a:t>
            </a:r>
            <a:endParaRPr sz="1800">
              <a:solidFill>
                <a:srgbClr val="F1C2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2875" y="505224"/>
            <a:ext cx="2584575" cy="258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/>
          <p:nvPr/>
        </p:nvSpPr>
        <p:spPr>
          <a:xfrm>
            <a:off x="479750" y="1692625"/>
            <a:ext cx="4530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>
                <a:solidFill>
                  <a:srgbClr val="E4E6EB"/>
                </a:solidFill>
              </a:rPr>
              <a:t>Alapvetően sport a hivatásom, azonban a jövőre nézve szerettem volna bővíteni lehetőségeimet, illetve kipróbálni magamat új területen. Tekintettel arra, hogy a programozás és szoftverfejlesztés szakma keltette fel az érdeklődésem, így a programozási környezet megismerése és elsajátítása céljából esett a választásom a WEBLER backend fejlesztő tanfolyam elvégzésére.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176EE"/>
            </a:gs>
            <a:gs pos="100000">
              <a:srgbClr val="113D8A"/>
            </a:gs>
          </a:gsLst>
          <a:lin ang="5400012" scaled="0"/>
        </a:gra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550500" y="864875"/>
            <a:ext cx="5041500" cy="4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/>
              <a:t>A többiektől eltérve egyéni </a:t>
            </a:r>
            <a:r>
              <a:rPr lang="hu" sz="1800"/>
              <a:t>projektet</a:t>
            </a:r>
            <a:r>
              <a:rPr lang="hu" sz="1800"/>
              <a:t> készítettem, azonban miután csapatunk alaptervezője kilépett, én pedig jégkorong válogatottal kapcsolatos elfoglaltságaimal foglalkoztam, ezért úgy láttuk jónak ha önálló feladatot készítünk.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/>
              <a:t>Egyrészről sajnálom, hogy így alakult, mivel csapatsportból adódóan nagyon szívesen dolgoztam volna a többiekkel.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/>
              <a:t>Másrészről így nagyobb </a:t>
            </a:r>
            <a:r>
              <a:rPr lang="hu" sz="1800"/>
              <a:t>kihívás</a:t>
            </a:r>
            <a:r>
              <a:rPr lang="hu" sz="1800"/>
              <a:t> volt létrehozni és egyedül megoldani a kapott feladatot.</a:t>
            </a:r>
            <a:endParaRPr sz="1800"/>
          </a:p>
        </p:txBody>
      </p:sp>
      <p:sp>
        <p:nvSpPr>
          <p:cNvPr id="148" name="Google Shape;148;p15"/>
          <p:cNvSpPr txBox="1"/>
          <p:nvPr/>
        </p:nvSpPr>
        <p:spPr>
          <a:xfrm>
            <a:off x="6236900" y="-70775"/>
            <a:ext cx="36492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5000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Csapat</a:t>
            </a:r>
            <a:r>
              <a:rPr lang="hu" sz="6000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hu" sz="2000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vagy </a:t>
            </a:r>
            <a:r>
              <a:rPr lang="hu" sz="5000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egyén?</a:t>
            </a:r>
            <a:endParaRPr sz="5000">
              <a:solidFill>
                <a:srgbClr val="F1C23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176EE"/>
            </a:gs>
            <a:gs pos="100000">
              <a:srgbClr val="113D8A"/>
            </a:gs>
          </a:gsLst>
          <a:lin ang="5400012" scaled="0"/>
        </a:gra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621650" y="896300"/>
            <a:ext cx="5009400" cy="3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/>
              <a:t>Nagyon élveztem a feladatot, ahogy haladtam a munkával, úgy egyre több minden jutott eszembe, mivel lehetne még kiegészíteni a projektet. Például egyéni </a:t>
            </a:r>
            <a:r>
              <a:rPr lang="hu" sz="1800"/>
              <a:t>statisztikák</a:t>
            </a:r>
            <a:r>
              <a:rPr lang="hu" sz="1800"/>
              <a:t>, kiállítás percek, gólok hozzáadásával. Úgy tervezem, hogy ezeket létre is fogom hozni a </a:t>
            </a:r>
            <a:r>
              <a:rPr lang="hu" sz="1800"/>
              <a:t>későbbiekben</a:t>
            </a:r>
            <a:r>
              <a:rPr lang="hu" sz="1800"/>
              <a:t>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/>
              <a:t>A nehézségekben jó barátom a Google segített. Mindent megtaláltam, mikor elakadtam vagy éppen nem ment valami, mint például a “match” entity létrehozása.</a:t>
            </a:r>
            <a:endParaRPr sz="1800"/>
          </a:p>
        </p:txBody>
      </p:sp>
      <p:sp>
        <p:nvSpPr>
          <p:cNvPr id="154" name="Google Shape;154;p16"/>
          <p:cNvSpPr txBox="1"/>
          <p:nvPr/>
        </p:nvSpPr>
        <p:spPr>
          <a:xfrm>
            <a:off x="5193899" y="188756"/>
            <a:ext cx="4280400" cy="11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6000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Projekt</a:t>
            </a:r>
            <a:endParaRPr sz="6000">
              <a:solidFill>
                <a:srgbClr val="F1C23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176EE"/>
            </a:gs>
            <a:gs pos="100000">
              <a:srgbClr val="113D8A"/>
            </a:gs>
          </a:gsLst>
          <a:lin ang="5400012" scaled="0"/>
        </a:gra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275600" y="1305300"/>
            <a:ext cx="5308200" cy="41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/>
              <a:t>Ami a tanult programozásban tetszik, hogy kihívások elé állít és akár egyéni gondolatmenettel is </a:t>
            </a:r>
            <a:r>
              <a:rPr lang="hu" sz="1800"/>
              <a:t>lehet</a:t>
            </a:r>
            <a:r>
              <a:rPr lang="hu" sz="1800"/>
              <a:t> kódokat írni. Szeretnék majd a jövőben csapatban dolgozni, hogy együtt, egymást segítve készítsünk projekteket és érjünk el sikereket.</a:t>
            </a:r>
            <a:endParaRPr sz="1800"/>
          </a:p>
        </p:txBody>
      </p:sp>
      <p:sp>
        <p:nvSpPr>
          <p:cNvPr id="160" name="Google Shape;160;p17"/>
          <p:cNvSpPr txBox="1"/>
          <p:nvPr/>
        </p:nvSpPr>
        <p:spPr>
          <a:xfrm>
            <a:off x="5982300" y="243800"/>
            <a:ext cx="3161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6000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A jövő</a:t>
            </a:r>
            <a:endParaRPr sz="6000">
              <a:solidFill>
                <a:srgbClr val="F1C23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176EE"/>
            </a:gs>
            <a:gs pos="100000">
              <a:srgbClr val="113D8A"/>
            </a:gs>
          </a:gsLst>
          <a:lin ang="5400012" scaled="0"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idx="4294967295" type="subTitle"/>
          </p:nvPr>
        </p:nvSpPr>
        <p:spPr>
          <a:xfrm>
            <a:off x="471900" y="289900"/>
            <a:ext cx="47979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ct val="26776"/>
              <a:buNone/>
            </a:pPr>
            <a:r>
              <a:rPr lang="hu" sz="3800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Köszönöm a figyelmet!</a:t>
            </a:r>
            <a:endParaRPr sz="3800">
              <a:solidFill>
                <a:srgbClr val="F1C232"/>
              </a:solidFill>
            </a:endParaRPr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325" y="156200"/>
            <a:ext cx="3586274" cy="48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 txBox="1"/>
          <p:nvPr/>
        </p:nvSpPr>
        <p:spPr>
          <a:xfrm>
            <a:off x="471900" y="2371025"/>
            <a:ext cx="3649200" cy="27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Elérhetőség: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Mobil: </a:t>
            </a:r>
            <a:r>
              <a:rPr lang="hu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+36305584945</a:t>
            </a:r>
            <a:endParaRPr>
              <a:solidFill>
                <a:srgbClr val="F1C23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E-mail: </a:t>
            </a:r>
            <a:r>
              <a:rPr lang="hu" u="sng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thgeri17@gmail.com</a:t>
            </a:r>
            <a:endParaRPr>
              <a:solidFill>
                <a:srgbClr val="F1C23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Linkedin: </a:t>
            </a:r>
            <a:r>
              <a:rPr lang="hu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https://www.linkedin.com/in/thgeri17/ </a:t>
            </a:r>
            <a:endParaRPr>
              <a:solidFill>
                <a:srgbClr val="F1C23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C23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GitHub: </a:t>
            </a:r>
            <a:r>
              <a:rPr lang="hu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https://github.com/THGERi</a:t>
            </a:r>
            <a:endParaRPr>
              <a:solidFill>
                <a:srgbClr val="F1C23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471900" y="1226875"/>
            <a:ext cx="453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hu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várom a kérdéseket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