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56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703"/>
  </p:normalViewPr>
  <p:slideViewPr>
    <p:cSldViewPr snapToGrid="0" snapToObjects="1">
      <p:cViewPr varScale="1">
        <p:scale>
          <a:sx n="125" d="100"/>
          <a:sy n="125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717A-297F-E8C5-6890-47CC45680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B9796-0973-6EB7-6F1F-7709EDFFA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61AC-C010-9C7E-C2B2-8CCB3FFC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5D544-3236-71E7-228D-2124C011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A683-F5AF-2F3C-8CCD-4BC878B3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BB0F-D06E-BA57-C58F-6C0BF687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D1381-D4D0-E44F-313D-560A648E7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44FBE-85D8-8108-1863-600F24E7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6E9D-1D65-B305-DFDA-D06A9FE3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5D70-7DF7-CC5C-D40B-AA9129F6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F8230-D92E-46C6-31C1-409851DC3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EEA66-1863-5ABA-8F68-CA9B72E4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A4F7-76C9-188B-F7F3-D83367BC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82DB-A046-23D6-542C-812E96A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AD71-8EAC-694E-BD1B-AEBF607C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4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C34-07AA-083E-FE2A-E00A8B2E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ED84-E5AC-009A-9742-08B42BD8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AF5E-CDBA-73A0-01E3-0C71B5B3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EB85-6D4A-220B-93FB-D4235F8B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B07F-58E3-9842-83D4-48A0C9B3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24A0-56D6-42CE-E40C-7F77C572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EC9E-0A0D-9990-D63C-F180CFAE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1612-7C2C-0257-835A-2642F78B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4FC8-A38C-7CAF-807A-5C5F8193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15F5-8226-60A1-6995-5C121A72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CB3A-E39B-C6B3-D117-EEA95270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183EE-36C2-1711-3C75-719D389C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339D8-D188-8FC7-E17B-D7FA3ED48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102C7-FA96-8759-5FD8-1555A513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B1A88-DF0C-7DA8-68E1-8A71E638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A4931-43F2-970F-957E-5BD75223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5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EB46-3714-6244-E61D-03F5640C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79ED-8E80-BD0B-99BE-A7EB050C9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E299-9AEC-5717-3256-083833F28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6B966-6E22-D911-8F8E-5D896A8B1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00C38-8EAA-D224-18B3-7799C7CC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20A54-314A-7AEC-663C-614283B0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9D490-9E89-EAAC-A3E0-0C2DE637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5886B-2522-5A47-BA8F-9B52EE04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F145-C88A-68E3-968A-89CD040A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6D1E0-CF8F-9C05-2221-B76F23A3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2261-C54C-71D0-395D-091E183F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49CAD-99CC-721D-324B-C6031C2A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F8E4C-E4DB-0AC1-8AA2-C6DC07CF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3F458-9A77-AE75-85A4-391FE8EC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1EFA-2609-5F5B-6D9D-B3311BAD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BC85-3A20-AAC2-6981-845DBC40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1438-29E8-28AA-D49A-FA15FE7C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6B197-DA69-F973-699B-58979FC6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52585-6E0D-7243-5D19-2FF5F02B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AA50F-408A-237C-0A19-338BFA6E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15AD6-C0D1-BB08-B919-22A8744F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C409-00A1-2CA3-19D3-0E1CBD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C4048-375E-C478-6851-EA1E6AEF8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9AB84-69C8-08FD-D140-E0564706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2A1D-2711-EC3C-CD50-8BBF03FD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FE149-CA70-3338-9DB4-0333F05C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C11A0-EB67-71CD-2C31-60E65CA3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1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FB9AA-A8C3-305E-E89D-7DC8C3EC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DDB1-6E27-0B60-4B3D-2FF921E3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CC934-BF57-71DA-05E0-7D3A713C8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329C-6E38-8440-BA46-50E3ED8169D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EF96-B3D7-980C-A9EA-50B3F7E4D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F9B6B-F03C-37EF-567B-62441B57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70E04-F733-F84D-A229-F2BFEE20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00EADF-5002-6FD0-0978-9F3FF11E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Sorting Functions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1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4F462-E865-176F-4098-124B0BFF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Initialize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130533BE-2566-2B47-0114-BC9A8C1E5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436" y="774340"/>
            <a:ext cx="6306551" cy="5308684"/>
          </a:xfrm>
        </p:spPr>
      </p:pic>
    </p:spTree>
    <p:extLst>
      <p:ext uri="{BB962C8B-B14F-4D97-AF65-F5344CB8AC3E}">
        <p14:creationId xmlns:p14="http://schemas.microsoft.com/office/powerpoint/2010/main" val="381884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4F462-E865-176F-4098-124B0BFF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Counting Nodes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674EA9D-CBA7-091F-6C76-983179BAD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910" y="900227"/>
            <a:ext cx="6954982" cy="5056909"/>
          </a:xfrm>
        </p:spPr>
      </p:pic>
    </p:spTree>
    <p:extLst>
      <p:ext uri="{BB962C8B-B14F-4D97-AF65-F5344CB8AC3E}">
        <p14:creationId xmlns:p14="http://schemas.microsoft.com/office/powerpoint/2010/main" val="152119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4F462-E865-176F-4098-124B0BFF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Adding Nodes at 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0A08043-DC4E-E64F-3EB8-270A9ADB6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392" y="834483"/>
            <a:ext cx="6914018" cy="5188397"/>
          </a:xfrm>
        </p:spPr>
      </p:pic>
    </p:spTree>
    <p:extLst>
      <p:ext uri="{BB962C8B-B14F-4D97-AF65-F5344CB8AC3E}">
        <p14:creationId xmlns:p14="http://schemas.microsoft.com/office/powerpoint/2010/main" val="197630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4F462-E865-176F-4098-124B0BFF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Deleting Nodes at Odd Pos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0EEFD8-F418-32AE-DA67-0848F605D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4" y="907155"/>
            <a:ext cx="7232073" cy="5043054"/>
          </a:xfrm>
        </p:spPr>
      </p:pic>
    </p:spTree>
    <p:extLst>
      <p:ext uri="{BB962C8B-B14F-4D97-AF65-F5344CB8AC3E}">
        <p14:creationId xmlns:p14="http://schemas.microsoft.com/office/powerpoint/2010/main" val="171322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D9D3E-AC9E-AAF3-7CEB-5629DD71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Credit: Eoin Donovan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73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37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F56DE-15C0-145E-F89C-A27FB48B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Bubble Sort</a:t>
            </a:r>
          </a:p>
        </p:txBody>
      </p:sp>
      <p:sp>
        <p:nvSpPr>
          <p:cNvPr id="73" name="Rectangle 3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ECDCA2-9CEC-D0C0-C1B5-4C9318A2B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03"/>
          <a:stretch/>
        </p:blipFill>
        <p:spPr>
          <a:xfrm>
            <a:off x="1345974" y="360095"/>
            <a:ext cx="9500050" cy="3867993"/>
          </a:xfrm>
          <a:prstGeom prst="rect">
            <a:avLst/>
          </a:prstGeom>
        </p:spPr>
      </p:pic>
      <p:sp>
        <p:nvSpPr>
          <p:cNvPr id="75" name="Rectangle 4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17">
            <a:extLst>
              <a:ext uri="{FF2B5EF4-FFF2-40B4-BE49-F238E27FC236}">
                <a16:creationId xmlns:a16="http://schemas.microsoft.com/office/drawing/2014/main" id="{110B54B6-C592-3D19-5BAD-73ABBFEB6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Time Complexity:</a:t>
            </a:r>
          </a:p>
          <a:p>
            <a:r>
              <a:rPr lang="en-US" sz="1800" dirty="0"/>
              <a:t>Best: O(n)</a:t>
            </a:r>
          </a:p>
          <a:p>
            <a:r>
              <a:rPr lang="en-US" sz="1800" dirty="0"/>
              <a:t>Average: O(n^2)</a:t>
            </a:r>
          </a:p>
          <a:p>
            <a:r>
              <a:rPr lang="en-US" sz="1800" dirty="0"/>
              <a:t>Worst: O(n^2)</a:t>
            </a:r>
          </a:p>
        </p:txBody>
      </p:sp>
    </p:spTree>
    <p:extLst>
      <p:ext uri="{BB962C8B-B14F-4D97-AF65-F5344CB8AC3E}">
        <p14:creationId xmlns:p14="http://schemas.microsoft.com/office/powerpoint/2010/main" val="138972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37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F56DE-15C0-145E-F89C-A27FB48B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Bubble Sort v2</a:t>
            </a:r>
          </a:p>
        </p:txBody>
      </p:sp>
      <p:sp>
        <p:nvSpPr>
          <p:cNvPr id="73" name="Rectangle 3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4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17">
            <a:extLst>
              <a:ext uri="{FF2B5EF4-FFF2-40B4-BE49-F238E27FC236}">
                <a16:creationId xmlns:a16="http://schemas.microsoft.com/office/drawing/2014/main" id="{110B54B6-C592-3D19-5BAD-73ABBFEB6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Time Complexity:</a:t>
            </a:r>
          </a:p>
          <a:p>
            <a:r>
              <a:rPr lang="en-US" sz="1800" dirty="0"/>
              <a:t>Best: O(n)</a:t>
            </a:r>
          </a:p>
          <a:p>
            <a:r>
              <a:rPr lang="en-US" sz="1800" dirty="0"/>
              <a:t>Average: O(n^2)</a:t>
            </a:r>
          </a:p>
          <a:p>
            <a:r>
              <a:rPr lang="en-US" sz="1800" dirty="0"/>
              <a:t>Worst: O(n^2)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0CCF06-48D6-8E83-F941-57F59388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55" y="0"/>
            <a:ext cx="9547411" cy="45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37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F56DE-15C0-145E-F89C-A27FB48B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Selection Sort</a:t>
            </a:r>
          </a:p>
        </p:txBody>
      </p:sp>
      <p:sp>
        <p:nvSpPr>
          <p:cNvPr id="73" name="Rectangle 3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4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17">
            <a:extLst>
              <a:ext uri="{FF2B5EF4-FFF2-40B4-BE49-F238E27FC236}">
                <a16:creationId xmlns:a16="http://schemas.microsoft.com/office/drawing/2014/main" id="{110B54B6-C592-3D19-5BAD-73ABBFEB6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Time Complexity:</a:t>
            </a:r>
          </a:p>
          <a:p>
            <a:r>
              <a:rPr lang="en-US" sz="1800" dirty="0"/>
              <a:t>Best: O(n^2)</a:t>
            </a:r>
          </a:p>
          <a:p>
            <a:r>
              <a:rPr lang="en-US" sz="1800" dirty="0"/>
              <a:t>Average: O(n^2)</a:t>
            </a:r>
          </a:p>
          <a:p>
            <a:r>
              <a:rPr lang="en-US" sz="1800" dirty="0"/>
              <a:t>Worst: O(n^2)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CBCD396-AD3C-30B9-FEDF-E3100A7B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88" y="186700"/>
            <a:ext cx="7718612" cy="42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37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F56DE-15C0-145E-F89C-A27FB48B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Insertion Sort</a:t>
            </a:r>
          </a:p>
        </p:txBody>
      </p:sp>
      <p:sp>
        <p:nvSpPr>
          <p:cNvPr id="73" name="Rectangle 3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4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17">
            <a:extLst>
              <a:ext uri="{FF2B5EF4-FFF2-40B4-BE49-F238E27FC236}">
                <a16:creationId xmlns:a16="http://schemas.microsoft.com/office/drawing/2014/main" id="{110B54B6-C592-3D19-5BAD-73ABBFEB6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Time Complexity:</a:t>
            </a:r>
          </a:p>
          <a:p>
            <a:r>
              <a:rPr lang="en-US" sz="1800" dirty="0"/>
              <a:t>Best: O(n)</a:t>
            </a:r>
          </a:p>
          <a:p>
            <a:r>
              <a:rPr lang="en-US" sz="1800" dirty="0"/>
              <a:t>Average: O(n^2)</a:t>
            </a:r>
          </a:p>
          <a:p>
            <a:r>
              <a:rPr lang="en-US" sz="1800" dirty="0"/>
              <a:t>Worst: O(n^2)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EF319BF-9619-523A-4C13-70EFDBEB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81" y="24939"/>
            <a:ext cx="8426435" cy="44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D9D3E-AC9E-AAF3-7CEB-5629DD71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Singly Linked List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67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4F462-E865-176F-4098-124B0BFF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Reverse Linked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18D2091-7807-52B0-7283-4D07D522D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61" y="789717"/>
            <a:ext cx="7839479" cy="534951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4F462-E865-176F-4098-124B0BFF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Reverse Linked List Recursively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75D4C9-C556-E3C1-D137-736E5A75E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789" y="663990"/>
            <a:ext cx="6853846" cy="5529384"/>
          </a:xfrm>
        </p:spPr>
      </p:pic>
    </p:spTree>
    <p:extLst>
      <p:ext uri="{BB962C8B-B14F-4D97-AF65-F5344CB8AC3E}">
        <p14:creationId xmlns:p14="http://schemas.microsoft.com/office/powerpoint/2010/main" val="44003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D9D3E-AC9E-AAF3-7CEB-5629DD71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Circular Linked List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142</Words>
  <Application>Microsoft Macintosh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Sorting Functions</vt:lpstr>
      <vt:lpstr>Bubble Sort</vt:lpstr>
      <vt:lpstr>Bubble Sort v2</vt:lpstr>
      <vt:lpstr>Selection Sort</vt:lpstr>
      <vt:lpstr>Insertion Sort</vt:lpstr>
      <vt:lpstr>Singly Linked List</vt:lpstr>
      <vt:lpstr>Reverse Linked List</vt:lpstr>
      <vt:lpstr>Reverse Linked List Recursively</vt:lpstr>
      <vt:lpstr>Circular Linked List</vt:lpstr>
      <vt:lpstr>Initialize</vt:lpstr>
      <vt:lpstr>Counting Nodes</vt:lpstr>
      <vt:lpstr>Adding Nodes at End</vt:lpstr>
      <vt:lpstr>Deleting Nodes at Odd Pos</vt:lpstr>
      <vt:lpstr>Credit: Eoin Donovan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Chuong U</dc:creator>
  <cp:lastModifiedBy>Tran, Chuong U</cp:lastModifiedBy>
  <cp:revision>18</cp:revision>
  <dcterms:created xsi:type="dcterms:W3CDTF">2022-09-14T22:56:15Z</dcterms:created>
  <dcterms:modified xsi:type="dcterms:W3CDTF">2022-09-15T14:51:55Z</dcterms:modified>
</cp:coreProperties>
</file>