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72556-41E5-40FD-910C-71BE54E421E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888736-9F37-417F-B9C5-B94654494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7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GST SLOG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360608"/>
            <a:ext cx="11726226" cy="58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9854"/>
            <a:ext cx="10058400" cy="977506"/>
          </a:xfrm>
        </p:spPr>
        <p:txBody>
          <a:bodyPr/>
          <a:lstStyle/>
          <a:p>
            <a:r>
              <a:rPr lang="en-US" dirty="0" smtClean="0"/>
              <a:t>ITEMS NOT COVERED UNDER GST</a:t>
            </a:r>
            <a:endParaRPr lang="en-US" dirty="0"/>
          </a:p>
        </p:txBody>
      </p:sp>
      <p:pic>
        <p:nvPicPr>
          <p:cNvPr id="5122" name="Picture 2" descr="Image result for GOODS NOT COVERED UNDER G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8157" y="2940068"/>
            <a:ext cx="7029640" cy="2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3" y="2292438"/>
            <a:ext cx="2537486" cy="34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 SLIDE IN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190733"/>
            <a:ext cx="10702343" cy="60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4" y="1021551"/>
            <a:ext cx="2832100" cy="2070100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8" y="3773026"/>
            <a:ext cx="2777985" cy="2400479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7" y="346266"/>
            <a:ext cx="3071383" cy="208489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1442" y="1496823"/>
            <a:ext cx="2907895" cy="2051093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55" y="4561642"/>
            <a:ext cx="3289645" cy="2193327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06" y="4040984"/>
            <a:ext cx="2843362" cy="2132521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61" y="2700634"/>
            <a:ext cx="3869634" cy="16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GST (GOODS &amp; SERVICE 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159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SO, WHERE DOES THE GOVERNMENT GET THIS MONEY?</a:t>
            </a:r>
          </a:p>
          <a:p>
            <a:pPr marL="0" indent="0">
              <a:buNone/>
            </a:pPr>
            <a:r>
              <a:rPr lang="en-US" sz="6600" b="1" dirty="0" smtClean="0">
                <a:solidFill>
                  <a:srgbClr val="7030A0"/>
                </a:solidFill>
              </a:rPr>
              <a:t>FROM US !!!</a:t>
            </a:r>
          </a:p>
          <a:p>
            <a:pPr marL="0" indent="0">
              <a:buNone/>
            </a:pPr>
            <a:endParaRPr lang="en-US" sz="6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800" b="1" dirty="0" smtClean="0"/>
              <a:t>IN THE FORM OF  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85" y="3621020"/>
            <a:ext cx="2030302" cy="13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3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754253"/>
            <a:ext cx="11160618" cy="816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GST (GOODS &amp; SERVICE 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571223"/>
            <a:ext cx="10812887" cy="460574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WHAT IS TAX?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A SMALL CONTRIBUTION TOWARDS ALL THE ABOVE SAID THINGS WHICH DIRECTLY OR INDIRECTLY COME BACK TO US IN THE FORM OF VARIOUS SERVICES PROVIDED BY THE GOVERNMENT.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9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7 0 L -4.16667E-7 -0.07222 " pathEditMode="relative" rAng="0" ptsTypes="AA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672948"/>
            <a:ext cx="10515600" cy="840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GST (GOODS &amp; SERVICE TAX)</a:t>
            </a:r>
            <a:endParaRPr lang="en-US" dirty="0"/>
          </a:p>
        </p:txBody>
      </p:sp>
      <p:pic>
        <p:nvPicPr>
          <p:cNvPr id="1026" name="Picture 2" descr="Image result for tax classifica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0" r="4762" b="29061"/>
          <a:stretch/>
        </p:blipFill>
        <p:spPr bwMode="auto">
          <a:xfrm>
            <a:off x="1891748" y="2623931"/>
            <a:ext cx="9740347" cy="26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x w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1655438"/>
            <a:ext cx="1776256" cy="111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8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820" y="1087438"/>
            <a:ext cx="10439355" cy="4573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sz="4000" b="1" dirty="0" smtClean="0"/>
              <a:t>GST</a:t>
            </a:r>
            <a:r>
              <a:rPr lang="en-US" b="1" dirty="0" smtClean="0"/>
              <a:t> </a:t>
            </a:r>
            <a:r>
              <a:rPr lang="en-US" b="1" dirty="0"/>
              <a:t>--- </a:t>
            </a:r>
            <a:r>
              <a:rPr lang="en-US" sz="4000" b="1" dirty="0">
                <a:solidFill>
                  <a:srgbClr val="FF0000"/>
                </a:solidFill>
              </a:rPr>
              <a:t>GOODS AND SERVICE TAX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		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b="1" dirty="0" smtClean="0"/>
              <a:t>ONE </a:t>
            </a:r>
            <a:r>
              <a:rPr lang="en-US" sz="3600" b="1" dirty="0"/>
              <a:t>TAX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b="1" dirty="0"/>
              <a:t>ONE NATION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b="1" dirty="0" smtClean="0"/>
              <a:t>ONE MARKET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GS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31" y="1087438"/>
            <a:ext cx="1443880" cy="10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735"/>
            <a:ext cx="10515600" cy="8841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GST (GOODS &amp; SERVICE 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712890"/>
            <a:ext cx="10709856" cy="479892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0" lv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HIGHLIGHTS</a:t>
            </a:r>
            <a:endParaRPr lang="en-US" sz="3600" b="1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b="1" dirty="0" smtClean="0"/>
              <a:t>GST is not an incremental tax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b="1" dirty="0" smtClean="0"/>
              <a:t>Everybody </a:t>
            </a:r>
            <a:r>
              <a:rPr lang="en-US" b="1" dirty="0"/>
              <a:t>has to submit their returns to government through online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b="1" dirty="0"/>
              <a:t>Reduces price of manufacture goods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b="1" dirty="0"/>
              <a:t>GST does not have any forms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785611"/>
            <a:ext cx="10058400" cy="951749"/>
          </a:xfrm>
        </p:spPr>
        <p:txBody>
          <a:bodyPr/>
          <a:lstStyle/>
          <a:p>
            <a:r>
              <a:rPr lang="en-US" dirty="0" smtClean="0"/>
              <a:t>GST TAX STRUCTURE</a:t>
            </a:r>
            <a:endParaRPr lang="en-US" dirty="0"/>
          </a:p>
        </p:txBody>
      </p:sp>
      <p:pic>
        <p:nvPicPr>
          <p:cNvPr id="2050" name="Picture 2" descr="Image result for GST TAX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291" y="1910658"/>
            <a:ext cx="678559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5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11" y="824248"/>
            <a:ext cx="9077030" cy="695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GST TAX RATES</a:t>
            </a:r>
            <a:endParaRPr lang="en-US" dirty="0"/>
          </a:p>
        </p:txBody>
      </p:sp>
      <p:pic>
        <p:nvPicPr>
          <p:cNvPr id="3074" name="Picture 2" descr="Image result for GST TAX RAT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306854" y="2039446"/>
            <a:ext cx="6034087" cy="40227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935387"/>
            <a:ext cx="3199327" cy="19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71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21597 L 0.00208 0.465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126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INTRODUCTION TO GST (GOODS &amp; SERVICE TAX)</vt:lpstr>
      <vt:lpstr>INTRODUCTION TO GST (GOODS &amp; SERVICE TAX)</vt:lpstr>
      <vt:lpstr>INTRODUCTION TO GST (GOODS &amp; SERVICE TAX)</vt:lpstr>
      <vt:lpstr>PowerPoint Presentation</vt:lpstr>
      <vt:lpstr>INTRODUCTION TO GST (GOODS &amp; SERVICE TAX)</vt:lpstr>
      <vt:lpstr>GST TAX STRUCTURE</vt:lpstr>
      <vt:lpstr>GST TAX RATES</vt:lpstr>
      <vt:lpstr>ITEMS NOT COVERED UNDER GST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GST (GOODS &amp; SERVICE TAX)</dc:title>
  <dc:creator>faculty</dc:creator>
  <cp:lastModifiedBy>faculty</cp:lastModifiedBy>
  <cp:revision>11</cp:revision>
  <dcterms:created xsi:type="dcterms:W3CDTF">2019-08-09T09:18:40Z</dcterms:created>
  <dcterms:modified xsi:type="dcterms:W3CDTF">2019-08-09T10:27:52Z</dcterms:modified>
</cp:coreProperties>
</file>