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259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B</a:t>
            </a:r>
            <a:r>
              <a:rPr sz="2400" lang="en-US"/>
              <a:t>AVESH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312213422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3177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177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259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43050"/>
            <a:ext cx="3232514" cy="180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872658"/>
            <a:ext cx="5100944" cy="2491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491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2024-08-31T14:48:49Z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d438a15053414b75a71734764c274662</vt:lpwstr>
  </property>
</Properties>
</file>