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64" r:id="rId11"/>
    <p:sldId id="269" r:id="rId12"/>
    <p:sldId id="263" r:id="rId13"/>
    <p:sldId id="270" r:id="rId14"/>
    <p:sldId id="271" r:id="rId15"/>
    <p:sldId id="265" r:id="rId16"/>
    <p:sldId id="274" r:id="rId17"/>
    <p:sldId id="27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1" autoAdjust="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RUKALAIT/Thirukalait-TNSDC-FWD-DP.gi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AF0A351-DC39-48D0-B9F2-9E9A1E6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6858000" cy="3962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510B5F-AD1C-473C-A50D-17EC38CD3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" y="78739"/>
            <a:ext cx="1066800" cy="1086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ED3A27-879C-4380-ABC6-CC49ED4D0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" y="5292100"/>
            <a:ext cx="1905000" cy="156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0AB881-3E10-42DC-A607-4786C2093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080"/>
            <a:ext cx="1905000" cy="12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7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FF49B6-1FA4-2C6A-AA86-FBAABCC8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95975"/>
            <a:ext cx="1623225" cy="880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3E418C-E1C8-A9AE-DC6D-53FABAA7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19431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B0129D-8A9F-7D52-57D7-1D6E2C433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600201"/>
            <a:ext cx="7277100" cy="5064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86DF34-AA33-BBFD-93AD-4FAE573C3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5C2C-E899-A2CA-A741-FB6E6BA5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50255D2-83E9-9990-B28A-A31294201A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DFEC03-9A1E-C582-95B0-03EF3E9828C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CBBBAF-565F-B478-1498-6A8B401C830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1C5A693-18A0-C635-D94F-F12077CB00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" y="1943100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34C0C97-0100-F826-B933-3FE22AA0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2EB66B-831D-2915-C606-D1F1A328B76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3E60A-D7A2-805E-A64C-70661D8BBF6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DD573-79BA-8E74-8842-A9818F0BB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30" y="1735935"/>
            <a:ext cx="7331472" cy="4121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E95646-8294-8800-27D3-8CEE455AC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0E9B-87B0-6619-9C1E-44D8DDCF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8400AF4-624F-B2D0-EE2F-0427F642704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C135B2-9DFF-D2D7-879B-17FDD3F4C21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9CF8C3-1410-7216-5699-4182C5CFD84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2CCEA7-04AD-1D4E-07BF-7B46435375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" y="2461260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BE882FF-2C40-C72B-BB9C-50B76D12D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B900C-B811-BF14-4BB2-4AAD2A8BA21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1B3F-2ADB-1C45-6B86-13CB9BCDC0F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0E3A7-CE35-9DC9-D6A7-C95EFD921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35483"/>
            <a:ext cx="7055485" cy="4547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4FBF04-25D2-5238-7D1C-D9E6A77B5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CD52-6ACB-3D97-A57B-E3E6A100BFD4}"/>
              </a:ext>
            </a:extLst>
          </p:cNvPr>
          <p:cNvSpPr txBox="1"/>
          <p:nvPr/>
        </p:nvSpPr>
        <p:spPr>
          <a:xfrm>
            <a:off x="1295400" y="2019300"/>
            <a:ext cx="868680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C242E-F154-85D5-616F-12D71C511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8ED7B-D615-85E4-8577-8C3EB80B276F}"/>
              </a:ext>
            </a:extLst>
          </p:cNvPr>
          <p:cNvSpPr txBox="1"/>
          <p:nvPr/>
        </p:nvSpPr>
        <p:spPr>
          <a:xfrm>
            <a:off x="4648200" y="990600"/>
            <a:ext cx="411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5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5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FD2E-BF17-5DC8-FF64-45D8172E0D32}"/>
              </a:ext>
            </a:extLst>
          </p:cNvPr>
          <p:cNvSpPr txBox="1"/>
          <p:nvPr/>
        </p:nvSpPr>
        <p:spPr>
          <a:xfrm>
            <a:off x="1143000" y="3110915"/>
            <a:ext cx="990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https://github.com/THIRUKALAIT/Thirukalait-TNSDC-FWD-DP.git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7663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661-B779-DC16-982C-364966C8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2819400"/>
            <a:ext cx="4876800" cy="1846659"/>
          </a:xfrm>
        </p:spPr>
        <p:txBody>
          <a:bodyPr/>
          <a:lstStyle/>
          <a:p>
            <a:r>
              <a:rPr lang="en-IN" sz="6000" dirty="0"/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11310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40410" y="1828800"/>
            <a:ext cx="1165860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: 	THIRUKALAI T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	: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24131190500122042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&amp;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7BAA80E1E3DA632AACB44D36546A1ED3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 	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	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: Annamalai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41C6C-8B69-F6E6-04DD-F9656167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975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Digited Portfolio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93EE9B-3B54-A65C-888D-239E5D2E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2881" y="2370337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1981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217797" y="534591"/>
            <a:ext cx="5029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06E599-DF23-5F49-5090-72BF3D14E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17" y="5903640"/>
            <a:ext cx="1763778" cy="9562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E2850C-ED18-308D-0ECD-55C7A2296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3938417"/>
            <a:ext cx="2676525" cy="27622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471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457199" y="1539925"/>
            <a:ext cx="11047347" cy="400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is an </a:t>
            </a:r>
            <a:r>
              <a:rPr lang="en-US" sz="28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collection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work that showcases your skills, experiences, and accomplishments. It can include various media types such as text, images, videos, and links.</a:t>
            </a:r>
          </a:p>
          <a:p>
            <a:pPr>
              <a:lnSpc>
                <a:spcPct val="150000"/>
              </a:lnSpc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3700CC-9F5D-FCDD-E741-9967CF688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42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4464D85-2F9C-57E0-5342-60B96B473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20890E-213D-7D8E-C754-106641C7A0D7}"/>
              </a:ext>
            </a:extLst>
          </p:cNvPr>
          <p:cNvSpPr txBox="1"/>
          <p:nvPr/>
        </p:nvSpPr>
        <p:spPr>
          <a:xfrm>
            <a:off x="739775" y="1975650"/>
            <a:ext cx="9296400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centralized, accessible space for users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their work.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the user’s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presence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credibility.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easy sharing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clients, or educators.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customization to reflect the user’s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and style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7990" y="54445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3800" y="3536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7990" y="597798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5040" y="920205"/>
            <a:ext cx="582676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17858" y="6555342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9FEC2A-E890-9530-6BC2-EB368EF4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71AD60-27BE-17D9-0EF5-F29E0A04E9A5}"/>
              </a:ext>
            </a:extLst>
          </p:cNvPr>
          <p:cNvSpPr txBox="1"/>
          <p:nvPr/>
        </p:nvSpPr>
        <p:spPr>
          <a:xfrm>
            <a:off x="609600" y="1477661"/>
            <a:ext cx="105156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people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actually use a product, software, system, or service after it has been developed. They are the final recipients who interact with the product to fulfill their needs or tasks.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software development, end users are the individuals who operate the software in real-world scenarios, not the developers or testers.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56123-3FF6-33E7-F32C-E1C140EA388E}"/>
              </a:ext>
            </a:extLst>
          </p:cNvPr>
          <p:cNvSpPr txBox="1"/>
          <p:nvPr/>
        </p:nvSpPr>
        <p:spPr>
          <a:xfrm>
            <a:off x="3181350" y="4315296"/>
            <a:ext cx="5886450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Who Are the End Users - Digited Portfolio</a:t>
            </a:r>
          </a:p>
          <a:p>
            <a:endParaRPr lang="en-US" b="1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or Recruiters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or Admissions Committees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Owner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EB75-BF14-6A90-5082-75BB07F9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D15982E-0624-DD8F-D104-A8A337B51C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9" y="2362220"/>
            <a:ext cx="2695574" cy="3248025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EDF5821-BA7A-7185-474B-F0F7B0A101D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F2E669-8D68-2F6E-444B-C82FF15B41E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E1E12B-108A-0514-03D1-0F4E695EA65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EA85C43-F5E9-32DA-F895-148CD36A5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16E0F5F-5E3B-78FD-F88D-10D84EE122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A35DB-6292-9185-DBA3-B1CDF7A03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7A1762-F757-9CF3-9274-6E80E13D5BE1}"/>
              </a:ext>
            </a:extLst>
          </p:cNvPr>
          <p:cNvSpPr txBox="1"/>
          <p:nvPr/>
        </p:nvSpPr>
        <p:spPr>
          <a:xfrm>
            <a:off x="3050540" y="3249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:</a:t>
            </a: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1DFA57-3780-FA8F-0429-A5E84F14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56297"/>
              </p:ext>
            </p:extLst>
          </p:nvPr>
        </p:nvGraphicFramePr>
        <p:xfrm>
          <a:off x="2819400" y="2065020"/>
          <a:ext cx="7630160" cy="413223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15080">
                  <a:extLst>
                    <a:ext uri="{9D8B030D-6E8A-4147-A177-3AD203B41FA5}">
                      <a16:colId xmlns:a16="http://schemas.microsoft.com/office/drawing/2014/main" val="2998852768"/>
                    </a:ext>
                  </a:extLst>
                </a:gridCol>
                <a:gridCol w="3815080">
                  <a:extLst>
                    <a:ext uri="{9D8B030D-6E8A-4147-A177-3AD203B41FA5}">
                      <a16:colId xmlns:a16="http://schemas.microsoft.com/office/drawing/2014/main" val="3736037467"/>
                    </a:ext>
                  </a:extLst>
                </a:gridCol>
              </a:tblGrid>
              <a:tr h="6618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83771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rgbClr val="11182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Builders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WordPress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269739"/>
                  </a:ext>
                </a:extLst>
              </a:tr>
              <a:tr h="7026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Multimedia Tools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Canva, Adobe Photoshop 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08453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Editors 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879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Control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558295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Platforms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Platforms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8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91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9" y="2362221"/>
            <a:ext cx="2328861" cy="27431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0C2CCF-FF57-9D76-5CE8-3CF0CB36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97998D-9BE0-2797-9F0A-8E0F623BA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57818"/>
              </p:ext>
            </p:extLst>
          </p:nvPr>
        </p:nvGraphicFramePr>
        <p:xfrm>
          <a:off x="2487485" y="1822035"/>
          <a:ext cx="8731504" cy="443267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65752">
                  <a:extLst>
                    <a:ext uri="{9D8B030D-6E8A-4147-A177-3AD203B41FA5}">
                      <a16:colId xmlns:a16="http://schemas.microsoft.com/office/drawing/2014/main" val="2998852768"/>
                    </a:ext>
                  </a:extLst>
                </a:gridCol>
                <a:gridCol w="4365752">
                  <a:extLst>
                    <a:ext uri="{9D8B030D-6E8A-4147-A177-3AD203B41FA5}">
                      <a16:colId xmlns:a16="http://schemas.microsoft.com/office/drawing/2014/main" val="3736037467"/>
                    </a:ext>
                  </a:extLst>
                </a:gridCol>
              </a:tblGrid>
              <a:tr h="6618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83771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 Design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Desktops, Tablets, Smartphones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269739"/>
                  </a:ext>
                </a:extLst>
              </a:tr>
              <a:tr h="7026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Experience (UX) Design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intuitive navigation, clear structure, and easy access to content to enhance visitor engagement.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08453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Updates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Keeping the portfolio current by adding new projects, achievements, and removing outdated content.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8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549</Words>
  <Application>Microsoft Office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__Inter_e8ce0c</vt:lpstr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  <vt:lpstr>PowerPoint Presentation</vt:lpstr>
      <vt:lpstr>Thanks to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PRASANNA VENGATESAN S S</cp:lastModifiedBy>
  <cp:revision>30</cp:revision>
  <dcterms:created xsi:type="dcterms:W3CDTF">2024-03-29T15:07:22Z</dcterms:created>
  <dcterms:modified xsi:type="dcterms:W3CDTF">2025-08-29T04:26:18Z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