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 id="2147483781" r:id="rId2"/>
  </p:sldMasterIdLst>
  <p:notesMasterIdLst>
    <p:notesMasterId r:id="rId68"/>
  </p:notesMasterIdLst>
  <p:handoutMasterIdLst>
    <p:handoutMasterId r:id="rId69"/>
  </p:handoutMasterIdLst>
  <p:sldIdLst>
    <p:sldId id="305" r:id="rId3"/>
    <p:sldId id="292" r:id="rId4"/>
    <p:sldId id="307" r:id="rId5"/>
    <p:sldId id="308" r:id="rId6"/>
    <p:sldId id="309" r:id="rId7"/>
    <p:sldId id="310" r:id="rId8"/>
    <p:sldId id="311" r:id="rId9"/>
    <p:sldId id="372" r:id="rId10"/>
    <p:sldId id="330" r:id="rId11"/>
    <p:sldId id="312" r:id="rId12"/>
    <p:sldId id="379" r:id="rId13"/>
    <p:sldId id="378" r:id="rId14"/>
    <p:sldId id="313" r:id="rId15"/>
    <p:sldId id="314" r:id="rId16"/>
    <p:sldId id="316" r:id="rId17"/>
    <p:sldId id="317" r:id="rId18"/>
    <p:sldId id="318" r:id="rId19"/>
    <p:sldId id="319" r:id="rId20"/>
    <p:sldId id="320" r:id="rId21"/>
    <p:sldId id="322" r:id="rId22"/>
    <p:sldId id="323" r:id="rId23"/>
    <p:sldId id="324" r:id="rId24"/>
    <p:sldId id="321" r:id="rId25"/>
    <p:sldId id="325" r:id="rId26"/>
    <p:sldId id="326" r:id="rId27"/>
    <p:sldId id="327" r:id="rId28"/>
    <p:sldId id="328" r:id="rId29"/>
    <p:sldId id="331" r:id="rId30"/>
    <p:sldId id="329" r:id="rId31"/>
    <p:sldId id="333" r:id="rId32"/>
    <p:sldId id="383" r:id="rId33"/>
    <p:sldId id="335" r:id="rId34"/>
    <p:sldId id="334" r:id="rId35"/>
    <p:sldId id="336" r:id="rId36"/>
    <p:sldId id="338" r:id="rId37"/>
    <p:sldId id="337" r:id="rId38"/>
    <p:sldId id="339" r:id="rId39"/>
    <p:sldId id="340" r:id="rId40"/>
    <p:sldId id="341" r:id="rId41"/>
    <p:sldId id="343" r:id="rId42"/>
    <p:sldId id="382" r:id="rId43"/>
    <p:sldId id="381" r:id="rId44"/>
    <p:sldId id="332" r:id="rId45"/>
    <p:sldId id="349" r:id="rId46"/>
    <p:sldId id="352" r:id="rId47"/>
    <p:sldId id="353" r:id="rId48"/>
    <p:sldId id="354" r:id="rId49"/>
    <p:sldId id="355" r:id="rId50"/>
    <p:sldId id="357" r:id="rId51"/>
    <p:sldId id="358" r:id="rId52"/>
    <p:sldId id="359" r:id="rId53"/>
    <p:sldId id="380" r:id="rId54"/>
    <p:sldId id="361" r:id="rId55"/>
    <p:sldId id="363" r:id="rId56"/>
    <p:sldId id="364" r:id="rId57"/>
    <p:sldId id="360" r:id="rId58"/>
    <p:sldId id="373" r:id="rId59"/>
    <p:sldId id="365" r:id="rId60"/>
    <p:sldId id="366" r:id="rId61"/>
    <p:sldId id="298" r:id="rId62"/>
    <p:sldId id="368" r:id="rId63"/>
    <p:sldId id="369" r:id="rId64"/>
    <p:sldId id="370" r:id="rId65"/>
    <p:sldId id="371" r:id="rId66"/>
    <p:sldId id="374" r:id="rId6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umeister, Dominik" initials="BD" lastIdx="11" clrIdx="0">
    <p:extLst>
      <p:ext uri="{19B8F6BF-5375-455C-9EA6-DF929625EA0E}">
        <p15:presenceInfo xmlns:p15="http://schemas.microsoft.com/office/powerpoint/2012/main" userId="S::dbaumeis@amd.com::7f616059-2b6a-4eae-8c6f-f94c20f9bd6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65C"/>
    <a:srgbClr val="F5F7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E7E854-54C4-4ED0-8155-5D6939966934}" v="935" dt="2018-09-30T09:21:23.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28" autoAdjust="0"/>
    <p:restoredTop sz="94438" autoAdjust="0"/>
  </p:normalViewPr>
  <p:slideViewPr>
    <p:cSldViewPr snapToGrid="0" showGuides="1">
      <p:cViewPr varScale="1">
        <p:scale>
          <a:sx n="143" d="100"/>
          <a:sy n="143" d="100"/>
        </p:scale>
        <p:origin x="624" y="51"/>
      </p:cViewPr>
      <p:guideLst>
        <p:guide orient="horz" pos="2160"/>
        <p:guide pos="2880"/>
        <p:guide orient="horz" pos="162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852" y="3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6" Type="http://schemas.microsoft.com/office/2015/10/relationships/revisionInfo" Target="revisionInfo.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commentAuthors" Target="commentAuthors.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umeister, Dominik" userId="S::dbaumeis@amd.com::7f616059-2b6a-4eae-8c6f-f94c20f9bd6b" providerId="AD" clId="Web-{572DA6AD-047A-005E-13AC-40A44CC90561}"/>
    <pc:docChg chg="modSld">
      <pc:chgData name="Baumeister, Dominik" userId="S::dbaumeis@amd.com::7f616059-2b6a-4eae-8c6f-f94c20f9bd6b" providerId="AD" clId="Web-{572DA6AD-047A-005E-13AC-40A44CC90561}" dt="2018-09-21T11:14:15.798" v="24"/>
      <pc:docMkLst>
        <pc:docMk/>
      </pc:docMkLst>
      <pc:sldChg chg="addSp delSp">
        <pc:chgData name="Baumeister, Dominik" userId="S::dbaumeis@amd.com::7f616059-2b6a-4eae-8c6f-f94c20f9bd6b" providerId="AD" clId="Web-{572DA6AD-047A-005E-13AC-40A44CC90561}" dt="2018-09-21T10:47:49.193" v="2"/>
        <pc:sldMkLst>
          <pc:docMk/>
          <pc:sldMk cId="1739485322" sldId="292"/>
        </pc:sldMkLst>
        <pc:spChg chg="add del">
          <ac:chgData name="Baumeister, Dominik" userId="S::dbaumeis@amd.com::7f616059-2b6a-4eae-8c6f-f94c20f9bd6b" providerId="AD" clId="Web-{572DA6AD-047A-005E-13AC-40A44CC90561}" dt="2018-09-21T10:47:49.193" v="2"/>
          <ac:spMkLst>
            <pc:docMk/>
            <pc:sldMk cId="1739485322" sldId="292"/>
            <ac:spMk id="4" creationId="{B627718A-8E86-45B2-ABC4-B5265E191FD1}"/>
          </ac:spMkLst>
        </pc:spChg>
      </pc:sldChg>
      <pc:sldChg chg="addCm">
        <pc:chgData name="Baumeister, Dominik" userId="S::dbaumeis@amd.com::7f616059-2b6a-4eae-8c6f-f94c20f9bd6b" providerId="AD" clId="Web-{572DA6AD-047A-005E-13AC-40A44CC90561}" dt="2018-09-21T10:49:18.091" v="3"/>
        <pc:sldMkLst>
          <pc:docMk/>
          <pc:sldMk cId="1690282568" sldId="310"/>
        </pc:sldMkLst>
      </pc:sldChg>
      <pc:sldChg chg="addCm modCm">
        <pc:chgData name="Baumeister, Dominik" userId="S::dbaumeis@amd.com::7f616059-2b6a-4eae-8c6f-f94c20f9bd6b" providerId="AD" clId="Web-{572DA6AD-047A-005E-13AC-40A44CC90561}" dt="2018-09-21T10:53:51.345" v="9"/>
        <pc:sldMkLst>
          <pc:docMk/>
          <pc:sldMk cId="3781385401" sldId="325"/>
        </pc:sldMkLst>
      </pc:sldChg>
      <pc:sldChg chg="addCm modCm">
        <pc:chgData name="Baumeister, Dominik" userId="S::dbaumeis@amd.com::7f616059-2b6a-4eae-8c6f-f94c20f9bd6b" providerId="AD" clId="Web-{572DA6AD-047A-005E-13AC-40A44CC90561}" dt="2018-09-21T10:53:14.344" v="7"/>
        <pc:sldMkLst>
          <pc:docMk/>
          <pc:sldMk cId="1290393275" sldId="327"/>
        </pc:sldMkLst>
      </pc:sldChg>
      <pc:sldChg chg="addCm modCm">
        <pc:chgData name="Baumeister, Dominik" userId="S::dbaumeis@amd.com::7f616059-2b6a-4eae-8c6f-f94c20f9bd6b" providerId="AD" clId="Web-{572DA6AD-047A-005E-13AC-40A44CC90561}" dt="2018-09-21T10:54:30.611" v="11"/>
        <pc:sldMkLst>
          <pc:docMk/>
          <pc:sldMk cId="1348430509" sldId="328"/>
        </pc:sldMkLst>
      </pc:sldChg>
      <pc:sldChg chg="addCm modCm">
        <pc:chgData name="Baumeister, Dominik" userId="S::dbaumeis@amd.com::7f616059-2b6a-4eae-8c6f-f94c20f9bd6b" providerId="AD" clId="Web-{572DA6AD-047A-005E-13AC-40A44CC90561}" dt="2018-09-21T10:57:07.129" v="16"/>
        <pc:sldMkLst>
          <pc:docMk/>
          <pc:sldMk cId="1245637909" sldId="329"/>
        </pc:sldMkLst>
      </pc:sldChg>
      <pc:sldChg chg="addCm modCm">
        <pc:chgData name="Baumeister, Dominik" userId="S::dbaumeis@amd.com::7f616059-2b6a-4eae-8c6f-f94c20f9bd6b" providerId="AD" clId="Web-{572DA6AD-047A-005E-13AC-40A44CC90561}" dt="2018-09-21T10:58:30.848" v="18"/>
        <pc:sldMkLst>
          <pc:docMk/>
          <pc:sldMk cId="1956360440" sldId="333"/>
        </pc:sldMkLst>
      </pc:sldChg>
      <pc:sldChg chg="addCm modCm">
        <pc:chgData name="Baumeister, Dominik" userId="S::dbaumeis@amd.com::7f616059-2b6a-4eae-8c6f-f94c20f9bd6b" providerId="AD" clId="Web-{572DA6AD-047A-005E-13AC-40A44CC90561}" dt="2018-09-21T11:07:59.668" v="22"/>
        <pc:sldMkLst>
          <pc:docMk/>
          <pc:sldMk cId="1822336670" sldId="335"/>
        </pc:sldMkLst>
      </pc:sldChg>
      <pc:sldChg chg="addCm modCm">
        <pc:chgData name="Baumeister, Dominik" userId="S::dbaumeis@amd.com::7f616059-2b6a-4eae-8c6f-f94c20f9bd6b" providerId="AD" clId="Web-{572DA6AD-047A-005E-13AC-40A44CC90561}" dt="2018-09-21T11:14:15.798" v="24"/>
        <pc:sldMkLst>
          <pc:docMk/>
          <pc:sldMk cId="2844754177" sldId="363"/>
        </pc:sldMkLst>
      </pc:sldChg>
    </pc:docChg>
  </pc:docChgLst>
  <pc:docChgLst>
    <pc:chgData name="Kramer, Lou" userId="ccf4a742-d6a7-4658-a25f-d1c03bbf6ce4" providerId="ADAL" clId="{35E7E854-54C4-4ED0-8155-5D6939966934}"/>
    <pc:docChg chg="undo redo custSel addSld delSld modSld sldOrd">
      <pc:chgData name="Kramer, Lou" userId="ccf4a742-d6a7-4658-a25f-d1c03bbf6ce4" providerId="ADAL" clId="{35E7E854-54C4-4ED0-8155-5D6939966934}" dt="2018-09-30T09:21:23.766" v="934" actId="1076"/>
      <pc:docMkLst>
        <pc:docMk/>
      </pc:docMkLst>
      <pc:sldChg chg="modSp">
        <pc:chgData name="Kramer, Lou" userId="ccf4a742-d6a7-4658-a25f-d1c03bbf6ce4" providerId="ADAL" clId="{35E7E854-54C4-4ED0-8155-5D6939966934}" dt="2018-09-30T08:23:53.752" v="592" actId="20577"/>
        <pc:sldMkLst>
          <pc:docMk/>
          <pc:sldMk cId="1739485322" sldId="292"/>
        </pc:sldMkLst>
        <pc:spChg chg="mod">
          <ac:chgData name="Kramer, Lou" userId="ccf4a742-d6a7-4658-a25f-d1c03bbf6ce4" providerId="ADAL" clId="{35E7E854-54C4-4ED0-8155-5D6939966934}" dt="2018-09-30T08:23:53.752" v="592" actId="20577"/>
          <ac:spMkLst>
            <pc:docMk/>
            <pc:sldMk cId="1739485322" sldId="292"/>
            <ac:spMk id="3" creationId="{00000000-0000-0000-0000-000000000000}"/>
          </ac:spMkLst>
        </pc:spChg>
      </pc:sldChg>
      <pc:sldChg chg="addSp modSp">
        <pc:chgData name="Kramer, Lou" userId="ccf4a742-d6a7-4658-a25f-d1c03bbf6ce4" providerId="ADAL" clId="{35E7E854-54C4-4ED0-8155-5D6939966934}" dt="2018-09-30T07:20:45.753" v="37" actId="1076"/>
        <pc:sldMkLst>
          <pc:docMk/>
          <pc:sldMk cId="3720870188" sldId="312"/>
        </pc:sldMkLst>
        <pc:spChg chg="add mod">
          <ac:chgData name="Kramer, Lou" userId="ccf4a742-d6a7-4658-a25f-d1c03bbf6ce4" providerId="ADAL" clId="{35E7E854-54C4-4ED0-8155-5D6939966934}" dt="2018-09-30T07:20:45.753" v="37" actId="1076"/>
          <ac:spMkLst>
            <pc:docMk/>
            <pc:sldMk cId="3720870188" sldId="312"/>
            <ac:spMk id="5" creationId="{34C4221F-DAF0-4E89-9CB8-4F8F4F956D5A}"/>
          </ac:spMkLst>
        </pc:spChg>
      </pc:sldChg>
      <pc:sldChg chg="modSp ord delCm">
        <pc:chgData name="Kramer, Lou" userId="ccf4a742-d6a7-4658-a25f-d1c03bbf6ce4" providerId="ADAL" clId="{35E7E854-54C4-4ED0-8155-5D6939966934}" dt="2018-09-30T08:25:33.368" v="740" actId="208"/>
        <pc:sldMkLst>
          <pc:docMk/>
          <pc:sldMk cId="1245637909" sldId="329"/>
        </pc:sldMkLst>
        <pc:spChg chg="mod">
          <ac:chgData name="Kramer, Lou" userId="ccf4a742-d6a7-4658-a25f-d1c03bbf6ce4" providerId="ADAL" clId="{35E7E854-54C4-4ED0-8155-5D6939966934}" dt="2018-09-30T08:04:02.269" v="469" actId="20577"/>
          <ac:spMkLst>
            <pc:docMk/>
            <pc:sldMk cId="1245637909" sldId="329"/>
            <ac:spMk id="5" creationId="{BB5FC254-7215-4106-8FF6-D39EFB0D94DE}"/>
          </ac:spMkLst>
        </pc:spChg>
        <pc:cxnChg chg="mod">
          <ac:chgData name="Kramer, Lou" userId="ccf4a742-d6a7-4658-a25f-d1c03bbf6ce4" providerId="ADAL" clId="{35E7E854-54C4-4ED0-8155-5D6939966934}" dt="2018-09-30T08:25:30.782" v="739" actId="208"/>
          <ac:cxnSpMkLst>
            <pc:docMk/>
            <pc:sldMk cId="1245637909" sldId="329"/>
            <ac:cxnSpMk id="9" creationId="{795521DF-3F79-40B0-A82F-9B664112553F}"/>
          </ac:cxnSpMkLst>
        </pc:cxnChg>
        <pc:cxnChg chg="mod">
          <ac:chgData name="Kramer, Lou" userId="ccf4a742-d6a7-4658-a25f-d1c03bbf6ce4" providerId="ADAL" clId="{35E7E854-54C4-4ED0-8155-5D6939966934}" dt="2018-09-30T08:25:33.368" v="740" actId="208"/>
          <ac:cxnSpMkLst>
            <pc:docMk/>
            <pc:sldMk cId="1245637909" sldId="329"/>
            <ac:cxnSpMk id="11" creationId="{59F33A19-A835-4AE4-A338-0435E75590D6}"/>
          </ac:cxnSpMkLst>
        </pc:cxnChg>
      </pc:sldChg>
      <pc:sldChg chg="ord">
        <pc:chgData name="Kramer, Lou" userId="ccf4a742-d6a7-4658-a25f-d1c03bbf6ce4" providerId="ADAL" clId="{35E7E854-54C4-4ED0-8155-5D6939966934}" dt="2018-09-30T08:23:25.228" v="548"/>
        <pc:sldMkLst>
          <pc:docMk/>
          <pc:sldMk cId="3090803045" sldId="331"/>
        </pc:sldMkLst>
      </pc:sldChg>
      <pc:sldChg chg="delSp modSp ord delCm">
        <pc:chgData name="Kramer, Lou" userId="ccf4a742-d6a7-4658-a25f-d1c03bbf6ce4" providerId="ADAL" clId="{35E7E854-54C4-4ED0-8155-5D6939966934}" dt="2018-09-30T09:21:23.766" v="934" actId="1076"/>
        <pc:sldMkLst>
          <pc:docMk/>
          <pc:sldMk cId="1956360440" sldId="333"/>
        </pc:sldMkLst>
        <pc:spChg chg="del">
          <ac:chgData name="Kramer, Lou" userId="ccf4a742-d6a7-4658-a25f-d1c03bbf6ce4" providerId="ADAL" clId="{35E7E854-54C4-4ED0-8155-5D6939966934}" dt="2018-09-30T09:21:21.710" v="933" actId="478"/>
          <ac:spMkLst>
            <pc:docMk/>
            <pc:sldMk cId="1956360440" sldId="333"/>
            <ac:spMk id="91" creationId="{F0DD6132-5996-49D5-A4D3-20354DB0F8C3}"/>
          </ac:spMkLst>
        </pc:spChg>
        <pc:grpChg chg="mod">
          <ac:chgData name="Kramer, Lou" userId="ccf4a742-d6a7-4658-a25f-d1c03bbf6ce4" providerId="ADAL" clId="{35E7E854-54C4-4ED0-8155-5D6939966934}" dt="2018-09-30T09:21:23.766" v="934" actId="1076"/>
          <ac:grpSpMkLst>
            <pc:docMk/>
            <pc:sldMk cId="1956360440" sldId="333"/>
            <ac:grpSpMk id="92" creationId="{8C898FF3-F40D-4985-B3FC-6A8C3819B905}"/>
          </ac:grpSpMkLst>
        </pc:grpChg>
      </pc:sldChg>
      <pc:sldChg chg="ord">
        <pc:chgData name="Kramer, Lou" userId="ccf4a742-d6a7-4658-a25f-d1c03bbf6ce4" providerId="ADAL" clId="{35E7E854-54C4-4ED0-8155-5D6939966934}" dt="2018-09-30T08:23:25.228" v="548"/>
        <pc:sldMkLst>
          <pc:docMk/>
          <pc:sldMk cId="797044926" sldId="334"/>
        </pc:sldMkLst>
      </pc:sldChg>
      <pc:sldChg chg="modSp ord">
        <pc:chgData name="Kramer, Lou" userId="ccf4a742-d6a7-4658-a25f-d1c03bbf6ce4" providerId="ADAL" clId="{35E7E854-54C4-4ED0-8155-5D6939966934}" dt="2018-09-30T08:25:43.022" v="741" actId="1076"/>
        <pc:sldMkLst>
          <pc:docMk/>
          <pc:sldMk cId="1822336670" sldId="335"/>
        </pc:sldMkLst>
        <pc:spChg chg="mod">
          <ac:chgData name="Kramer, Lou" userId="ccf4a742-d6a7-4658-a25f-d1c03bbf6ce4" providerId="ADAL" clId="{35E7E854-54C4-4ED0-8155-5D6939966934}" dt="2018-09-30T08:04:24.003" v="482" actId="20577"/>
          <ac:spMkLst>
            <pc:docMk/>
            <pc:sldMk cId="1822336670" sldId="335"/>
            <ac:spMk id="5" creationId="{BB5FC254-7215-4106-8FF6-D39EFB0D94DE}"/>
          </ac:spMkLst>
        </pc:spChg>
        <pc:cxnChg chg="mod">
          <ac:chgData name="Kramer, Lou" userId="ccf4a742-d6a7-4658-a25f-d1c03bbf6ce4" providerId="ADAL" clId="{35E7E854-54C4-4ED0-8155-5D6939966934}" dt="2018-09-30T08:25:43.022" v="741" actId="1076"/>
          <ac:cxnSpMkLst>
            <pc:docMk/>
            <pc:sldMk cId="1822336670" sldId="335"/>
            <ac:cxnSpMk id="9" creationId="{795521DF-3F79-40B0-A82F-9B664112553F}"/>
          </ac:cxnSpMkLst>
        </pc:cxnChg>
      </pc:sldChg>
      <pc:sldChg chg="ord">
        <pc:chgData name="Kramer, Lou" userId="ccf4a742-d6a7-4658-a25f-d1c03bbf6ce4" providerId="ADAL" clId="{35E7E854-54C4-4ED0-8155-5D6939966934}" dt="2018-09-30T08:23:25.228" v="548"/>
        <pc:sldMkLst>
          <pc:docMk/>
          <pc:sldMk cId="1024713885" sldId="336"/>
        </pc:sldMkLst>
      </pc:sldChg>
      <pc:sldChg chg="ord">
        <pc:chgData name="Kramer, Lou" userId="ccf4a742-d6a7-4658-a25f-d1c03bbf6ce4" providerId="ADAL" clId="{35E7E854-54C4-4ED0-8155-5D6939966934}" dt="2018-09-30T08:23:25.228" v="548"/>
        <pc:sldMkLst>
          <pc:docMk/>
          <pc:sldMk cId="1440980689" sldId="337"/>
        </pc:sldMkLst>
      </pc:sldChg>
      <pc:sldChg chg="ord">
        <pc:chgData name="Kramer, Lou" userId="ccf4a742-d6a7-4658-a25f-d1c03bbf6ce4" providerId="ADAL" clId="{35E7E854-54C4-4ED0-8155-5D6939966934}" dt="2018-09-30T08:23:25.228" v="548"/>
        <pc:sldMkLst>
          <pc:docMk/>
          <pc:sldMk cId="2964983427" sldId="338"/>
        </pc:sldMkLst>
      </pc:sldChg>
      <pc:sldChg chg="ord">
        <pc:chgData name="Kramer, Lou" userId="ccf4a742-d6a7-4658-a25f-d1c03bbf6ce4" providerId="ADAL" clId="{35E7E854-54C4-4ED0-8155-5D6939966934}" dt="2018-09-30T08:23:25.228" v="548"/>
        <pc:sldMkLst>
          <pc:docMk/>
          <pc:sldMk cId="1950113504" sldId="339"/>
        </pc:sldMkLst>
      </pc:sldChg>
      <pc:sldChg chg="ord">
        <pc:chgData name="Kramer, Lou" userId="ccf4a742-d6a7-4658-a25f-d1c03bbf6ce4" providerId="ADAL" clId="{35E7E854-54C4-4ED0-8155-5D6939966934}" dt="2018-09-30T08:23:25.228" v="548"/>
        <pc:sldMkLst>
          <pc:docMk/>
          <pc:sldMk cId="3087549176" sldId="340"/>
        </pc:sldMkLst>
      </pc:sldChg>
      <pc:sldChg chg="ord">
        <pc:chgData name="Kramer, Lou" userId="ccf4a742-d6a7-4658-a25f-d1c03bbf6ce4" providerId="ADAL" clId="{35E7E854-54C4-4ED0-8155-5D6939966934}" dt="2018-09-30T08:23:25.228" v="548"/>
        <pc:sldMkLst>
          <pc:docMk/>
          <pc:sldMk cId="2153641082" sldId="341"/>
        </pc:sldMkLst>
      </pc:sldChg>
      <pc:sldChg chg="ord">
        <pc:chgData name="Kramer, Lou" userId="ccf4a742-d6a7-4658-a25f-d1c03bbf6ce4" providerId="ADAL" clId="{35E7E854-54C4-4ED0-8155-5D6939966934}" dt="2018-09-30T08:23:25.228" v="548"/>
        <pc:sldMkLst>
          <pc:docMk/>
          <pc:sldMk cId="40579419" sldId="343"/>
        </pc:sldMkLst>
      </pc:sldChg>
      <pc:sldChg chg="del">
        <pc:chgData name="Kramer, Lou" userId="ccf4a742-d6a7-4658-a25f-d1c03bbf6ce4" providerId="ADAL" clId="{35E7E854-54C4-4ED0-8155-5D6939966934}" dt="2018-09-30T08:22:55.631" v="542" actId="2696"/>
        <pc:sldMkLst>
          <pc:docMk/>
          <pc:sldMk cId="973233027" sldId="344"/>
        </pc:sldMkLst>
      </pc:sldChg>
      <pc:sldChg chg="modSp del">
        <pc:chgData name="Kramer, Lou" userId="ccf4a742-d6a7-4658-a25f-d1c03bbf6ce4" providerId="ADAL" clId="{35E7E854-54C4-4ED0-8155-5D6939966934}" dt="2018-09-30T08:23:00.547" v="543" actId="2696"/>
        <pc:sldMkLst>
          <pc:docMk/>
          <pc:sldMk cId="3264294210" sldId="345"/>
        </pc:sldMkLst>
        <pc:graphicFrameChg chg="modGraphic">
          <ac:chgData name="Kramer, Lou" userId="ccf4a742-d6a7-4658-a25f-d1c03bbf6ce4" providerId="ADAL" clId="{35E7E854-54C4-4ED0-8155-5D6939966934}" dt="2018-09-30T08:20:49.735" v="516" actId="14734"/>
          <ac:graphicFrameMkLst>
            <pc:docMk/>
            <pc:sldMk cId="3264294210" sldId="345"/>
            <ac:graphicFrameMk id="9" creationId="{98ECEDD5-3AA7-4F42-A26E-30DD26B5FD35}"/>
          </ac:graphicFrameMkLst>
        </pc:graphicFrameChg>
      </pc:sldChg>
      <pc:sldChg chg="del">
        <pc:chgData name="Kramer, Lou" userId="ccf4a742-d6a7-4658-a25f-d1c03bbf6ce4" providerId="ADAL" clId="{35E7E854-54C4-4ED0-8155-5D6939966934}" dt="2018-09-30T08:23:02.340" v="544" actId="2696"/>
        <pc:sldMkLst>
          <pc:docMk/>
          <pc:sldMk cId="1671980136" sldId="346"/>
        </pc:sldMkLst>
      </pc:sldChg>
      <pc:sldChg chg="addSp modSp del">
        <pc:chgData name="Kramer, Lou" userId="ccf4a742-d6a7-4658-a25f-d1c03bbf6ce4" providerId="ADAL" clId="{35E7E854-54C4-4ED0-8155-5D6939966934}" dt="2018-09-30T08:23:03.801" v="545" actId="2696"/>
        <pc:sldMkLst>
          <pc:docMk/>
          <pc:sldMk cId="3669914461" sldId="347"/>
        </pc:sldMkLst>
        <pc:spChg chg="mod">
          <ac:chgData name="Kramer, Lou" userId="ccf4a742-d6a7-4658-a25f-d1c03bbf6ce4" providerId="ADAL" clId="{35E7E854-54C4-4ED0-8155-5D6939966934}" dt="2018-09-30T08:19:04.539" v="489" actId="1076"/>
          <ac:spMkLst>
            <pc:docMk/>
            <pc:sldMk cId="3669914461" sldId="347"/>
            <ac:spMk id="9" creationId="{586C6A43-1BBC-4D97-BEEA-3E1FFA7A579F}"/>
          </ac:spMkLst>
        </pc:spChg>
        <pc:spChg chg="add mod">
          <ac:chgData name="Kramer, Lou" userId="ccf4a742-d6a7-4658-a25f-d1c03bbf6ce4" providerId="ADAL" clId="{35E7E854-54C4-4ED0-8155-5D6939966934}" dt="2018-09-30T08:19:10.064" v="490" actId="571"/>
          <ac:spMkLst>
            <pc:docMk/>
            <pc:sldMk cId="3669914461" sldId="347"/>
            <ac:spMk id="21" creationId="{01667EB5-E679-41C7-9500-8C79B6C2A0A4}"/>
          </ac:spMkLst>
        </pc:spChg>
        <pc:spChg chg="add mod">
          <ac:chgData name="Kramer, Lou" userId="ccf4a742-d6a7-4658-a25f-d1c03bbf6ce4" providerId="ADAL" clId="{35E7E854-54C4-4ED0-8155-5D6939966934}" dt="2018-09-30T08:19:10.064" v="490" actId="571"/>
          <ac:spMkLst>
            <pc:docMk/>
            <pc:sldMk cId="3669914461" sldId="347"/>
            <ac:spMk id="22" creationId="{C6D237D1-1EB6-4AB5-9FE8-C35201DAEBDB}"/>
          </ac:spMkLst>
        </pc:spChg>
        <pc:cxnChg chg="mod">
          <ac:chgData name="Kramer, Lou" userId="ccf4a742-d6a7-4658-a25f-d1c03bbf6ce4" providerId="ADAL" clId="{35E7E854-54C4-4ED0-8155-5D6939966934}" dt="2018-09-30T08:19:04.539" v="489" actId="1076"/>
          <ac:cxnSpMkLst>
            <pc:docMk/>
            <pc:sldMk cId="3669914461" sldId="347"/>
            <ac:cxnSpMk id="16" creationId="{9E20D219-0904-4BDB-8481-7A79E81830B1}"/>
          </ac:cxnSpMkLst>
        </pc:cxnChg>
        <pc:cxnChg chg="add mod">
          <ac:chgData name="Kramer, Lou" userId="ccf4a742-d6a7-4658-a25f-d1c03bbf6ce4" providerId="ADAL" clId="{35E7E854-54C4-4ED0-8155-5D6939966934}" dt="2018-09-30T08:19:10.064" v="490" actId="571"/>
          <ac:cxnSpMkLst>
            <pc:docMk/>
            <pc:sldMk cId="3669914461" sldId="347"/>
            <ac:cxnSpMk id="23" creationId="{8E3D09C4-5CF8-42AB-B6B1-B07666B357B9}"/>
          </ac:cxnSpMkLst>
        </pc:cxnChg>
        <pc:cxnChg chg="add mod">
          <ac:chgData name="Kramer, Lou" userId="ccf4a742-d6a7-4658-a25f-d1c03bbf6ce4" providerId="ADAL" clId="{35E7E854-54C4-4ED0-8155-5D6939966934}" dt="2018-09-30T08:19:10.064" v="490" actId="571"/>
          <ac:cxnSpMkLst>
            <pc:docMk/>
            <pc:sldMk cId="3669914461" sldId="347"/>
            <ac:cxnSpMk id="25" creationId="{1AD98335-44A7-47C9-8842-2514A5C49782}"/>
          </ac:cxnSpMkLst>
        </pc:cxnChg>
        <pc:cxnChg chg="add mod">
          <ac:chgData name="Kramer, Lou" userId="ccf4a742-d6a7-4658-a25f-d1c03bbf6ce4" providerId="ADAL" clId="{35E7E854-54C4-4ED0-8155-5D6939966934}" dt="2018-09-30T08:19:10.064" v="490" actId="571"/>
          <ac:cxnSpMkLst>
            <pc:docMk/>
            <pc:sldMk cId="3669914461" sldId="347"/>
            <ac:cxnSpMk id="26" creationId="{82ABF244-DFEB-47BB-9015-7C32041186E2}"/>
          </ac:cxnSpMkLst>
        </pc:cxnChg>
      </pc:sldChg>
      <pc:sldChg chg="del">
        <pc:chgData name="Kramer, Lou" userId="ccf4a742-d6a7-4658-a25f-d1c03bbf6ce4" providerId="ADAL" clId="{35E7E854-54C4-4ED0-8155-5D6939966934}" dt="2018-09-30T08:23:05.052" v="546" actId="2696"/>
        <pc:sldMkLst>
          <pc:docMk/>
          <pc:sldMk cId="1545515900" sldId="348"/>
        </pc:sldMkLst>
      </pc:sldChg>
      <pc:sldChg chg="modSp">
        <pc:chgData name="Kramer, Lou" userId="ccf4a742-d6a7-4658-a25f-d1c03bbf6ce4" providerId="ADAL" clId="{35E7E854-54C4-4ED0-8155-5D6939966934}" dt="2018-09-30T09:19:30.799" v="917" actId="5793"/>
        <pc:sldMkLst>
          <pc:docMk/>
          <pc:sldMk cId="1446012148" sldId="352"/>
        </pc:sldMkLst>
        <pc:spChg chg="mod">
          <ac:chgData name="Kramer, Lou" userId="ccf4a742-d6a7-4658-a25f-d1c03bbf6ce4" providerId="ADAL" clId="{35E7E854-54C4-4ED0-8155-5D6939966934}" dt="2018-09-30T09:19:30.799" v="917" actId="5793"/>
          <ac:spMkLst>
            <pc:docMk/>
            <pc:sldMk cId="1446012148" sldId="352"/>
            <ac:spMk id="2" creationId="{FCCEC008-2269-4404-BB92-487837FF01DA}"/>
          </ac:spMkLst>
        </pc:spChg>
      </pc:sldChg>
      <pc:sldChg chg="addSp delSp modSp">
        <pc:chgData name="Kramer, Lou" userId="ccf4a742-d6a7-4658-a25f-d1c03bbf6ce4" providerId="ADAL" clId="{35E7E854-54C4-4ED0-8155-5D6939966934}" dt="2018-09-30T09:19:37.268" v="930" actId="20577"/>
        <pc:sldMkLst>
          <pc:docMk/>
          <pc:sldMk cId="542594987" sldId="357"/>
        </pc:sldMkLst>
        <pc:spChg chg="mod">
          <ac:chgData name="Kramer, Lou" userId="ccf4a742-d6a7-4658-a25f-d1c03bbf6ce4" providerId="ADAL" clId="{35E7E854-54C4-4ED0-8155-5D6939966934}" dt="2018-09-30T09:19:37.268" v="930" actId="20577"/>
          <ac:spMkLst>
            <pc:docMk/>
            <pc:sldMk cId="542594987" sldId="357"/>
            <ac:spMk id="2" creationId="{FCCEC008-2269-4404-BB92-487837FF01DA}"/>
          </ac:spMkLst>
        </pc:spChg>
        <pc:spChg chg="add del mod">
          <ac:chgData name="Kramer, Lou" userId="ccf4a742-d6a7-4658-a25f-d1c03bbf6ce4" providerId="ADAL" clId="{35E7E854-54C4-4ED0-8155-5D6939966934}" dt="2018-09-30T09:19:36.298" v="929" actId="1076"/>
          <ac:spMkLst>
            <pc:docMk/>
            <pc:sldMk cId="542594987" sldId="357"/>
            <ac:spMk id="6" creationId="{3F6A2F9B-D67D-4E24-90DA-4C13CE2A31B6}"/>
          </ac:spMkLst>
        </pc:spChg>
      </pc:sldChg>
      <pc:sldChg chg="delSp">
        <pc:chgData name="Kramer, Lou" userId="ccf4a742-d6a7-4658-a25f-d1c03bbf6ce4" providerId="ADAL" clId="{35E7E854-54C4-4ED0-8155-5D6939966934}" dt="2018-09-30T07:57:04.623" v="238" actId="478"/>
        <pc:sldMkLst>
          <pc:docMk/>
          <pc:sldMk cId="2867516434" sldId="359"/>
        </pc:sldMkLst>
        <pc:spChg chg="del">
          <ac:chgData name="Kramer, Lou" userId="ccf4a742-d6a7-4658-a25f-d1c03bbf6ce4" providerId="ADAL" clId="{35E7E854-54C4-4ED0-8155-5D6939966934}" dt="2018-09-30T07:57:04.623" v="238" actId="478"/>
          <ac:spMkLst>
            <pc:docMk/>
            <pc:sldMk cId="2867516434" sldId="359"/>
            <ac:spMk id="75" creationId="{D4D6A7B2-F5AB-46EE-A842-528796C6AF01}"/>
          </ac:spMkLst>
        </pc:spChg>
      </pc:sldChg>
      <pc:sldChg chg="addSp delSp">
        <pc:chgData name="Kramer, Lou" userId="ccf4a742-d6a7-4658-a25f-d1c03bbf6ce4" providerId="ADAL" clId="{35E7E854-54C4-4ED0-8155-5D6939966934}" dt="2018-09-30T08:00:28.460" v="394"/>
        <pc:sldMkLst>
          <pc:docMk/>
          <pc:sldMk cId="4289117837" sldId="361"/>
        </pc:sldMkLst>
        <pc:spChg chg="add">
          <ac:chgData name="Kramer, Lou" userId="ccf4a742-d6a7-4658-a25f-d1c03bbf6ce4" providerId="ADAL" clId="{35E7E854-54C4-4ED0-8155-5D6939966934}" dt="2018-09-30T08:00:28.460" v="394"/>
          <ac:spMkLst>
            <pc:docMk/>
            <pc:sldMk cId="4289117837" sldId="361"/>
            <ac:spMk id="7" creationId="{3EF8FA5C-CA8B-45CA-B504-05A16B0CA0F2}"/>
          </ac:spMkLst>
        </pc:spChg>
        <pc:spChg chg="del">
          <ac:chgData name="Kramer, Lou" userId="ccf4a742-d6a7-4658-a25f-d1c03bbf6ce4" providerId="ADAL" clId="{35E7E854-54C4-4ED0-8155-5D6939966934}" dt="2018-09-30T08:00:28.075" v="393" actId="478"/>
          <ac:spMkLst>
            <pc:docMk/>
            <pc:sldMk cId="4289117837" sldId="361"/>
            <ac:spMk id="75" creationId="{D4D6A7B2-F5AB-46EE-A842-528796C6AF01}"/>
          </ac:spMkLst>
        </pc:spChg>
      </pc:sldChg>
      <pc:sldChg chg="modSp">
        <pc:chgData name="Kramer, Lou" userId="ccf4a742-d6a7-4658-a25f-d1c03bbf6ce4" providerId="ADAL" clId="{35E7E854-54C4-4ED0-8155-5D6939966934}" dt="2018-09-30T08:24:55.835" v="735" actId="27636"/>
        <pc:sldMkLst>
          <pc:docMk/>
          <pc:sldMk cId="1705582219" sldId="366"/>
        </pc:sldMkLst>
        <pc:spChg chg="mod">
          <ac:chgData name="Kramer, Lou" userId="ccf4a742-d6a7-4658-a25f-d1c03bbf6ce4" providerId="ADAL" clId="{35E7E854-54C4-4ED0-8155-5D6939966934}" dt="2018-09-30T08:24:55.835" v="735" actId="27636"/>
          <ac:spMkLst>
            <pc:docMk/>
            <pc:sldMk cId="1705582219" sldId="366"/>
            <ac:spMk id="2" creationId="{BB113039-F64D-40E5-8F82-68BC42C947A3}"/>
          </ac:spMkLst>
        </pc:spChg>
      </pc:sldChg>
      <pc:sldChg chg="del">
        <pc:chgData name="Kramer, Lou" userId="ccf4a742-d6a7-4658-a25f-d1c03bbf6ce4" providerId="ADAL" clId="{35E7E854-54C4-4ED0-8155-5D6939966934}" dt="2018-09-30T08:23:07.259" v="547" actId="2696"/>
        <pc:sldMkLst>
          <pc:docMk/>
          <pc:sldMk cId="2552641413" sldId="375"/>
        </pc:sldMkLst>
      </pc:sldChg>
      <pc:sldChg chg="add del">
        <pc:chgData name="Kramer, Lou" userId="ccf4a742-d6a7-4658-a25f-d1c03bbf6ce4" providerId="ADAL" clId="{35E7E854-54C4-4ED0-8155-5D6939966934}" dt="2018-09-30T07:20:47.666" v="38" actId="2696"/>
        <pc:sldMkLst>
          <pc:docMk/>
          <pc:sldMk cId="3035069100" sldId="377"/>
        </pc:sldMkLst>
      </pc:sldChg>
      <pc:sldChg chg="addSp delSp modSp add">
        <pc:chgData name="Kramer, Lou" userId="ccf4a742-d6a7-4658-a25f-d1c03bbf6ce4" providerId="ADAL" clId="{35E7E854-54C4-4ED0-8155-5D6939966934}" dt="2018-09-30T09:19:29.713" v="914" actId="20577"/>
        <pc:sldMkLst>
          <pc:docMk/>
          <pc:sldMk cId="1578872290" sldId="380"/>
        </pc:sldMkLst>
        <pc:spChg chg="mod">
          <ac:chgData name="Kramer, Lou" userId="ccf4a742-d6a7-4658-a25f-d1c03bbf6ce4" providerId="ADAL" clId="{35E7E854-54C4-4ED0-8155-5D6939966934}" dt="2018-09-30T08:26:40.316" v="764" actId="1038"/>
          <ac:spMkLst>
            <pc:docMk/>
            <pc:sldMk cId="1578872290" sldId="380"/>
            <ac:spMk id="2" creationId="{86B25627-5813-4F50-B7FE-4390FDDCF9CE}"/>
          </ac:spMkLst>
        </pc:spChg>
        <pc:spChg chg="add del">
          <ac:chgData name="Kramer, Lou" userId="ccf4a742-d6a7-4658-a25f-d1c03bbf6ce4" providerId="ADAL" clId="{35E7E854-54C4-4ED0-8155-5D6939966934}" dt="2018-09-30T07:57:18.348" v="239" actId="478"/>
          <ac:spMkLst>
            <pc:docMk/>
            <pc:sldMk cId="1578872290" sldId="380"/>
            <ac:spMk id="72" creationId="{901F2B25-DCF3-43C4-BBBC-FB48C61837E3}"/>
          </ac:spMkLst>
        </pc:spChg>
        <pc:spChg chg="add del">
          <ac:chgData name="Kramer, Lou" userId="ccf4a742-d6a7-4658-a25f-d1c03bbf6ce4" providerId="ADAL" clId="{35E7E854-54C4-4ED0-8155-5D6939966934}" dt="2018-09-30T07:55:21.363" v="75" actId="478"/>
          <ac:spMkLst>
            <pc:docMk/>
            <pc:sldMk cId="1578872290" sldId="380"/>
            <ac:spMk id="74" creationId="{351ED87E-17DD-4EF6-BF18-990C4BEECA1C}"/>
          </ac:spMkLst>
        </pc:spChg>
        <pc:spChg chg="del mod">
          <ac:chgData name="Kramer, Lou" userId="ccf4a742-d6a7-4658-a25f-d1c03bbf6ce4" providerId="ADAL" clId="{35E7E854-54C4-4ED0-8155-5D6939966934}" dt="2018-09-30T08:00:07.687" v="390" actId="478"/>
          <ac:spMkLst>
            <pc:docMk/>
            <pc:sldMk cId="1578872290" sldId="380"/>
            <ac:spMk id="75" creationId="{D4D6A7B2-F5AB-46EE-A842-528796C6AF01}"/>
          </ac:spMkLst>
        </pc:spChg>
        <pc:spChg chg="add mod ord">
          <ac:chgData name="Kramer, Lou" userId="ccf4a742-d6a7-4658-a25f-d1c03bbf6ce4" providerId="ADAL" clId="{35E7E854-54C4-4ED0-8155-5D6939966934}" dt="2018-09-30T09:19:29.713" v="914" actId="20577"/>
          <ac:spMkLst>
            <pc:docMk/>
            <pc:sldMk cId="1578872290" sldId="380"/>
            <ac:spMk id="76" creationId="{16BD3A81-A59B-4D85-8A06-8DA31748AA61}"/>
          </ac:spMkLst>
        </pc:spChg>
        <pc:spChg chg="add mod">
          <ac:chgData name="Kramer, Lou" userId="ccf4a742-d6a7-4658-a25f-d1c03bbf6ce4" providerId="ADAL" clId="{35E7E854-54C4-4ED0-8155-5D6939966934}" dt="2018-09-30T08:00:13.792" v="392" actId="14100"/>
          <ac:spMkLst>
            <pc:docMk/>
            <pc:sldMk cId="1578872290" sldId="380"/>
            <ac:spMk id="90" creationId="{59FB5A83-F5FC-428A-B2DC-279A17CD33DF}"/>
          </ac:spMkLst>
        </pc:spChg>
        <pc:grpChg chg="del">
          <ac:chgData name="Kramer, Lou" userId="ccf4a742-d6a7-4658-a25f-d1c03bbf6ce4" providerId="ADAL" clId="{35E7E854-54C4-4ED0-8155-5D6939966934}" dt="2018-09-30T07:55:24.149" v="76" actId="478"/>
          <ac:grpSpMkLst>
            <pc:docMk/>
            <pc:sldMk cId="1578872290" sldId="380"/>
            <ac:grpSpMk id="71" creationId="{C9E186B6-AE92-40CF-9ACD-630ED359AEDE}"/>
          </ac:grpSpMkLst>
        </pc:grpChg>
        <pc:cxnChg chg="add del mod">
          <ac:chgData name="Kramer, Lou" userId="ccf4a742-d6a7-4658-a25f-d1c03bbf6ce4" providerId="ADAL" clId="{35E7E854-54C4-4ED0-8155-5D6939966934}" dt="2018-09-30T07:59:11.679" v="279" actId="1076"/>
          <ac:cxnSpMkLst>
            <pc:docMk/>
            <pc:sldMk cId="1578872290" sldId="380"/>
            <ac:cxnSpMk id="73" creationId="{F8A6AC4C-543B-449A-A076-B306489EC6D8}"/>
          </ac:cxnSpMkLst>
        </pc:cxnChg>
        <pc:cxnChg chg="add mod">
          <ac:chgData name="Kramer, Lou" userId="ccf4a742-d6a7-4658-a25f-d1c03bbf6ce4" providerId="ADAL" clId="{35E7E854-54C4-4ED0-8155-5D6939966934}" dt="2018-09-30T07:58:39.257" v="263" actId="14100"/>
          <ac:cxnSpMkLst>
            <pc:docMk/>
            <pc:sldMk cId="1578872290" sldId="380"/>
            <ac:cxnSpMk id="77" creationId="{F6380C78-7CFE-4AC1-A507-9370267E4018}"/>
          </ac:cxnSpMkLst>
        </pc:cxnChg>
        <pc:cxnChg chg="add del mod">
          <ac:chgData name="Kramer, Lou" userId="ccf4a742-d6a7-4658-a25f-d1c03bbf6ce4" providerId="ADAL" clId="{35E7E854-54C4-4ED0-8155-5D6939966934}" dt="2018-09-30T07:58:40.797" v="264" actId="478"/>
          <ac:cxnSpMkLst>
            <pc:docMk/>
            <pc:sldMk cId="1578872290" sldId="380"/>
            <ac:cxnSpMk id="78" creationId="{6A29ED0E-73D4-4C24-B46D-EE7ACE0935C8}"/>
          </ac:cxnSpMkLst>
        </pc:cxnChg>
        <pc:cxnChg chg="add del mod">
          <ac:chgData name="Kramer, Lou" userId="ccf4a742-d6a7-4658-a25f-d1c03bbf6ce4" providerId="ADAL" clId="{35E7E854-54C4-4ED0-8155-5D6939966934}" dt="2018-09-30T07:58:42.499" v="265" actId="478"/>
          <ac:cxnSpMkLst>
            <pc:docMk/>
            <pc:sldMk cId="1578872290" sldId="380"/>
            <ac:cxnSpMk id="79" creationId="{57CC1B66-254B-4E31-B8CF-0DD6FE5B8DCB}"/>
          </ac:cxnSpMkLst>
        </pc:cxnChg>
        <pc:cxnChg chg="add del mod">
          <ac:chgData name="Kramer, Lou" userId="ccf4a742-d6a7-4658-a25f-d1c03bbf6ce4" providerId="ADAL" clId="{35E7E854-54C4-4ED0-8155-5D6939966934}" dt="2018-09-30T07:58:44.131" v="266" actId="478"/>
          <ac:cxnSpMkLst>
            <pc:docMk/>
            <pc:sldMk cId="1578872290" sldId="380"/>
            <ac:cxnSpMk id="80" creationId="{53FB0005-0EF4-4A90-BE22-0A45C8F170B8}"/>
          </ac:cxnSpMkLst>
        </pc:cxnChg>
        <pc:cxnChg chg="add del mod">
          <ac:chgData name="Kramer, Lou" userId="ccf4a742-d6a7-4658-a25f-d1c03bbf6ce4" providerId="ADAL" clId="{35E7E854-54C4-4ED0-8155-5D6939966934}" dt="2018-09-30T07:58:45.752" v="267" actId="478"/>
          <ac:cxnSpMkLst>
            <pc:docMk/>
            <pc:sldMk cId="1578872290" sldId="380"/>
            <ac:cxnSpMk id="81" creationId="{AEF96BD8-82E5-4B5E-9110-3899B7F4E6F5}"/>
          </ac:cxnSpMkLst>
        </pc:cxnChg>
        <pc:cxnChg chg="add del mod">
          <ac:chgData name="Kramer, Lou" userId="ccf4a742-d6a7-4658-a25f-d1c03bbf6ce4" providerId="ADAL" clId="{35E7E854-54C4-4ED0-8155-5D6939966934}" dt="2018-09-30T07:58:47.181" v="268" actId="478"/>
          <ac:cxnSpMkLst>
            <pc:docMk/>
            <pc:sldMk cId="1578872290" sldId="380"/>
            <ac:cxnSpMk id="82" creationId="{B7494FB0-A523-4F85-988D-63C250F174BD}"/>
          </ac:cxnSpMkLst>
        </pc:cxnChg>
        <pc:cxnChg chg="add mod">
          <ac:chgData name="Kramer, Lou" userId="ccf4a742-d6a7-4658-a25f-d1c03bbf6ce4" providerId="ADAL" clId="{35E7E854-54C4-4ED0-8155-5D6939966934}" dt="2018-09-30T07:58:52.548" v="270" actId="1076"/>
          <ac:cxnSpMkLst>
            <pc:docMk/>
            <pc:sldMk cId="1578872290" sldId="380"/>
            <ac:cxnSpMk id="85" creationId="{3B702D9A-B08D-4DB5-A41F-7C6E4A5BD7C6}"/>
          </ac:cxnSpMkLst>
        </pc:cxnChg>
        <pc:cxnChg chg="add mod">
          <ac:chgData name="Kramer, Lou" userId="ccf4a742-d6a7-4658-a25f-d1c03bbf6ce4" providerId="ADAL" clId="{35E7E854-54C4-4ED0-8155-5D6939966934}" dt="2018-09-30T07:58:56.803" v="272" actId="1076"/>
          <ac:cxnSpMkLst>
            <pc:docMk/>
            <pc:sldMk cId="1578872290" sldId="380"/>
            <ac:cxnSpMk id="86" creationId="{D82B7EC6-C812-4136-B8A7-DFE26DFD87C4}"/>
          </ac:cxnSpMkLst>
        </pc:cxnChg>
        <pc:cxnChg chg="add mod">
          <ac:chgData name="Kramer, Lou" userId="ccf4a742-d6a7-4658-a25f-d1c03bbf6ce4" providerId="ADAL" clId="{35E7E854-54C4-4ED0-8155-5D6939966934}" dt="2018-09-30T07:59:01.008" v="274" actId="1076"/>
          <ac:cxnSpMkLst>
            <pc:docMk/>
            <pc:sldMk cId="1578872290" sldId="380"/>
            <ac:cxnSpMk id="87" creationId="{4CAF1565-3CCC-4D6B-896E-4024067A7208}"/>
          </ac:cxnSpMkLst>
        </pc:cxnChg>
        <pc:cxnChg chg="add mod">
          <ac:chgData name="Kramer, Lou" userId="ccf4a742-d6a7-4658-a25f-d1c03bbf6ce4" providerId="ADAL" clId="{35E7E854-54C4-4ED0-8155-5D6939966934}" dt="2018-09-30T07:59:05.342" v="276" actId="1076"/>
          <ac:cxnSpMkLst>
            <pc:docMk/>
            <pc:sldMk cId="1578872290" sldId="380"/>
            <ac:cxnSpMk id="88" creationId="{E9E72C83-8D93-41E1-A392-379E86E8976C}"/>
          </ac:cxnSpMkLst>
        </pc:cxnChg>
        <pc:cxnChg chg="add mod">
          <ac:chgData name="Kramer, Lou" userId="ccf4a742-d6a7-4658-a25f-d1c03bbf6ce4" providerId="ADAL" clId="{35E7E854-54C4-4ED0-8155-5D6939966934}" dt="2018-09-30T07:59:09.676" v="278" actId="1076"/>
          <ac:cxnSpMkLst>
            <pc:docMk/>
            <pc:sldMk cId="1578872290" sldId="380"/>
            <ac:cxnSpMk id="89" creationId="{982F172B-FFFA-46FC-8C4E-F569C7467FFC}"/>
          </ac:cxnSpMkLst>
        </pc:cxnChg>
      </pc:sldChg>
      <pc:sldChg chg="add del">
        <pc:chgData name="Kramer, Lou" userId="ccf4a742-d6a7-4658-a25f-d1c03bbf6ce4" providerId="ADAL" clId="{35E7E854-54C4-4ED0-8155-5D6939966934}" dt="2018-09-30T07:54:26.379" v="40" actId="2696"/>
        <pc:sldMkLst>
          <pc:docMk/>
          <pc:sldMk cId="3148893519" sldId="380"/>
        </pc:sldMkLst>
      </pc:sldChg>
      <pc:sldChg chg="addSp delSp modSp add ord">
        <pc:chgData name="Kramer, Lou" userId="ccf4a742-d6a7-4658-a25f-d1c03bbf6ce4" providerId="ADAL" clId="{35E7E854-54C4-4ED0-8155-5D6939966934}" dt="2018-09-30T08:23:25.228" v="548"/>
        <pc:sldMkLst>
          <pc:docMk/>
          <pc:sldMk cId="2830100434" sldId="381"/>
        </pc:sldMkLst>
        <pc:spChg chg="mod">
          <ac:chgData name="Kramer, Lou" userId="ccf4a742-d6a7-4658-a25f-d1c03bbf6ce4" providerId="ADAL" clId="{35E7E854-54C4-4ED0-8155-5D6939966934}" dt="2018-09-30T08:21:01.076" v="520"/>
          <ac:spMkLst>
            <pc:docMk/>
            <pc:sldMk cId="2830100434" sldId="381"/>
            <ac:spMk id="2" creationId="{26D6768D-3431-48AD-9FCC-92ECADF79D97}"/>
          </ac:spMkLst>
        </pc:spChg>
        <pc:graphicFrameChg chg="add del">
          <ac:chgData name="Kramer, Lou" userId="ccf4a742-d6a7-4658-a25f-d1c03bbf6ce4" providerId="ADAL" clId="{35E7E854-54C4-4ED0-8155-5D6939966934}" dt="2018-09-30T08:21:14.510" v="522"/>
          <ac:graphicFrameMkLst>
            <pc:docMk/>
            <pc:sldMk cId="2830100434" sldId="381"/>
            <ac:graphicFrameMk id="10" creationId="{7CD2059F-BFCD-48F3-9613-E98BB7B88079}"/>
          </ac:graphicFrameMkLst>
        </pc:graphicFrameChg>
      </pc:sldChg>
      <pc:sldChg chg="addSp delSp modSp add ord">
        <pc:chgData name="Kramer, Lou" userId="ccf4a742-d6a7-4658-a25f-d1c03bbf6ce4" providerId="ADAL" clId="{35E7E854-54C4-4ED0-8155-5D6939966934}" dt="2018-09-30T08:23:25.228" v="548"/>
        <pc:sldMkLst>
          <pc:docMk/>
          <pc:sldMk cId="3326795283" sldId="382"/>
        </pc:sldMkLst>
        <pc:spChg chg="mod">
          <ac:chgData name="Kramer, Lou" userId="ccf4a742-d6a7-4658-a25f-d1c03bbf6ce4" providerId="ADAL" clId="{35E7E854-54C4-4ED0-8155-5D6939966934}" dt="2018-09-30T08:22:30.592" v="541" actId="12"/>
          <ac:spMkLst>
            <pc:docMk/>
            <pc:sldMk cId="3326795283" sldId="382"/>
            <ac:spMk id="2" creationId="{9EAB681E-45C4-4D9C-8986-5B37F21BAA19}"/>
          </ac:spMkLst>
        </pc:spChg>
        <pc:spChg chg="del mod">
          <ac:chgData name="Kramer, Lou" userId="ccf4a742-d6a7-4658-a25f-d1c03bbf6ce4" providerId="ADAL" clId="{35E7E854-54C4-4ED0-8155-5D6939966934}" dt="2018-09-30T08:21:59.282" v="533" actId="478"/>
          <ac:spMkLst>
            <pc:docMk/>
            <pc:sldMk cId="3326795283" sldId="382"/>
            <ac:spMk id="16" creationId="{DAF5682F-0B66-435A-A4B6-1D6232516A41}"/>
          </ac:spMkLst>
        </pc:spChg>
        <pc:spChg chg="add del">
          <ac:chgData name="Kramer, Lou" userId="ccf4a742-d6a7-4658-a25f-d1c03bbf6ce4" providerId="ADAL" clId="{35E7E854-54C4-4ED0-8155-5D6939966934}" dt="2018-09-30T08:19:22.230" v="492"/>
          <ac:spMkLst>
            <pc:docMk/>
            <pc:sldMk cId="3326795283" sldId="382"/>
            <ac:spMk id="17" creationId="{38A02AAB-11A7-48A7-A0FE-F4ADE1C948CA}"/>
          </ac:spMkLst>
        </pc:spChg>
        <pc:spChg chg="add del">
          <ac:chgData name="Kramer, Lou" userId="ccf4a742-d6a7-4658-a25f-d1c03bbf6ce4" providerId="ADAL" clId="{35E7E854-54C4-4ED0-8155-5D6939966934}" dt="2018-09-30T08:19:22.230" v="492"/>
          <ac:spMkLst>
            <pc:docMk/>
            <pc:sldMk cId="3326795283" sldId="382"/>
            <ac:spMk id="18" creationId="{38A18033-728C-47BA-B485-A7ABD3D3A96B}"/>
          </ac:spMkLst>
        </pc:spChg>
        <pc:spChg chg="add del">
          <ac:chgData name="Kramer, Lou" userId="ccf4a742-d6a7-4658-a25f-d1c03bbf6ce4" providerId="ADAL" clId="{35E7E854-54C4-4ED0-8155-5D6939966934}" dt="2018-09-30T08:19:22.230" v="492"/>
          <ac:spMkLst>
            <pc:docMk/>
            <pc:sldMk cId="3326795283" sldId="382"/>
            <ac:spMk id="20" creationId="{3D0E6B38-E639-44E7-946C-F725C0FD3369}"/>
          </ac:spMkLst>
        </pc:spChg>
        <pc:spChg chg="add del">
          <ac:chgData name="Kramer, Lou" userId="ccf4a742-d6a7-4658-a25f-d1c03bbf6ce4" providerId="ADAL" clId="{35E7E854-54C4-4ED0-8155-5D6939966934}" dt="2018-09-30T08:19:22.230" v="492"/>
          <ac:spMkLst>
            <pc:docMk/>
            <pc:sldMk cId="3326795283" sldId="382"/>
            <ac:spMk id="21" creationId="{7CC6E848-AD65-4A81-AB3B-179C376D021D}"/>
          </ac:spMkLst>
        </pc:spChg>
        <pc:graphicFrameChg chg="add mod modGraphic">
          <ac:chgData name="Kramer, Lou" userId="ccf4a742-d6a7-4658-a25f-d1c03bbf6ce4" providerId="ADAL" clId="{35E7E854-54C4-4ED0-8155-5D6939966934}" dt="2018-09-30T08:22:14.814" v="537" actId="1076"/>
          <ac:graphicFrameMkLst>
            <pc:docMk/>
            <pc:sldMk cId="3326795283" sldId="382"/>
            <ac:graphicFrameMk id="25" creationId="{1ED47C66-25E6-436C-94E9-C974600F66FA}"/>
          </ac:graphicFrameMkLst>
        </pc:graphicFrameChg>
        <pc:cxnChg chg="mod">
          <ac:chgData name="Kramer, Lou" userId="ccf4a742-d6a7-4658-a25f-d1c03bbf6ce4" providerId="ADAL" clId="{35E7E854-54C4-4ED0-8155-5D6939966934}" dt="2018-09-30T08:19:35.863" v="494" actId="1582"/>
          <ac:cxnSpMkLst>
            <pc:docMk/>
            <pc:sldMk cId="3326795283" sldId="382"/>
            <ac:cxnSpMk id="12" creationId="{3E11DD69-9621-4701-8185-9812DC15FC36}"/>
          </ac:cxnSpMkLst>
        </pc:cxnChg>
        <pc:cxnChg chg="mod">
          <ac:chgData name="Kramer, Lou" userId="ccf4a742-d6a7-4658-a25f-d1c03bbf6ce4" providerId="ADAL" clId="{35E7E854-54C4-4ED0-8155-5D6939966934}" dt="2018-09-30T08:19:45.921" v="496" actId="693"/>
          <ac:cxnSpMkLst>
            <pc:docMk/>
            <pc:sldMk cId="3326795283" sldId="382"/>
            <ac:cxnSpMk id="13" creationId="{393C63FC-77D4-45E3-9DD4-23752D572DA9}"/>
          </ac:cxnSpMkLst>
        </pc:cxnChg>
        <pc:cxnChg chg="mod">
          <ac:chgData name="Kramer, Lou" userId="ccf4a742-d6a7-4658-a25f-d1c03bbf6ce4" providerId="ADAL" clId="{35E7E854-54C4-4ED0-8155-5D6939966934}" dt="2018-09-30T08:18:46.782" v="487" actId="1582"/>
          <ac:cxnSpMkLst>
            <pc:docMk/>
            <pc:sldMk cId="3326795283" sldId="382"/>
            <ac:cxnSpMk id="15" creationId="{44517C8F-C7FC-47BD-9C0F-31EBE407AEBA}"/>
          </ac:cxnSpMkLst>
        </pc:cxnChg>
        <pc:cxnChg chg="add del">
          <ac:chgData name="Kramer, Lou" userId="ccf4a742-d6a7-4658-a25f-d1c03bbf6ce4" providerId="ADAL" clId="{35E7E854-54C4-4ED0-8155-5D6939966934}" dt="2018-09-30T08:19:22.230" v="492"/>
          <ac:cxnSpMkLst>
            <pc:docMk/>
            <pc:sldMk cId="3326795283" sldId="382"/>
            <ac:cxnSpMk id="19" creationId="{77CCCC22-6BEC-4B52-8BD4-9EEA8769A389}"/>
          </ac:cxnSpMkLst>
        </pc:cxnChg>
        <pc:cxnChg chg="add del">
          <ac:chgData name="Kramer, Lou" userId="ccf4a742-d6a7-4658-a25f-d1c03bbf6ce4" providerId="ADAL" clId="{35E7E854-54C4-4ED0-8155-5D6939966934}" dt="2018-09-30T08:19:22.230" v="492"/>
          <ac:cxnSpMkLst>
            <pc:docMk/>
            <pc:sldMk cId="3326795283" sldId="382"/>
            <ac:cxnSpMk id="22" creationId="{727B57AB-A7CC-4E06-BE32-796B1D44662B}"/>
          </ac:cxnSpMkLst>
        </pc:cxnChg>
        <pc:cxnChg chg="add del">
          <ac:chgData name="Kramer, Lou" userId="ccf4a742-d6a7-4658-a25f-d1c03bbf6ce4" providerId="ADAL" clId="{35E7E854-54C4-4ED0-8155-5D6939966934}" dt="2018-09-30T08:19:22.230" v="492"/>
          <ac:cxnSpMkLst>
            <pc:docMk/>
            <pc:sldMk cId="3326795283" sldId="382"/>
            <ac:cxnSpMk id="23" creationId="{E7682C39-8042-462A-BBDF-5E86E4136362}"/>
          </ac:cxnSpMkLst>
        </pc:cxnChg>
        <pc:cxnChg chg="add del">
          <ac:chgData name="Kramer, Lou" userId="ccf4a742-d6a7-4658-a25f-d1c03bbf6ce4" providerId="ADAL" clId="{35E7E854-54C4-4ED0-8155-5D6939966934}" dt="2018-09-30T08:19:22.230" v="492"/>
          <ac:cxnSpMkLst>
            <pc:docMk/>
            <pc:sldMk cId="3326795283" sldId="382"/>
            <ac:cxnSpMk id="24" creationId="{2595A144-FABD-4F0F-A1B3-88A32F7043E3}"/>
          </ac:cxnSpMkLst>
        </pc:cxnChg>
      </pc:sldChg>
      <pc:sldChg chg="add">
        <pc:chgData name="Kramer, Lou" userId="ccf4a742-d6a7-4658-a25f-d1c03bbf6ce4" providerId="ADAL" clId="{35E7E854-54C4-4ED0-8155-5D6939966934}" dt="2018-09-30T09:21:11.217" v="932"/>
        <pc:sldMkLst>
          <pc:docMk/>
          <pc:sldMk cId="3372133675" sldId="383"/>
        </pc:sldMkLst>
      </pc:sldChg>
      <pc:sldChg chg="add del">
        <pc:chgData name="Kramer, Lou" userId="ccf4a742-d6a7-4658-a25f-d1c03bbf6ce4" providerId="ADAL" clId="{35E7E854-54C4-4ED0-8155-5D6939966934}" dt="2018-09-30T08:21:18.665" v="524"/>
        <pc:sldMkLst>
          <pc:docMk/>
          <pc:sldMk cId="4112648397" sldId="383"/>
        </pc:sldMkLst>
      </pc:sldChg>
    </pc:docChg>
  </pc:docChgLst>
  <pc:docChgLst>
    <pc:chgData name="Lou Kramer" userId="ccf4a742-d6a7-4658-a25f-d1c03bbf6ce4" providerId="ADAL" clId="{4BE0D075-7C3F-4EB4-AD7A-30E52F095BBC}"/>
    <pc:docChg chg="undo redo custSel addSld delSld modSld sldOrd">
      <pc:chgData name="Lou Kramer" userId="ccf4a742-d6a7-4658-a25f-d1c03bbf6ce4" providerId="ADAL" clId="{4BE0D075-7C3F-4EB4-AD7A-30E52F095BBC}" dt="2018-09-21T12:55:59.816" v="764"/>
      <pc:docMkLst>
        <pc:docMk/>
      </pc:docMkLst>
      <pc:sldChg chg="modSp">
        <pc:chgData name="Lou Kramer" userId="ccf4a742-d6a7-4658-a25f-d1c03bbf6ce4" providerId="ADAL" clId="{4BE0D075-7C3F-4EB4-AD7A-30E52F095BBC}" dt="2018-09-21T10:21:38.381" v="120" actId="5793"/>
        <pc:sldMkLst>
          <pc:docMk/>
          <pc:sldMk cId="2454384480" sldId="307"/>
        </pc:sldMkLst>
        <pc:spChg chg="mod">
          <ac:chgData name="Lou Kramer" userId="ccf4a742-d6a7-4658-a25f-d1c03bbf6ce4" providerId="ADAL" clId="{4BE0D075-7C3F-4EB4-AD7A-30E52F095BBC}" dt="2018-09-21T10:21:38.381" v="120" actId="5793"/>
          <ac:spMkLst>
            <pc:docMk/>
            <pc:sldMk cId="2454384480" sldId="307"/>
            <ac:spMk id="2" creationId="{8C57D8FF-9A68-47BF-A8B4-4909145AD062}"/>
          </ac:spMkLst>
        </pc:spChg>
      </pc:sldChg>
      <pc:sldChg chg="modSp delCm">
        <pc:chgData name="Lou Kramer" userId="ccf4a742-d6a7-4658-a25f-d1c03bbf6ce4" providerId="ADAL" clId="{4BE0D075-7C3F-4EB4-AD7A-30E52F095BBC}" dt="2018-09-21T12:54:45.970" v="757"/>
        <pc:sldMkLst>
          <pc:docMk/>
          <pc:sldMk cId="1690282568" sldId="310"/>
        </pc:sldMkLst>
        <pc:spChg chg="mod">
          <ac:chgData name="Lou Kramer" userId="ccf4a742-d6a7-4658-a25f-d1c03bbf6ce4" providerId="ADAL" clId="{4BE0D075-7C3F-4EB4-AD7A-30E52F095BBC}" dt="2018-09-21T12:43:30.052" v="589" actId="1076"/>
          <ac:spMkLst>
            <pc:docMk/>
            <pc:sldMk cId="1690282568" sldId="310"/>
            <ac:spMk id="32" creationId="{7A82E6FC-2634-4F08-BA87-FA6041CAE76B}"/>
          </ac:spMkLst>
        </pc:spChg>
      </pc:sldChg>
      <pc:sldChg chg="modSp">
        <pc:chgData name="Lou Kramer" userId="ccf4a742-d6a7-4658-a25f-d1c03bbf6ce4" providerId="ADAL" clId="{4BE0D075-7C3F-4EB4-AD7A-30E52F095BBC}" dt="2018-09-21T10:21:42.909" v="121" actId="5793"/>
        <pc:sldMkLst>
          <pc:docMk/>
          <pc:sldMk cId="4152212763" sldId="311"/>
        </pc:sldMkLst>
        <pc:spChg chg="mod">
          <ac:chgData name="Lou Kramer" userId="ccf4a742-d6a7-4658-a25f-d1c03bbf6ce4" providerId="ADAL" clId="{4BE0D075-7C3F-4EB4-AD7A-30E52F095BBC}" dt="2018-09-21T10:21:42.909" v="121" actId="5793"/>
          <ac:spMkLst>
            <pc:docMk/>
            <pc:sldMk cId="4152212763" sldId="311"/>
            <ac:spMk id="2" creationId="{9911EE6D-25F9-4A1B-8FA3-D7AC24B9195A}"/>
          </ac:spMkLst>
        </pc:spChg>
      </pc:sldChg>
      <pc:sldChg chg="modSp">
        <pc:chgData name="Lou Kramer" userId="ccf4a742-d6a7-4658-a25f-d1c03bbf6ce4" providerId="ADAL" clId="{4BE0D075-7C3F-4EB4-AD7A-30E52F095BBC}" dt="2018-09-21T11:14:14.026" v="242" actId="20577"/>
        <pc:sldMkLst>
          <pc:docMk/>
          <pc:sldMk cId="1037564883" sldId="313"/>
        </pc:sldMkLst>
        <pc:spChg chg="mod">
          <ac:chgData name="Lou Kramer" userId="ccf4a742-d6a7-4658-a25f-d1c03bbf6ce4" providerId="ADAL" clId="{4BE0D075-7C3F-4EB4-AD7A-30E52F095BBC}" dt="2018-09-21T11:14:14.026" v="242" actId="20577"/>
          <ac:spMkLst>
            <pc:docMk/>
            <pc:sldMk cId="1037564883" sldId="313"/>
            <ac:spMk id="27" creationId="{19DD8500-4D2A-40BF-8163-75378524EA40}"/>
          </ac:spMkLst>
        </pc:spChg>
      </pc:sldChg>
      <pc:sldChg chg="addSp modSp">
        <pc:chgData name="Lou Kramer" userId="ccf4a742-d6a7-4658-a25f-d1c03bbf6ce4" providerId="ADAL" clId="{4BE0D075-7C3F-4EB4-AD7A-30E52F095BBC}" dt="2018-09-21T10:10:13.948" v="27" actId="1076"/>
        <pc:sldMkLst>
          <pc:docMk/>
          <pc:sldMk cId="2161047069" sldId="317"/>
        </pc:sldMkLst>
        <pc:spChg chg="add mod">
          <ac:chgData name="Lou Kramer" userId="ccf4a742-d6a7-4658-a25f-d1c03bbf6ce4" providerId="ADAL" clId="{4BE0D075-7C3F-4EB4-AD7A-30E52F095BBC}" dt="2018-09-21T10:10:13.948" v="27" actId="1076"/>
          <ac:spMkLst>
            <pc:docMk/>
            <pc:sldMk cId="2161047069" sldId="317"/>
            <ac:spMk id="75" creationId="{92180190-015D-4A38-B840-3BACD5E1EB35}"/>
          </ac:spMkLst>
        </pc:spChg>
      </pc:sldChg>
      <pc:sldChg chg="addSp">
        <pc:chgData name="Lou Kramer" userId="ccf4a742-d6a7-4658-a25f-d1c03bbf6ce4" providerId="ADAL" clId="{4BE0D075-7C3F-4EB4-AD7A-30E52F095BBC}" dt="2018-09-21T10:10:16.604" v="28"/>
        <pc:sldMkLst>
          <pc:docMk/>
          <pc:sldMk cId="2840053151" sldId="318"/>
        </pc:sldMkLst>
        <pc:spChg chg="add">
          <ac:chgData name="Lou Kramer" userId="ccf4a742-d6a7-4658-a25f-d1c03bbf6ce4" providerId="ADAL" clId="{4BE0D075-7C3F-4EB4-AD7A-30E52F095BBC}" dt="2018-09-21T10:10:16.604" v="28"/>
          <ac:spMkLst>
            <pc:docMk/>
            <pc:sldMk cId="2840053151" sldId="318"/>
            <ac:spMk id="148" creationId="{37310368-3072-432E-89F7-10739629B6B4}"/>
          </ac:spMkLst>
        </pc:spChg>
      </pc:sldChg>
      <pc:sldChg chg="addSp">
        <pc:chgData name="Lou Kramer" userId="ccf4a742-d6a7-4658-a25f-d1c03bbf6ce4" providerId="ADAL" clId="{4BE0D075-7C3F-4EB4-AD7A-30E52F095BBC}" dt="2018-09-21T10:10:18.156" v="29"/>
        <pc:sldMkLst>
          <pc:docMk/>
          <pc:sldMk cId="2115828660" sldId="319"/>
        </pc:sldMkLst>
        <pc:spChg chg="add">
          <ac:chgData name="Lou Kramer" userId="ccf4a742-d6a7-4658-a25f-d1c03bbf6ce4" providerId="ADAL" clId="{4BE0D075-7C3F-4EB4-AD7A-30E52F095BBC}" dt="2018-09-21T10:10:18.156" v="29"/>
          <ac:spMkLst>
            <pc:docMk/>
            <pc:sldMk cId="2115828660" sldId="319"/>
            <ac:spMk id="148" creationId="{A2770F58-BE0D-46DE-B38B-EFA07A60507A}"/>
          </ac:spMkLst>
        </pc:spChg>
      </pc:sldChg>
      <pc:sldChg chg="addSp delSp modSp">
        <pc:chgData name="Lou Kramer" userId="ccf4a742-d6a7-4658-a25f-d1c03bbf6ce4" providerId="ADAL" clId="{4BE0D075-7C3F-4EB4-AD7A-30E52F095BBC}" dt="2018-09-21T12:45:04.972" v="605" actId="478"/>
        <pc:sldMkLst>
          <pc:docMk/>
          <pc:sldMk cId="1332862467" sldId="321"/>
        </pc:sldMkLst>
        <pc:spChg chg="mod">
          <ac:chgData name="Lou Kramer" userId="ccf4a742-d6a7-4658-a25f-d1c03bbf6ce4" providerId="ADAL" clId="{4BE0D075-7C3F-4EB4-AD7A-30E52F095BBC}" dt="2018-09-21T12:45:03.060" v="604" actId="20577"/>
          <ac:spMkLst>
            <pc:docMk/>
            <pc:sldMk cId="1332862467" sldId="321"/>
            <ac:spMk id="2" creationId="{37274267-EED7-483C-90F3-0E62EBF49231}"/>
          </ac:spMkLst>
        </pc:spChg>
        <pc:spChg chg="add del mod">
          <ac:chgData name="Lou Kramer" userId="ccf4a742-d6a7-4658-a25f-d1c03bbf6ce4" providerId="ADAL" clId="{4BE0D075-7C3F-4EB4-AD7A-30E52F095BBC}" dt="2018-09-21T12:45:04.972" v="605" actId="478"/>
          <ac:spMkLst>
            <pc:docMk/>
            <pc:sldMk cId="1332862467" sldId="321"/>
            <ac:spMk id="170" creationId="{ED541F6F-6E0E-40BC-AB57-618161A832CB}"/>
          </ac:spMkLst>
        </pc:spChg>
        <pc:spChg chg="add del">
          <ac:chgData name="Lou Kramer" userId="ccf4a742-d6a7-4658-a25f-d1c03bbf6ce4" providerId="ADAL" clId="{4BE0D075-7C3F-4EB4-AD7A-30E52F095BBC}" dt="2018-09-21T12:44:37.404" v="596" actId="478"/>
          <ac:spMkLst>
            <pc:docMk/>
            <pc:sldMk cId="1332862467" sldId="321"/>
            <ac:spMk id="171" creationId="{A56F4D29-807B-4A85-926A-51D4836A705A}"/>
          </ac:spMkLst>
        </pc:spChg>
      </pc:sldChg>
      <pc:sldChg chg="addSp modSp delCm">
        <pc:chgData name="Lou Kramer" userId="ccf4a742-d6a7-4658-a25f-d1c03bbf6ce4" providerId="ADAL" clId="{4BE0D075-7C3F-4EB4-AD7A-30E52F095BBC}" dt="2018-09-21T12:54:56.639" v="759"/>
        <pc:sldMkLst>
          <pc:docMk/>
          <pc:sldMk cId="3781385401" sldId="325"/>
        </pc:sldMkLst>
        <pc:spChg chg="mod">
          <ac:chgData name="Lou Kramer" userId="ccf4a742-d6a7-4658-a25f-d1c03bbf6ce4" providerId="ADAL" clId="{4BE0D075-7C3F-4EB4-AD7A-30E52F095BBC}" dt="2018-09-21T12:44:43.685" v="601" actId="20577"/>
          <ac:spMkLst>
            <pc:docMk/>
            <pc:sldMk cId="3781385401" sldId="325"/>
            <ac:spMk id="2" creationId="{37274267-EED7-483C-90F3-0E62EBF49231}"/>
          </ac:spMkLst>
        </pc:spChg>
        <pc:spChg chg="add">
          <ac:chgData name="Lou Kramer" userId="ccf4a742-d6a7-4658-a25f-d1c03bbf6ce4" providerId="ADAL" clId="{4BE0D075-7C3F-4EB4-AD7A-30E52F095BBC}" dt="2018-09-21T12:44:44.466" v="602"/>
          <ac:spMkLst>
            <pc:docMk/>
            <pc:sldMk cId="3781385401" sldId="325"/>
            <ac:spMk id="171" creationId="{E07E1618-6FA9-4404-97AE-950544AA6E0C}"/>
          </ac:spMkLst>
        </pc:spChg>
      </pc:sldChg>
      <pc:sldChg chg="modSp">
        <pc:chgData name="Lou Kramer" userId="ccf4a742-d6a7-4658-a25f-d1c03bbf6ce4" providerId="ADAL" clId="{4BE0D075-7C3F-4EB4-AD7A-30E52F095BBC}" dt="2018-09-21T11:13:32.577" v="238" actId="20577"/>
        <pc:sldMkLst>
          <pc:docMk/>
          <pc:sldMk cId="3100276805" sldId="326"/>
        </pc:sldMkLst>
        <pc:spChg chg="mod">
          <ac:chgData name="Lou Kramer" userId="ccf4a742-d6a7-4658-a25f-d1c03bbf6ce4" providerId="ADAL" clId="{4BE0D075-7C3F-4EB4-AD7A-30E52F095BBC}" dt="2018-09-21T10:20:10.604" v="103" actId="14100"/>
          <ac:spMkLst>
            <pc:docMk/>
            <pc:sldMk cId="3100276805" sldId="326"/>
            <ac:spMk id="20" creationId="{71FC13B0-F52D-486D-9A70-A1A8571292CA}"/>
          </ac:spMkLst>
        </pc:spChg>
        <pc:spChg chg="mod">
          <ac:chgData name="Lou Kramer" userId="ccf4a742-d6a7-4658-a25f-d1c03bbf6ce4" providerId="ADAL" clId="{4BE0D075-7C3F-4EB4-AD7A-30E52F095BBC}" dt="2018-09-21T11:13:32.577" v="238" actId="20577"/>
          <ac:spMkLst>
            <pc:docMk/>
            <pc:sldMk cId="3100276805" sldId="326"/>
            <ac:spMk id="26" creationId="{74CB3FB6-2B43-4DE5-B713-285FD3A3A726}"/>
          </ac:spMkLst>
        </pc:spChg>
        <pc:cxnChg chg="mod">
          <ac:chgData name="Lou Kramer" userId="ccf4a742-d6a7-4658-a25f-d1c03bbf6ce4" providerId="ADAL" clId="{4BE0D075-7C3F-4EB4-AD7A-30E52F095BBC}" dt="2018-09-21T11:13:32.577" v="238" actId="20577"/>
          <ac:cxnSpMkLst>
            <pc:docMk/>
            <pc:sldMk cId="3100276805" sldId="326"/>
            <ac:cxnSpMk id="30" creationId="{2AAC72E9-A7FC-45B3-996D-F839F819FE4C}"/>
          </ac:cxnSpMkLst>
        </pc:cxnChg>
      </pc:sldChg>
      <pc:sldChg chg="addSp delSp modSp delCm">
        <pc:chgData name="Lou Kramer" userId="ccf4a742-d6a7-4658-a25f-d1c03bbf6ce4" providerId="ADAL" clId="{4BE0D075-7C3F-4EB4-AD7A-30E52F095BBC}" dt="2018-09-21T12:55:14.086" v="761"/>
        <pc:sldMkLst>
          <pc:docMk/>
          <pc:sldMk cId="1290393275" sldId="327"/>
        </pc:sldMkLst>
        <pc:spChg chg="mod">
          <ac:chgData name="Lou Kramer" userId="ccf4a742-d6a7-4658-a25f-d1c03bbf6ce4" providerId="ADAL" clId="{4BE0D075-7C3F-4EB4-AD7A-30E52F095BBC}" dt="2018-09-21T12:54:28.457" v="756" actId="20577"/>
          <ac:spMkLst>
            <pc:docMk/>
            <pc:sldMk cId="1290393275" sldId="327"/>
            <ac:spMk id="2" creationId="{12D89B72-FB1A-44A7-ADA7-6E19F1220596}"/>
          </ac:spMkLst>
        </pc:spChg>
        <pc:spChg chg="mod">
          <ac:chgData name="Lou Kramer" userId="ccf4a742-d6a7-4658-a25f-d1c03bbf6ce4" providerId="ADAL" clId="{4BE0D075-7C3F-4EB4-AD7A-30E52F095BBC}" dt="2018-09-21T12:47:18.405" v="651" actId="20577"/>
          <ac:spMkLst>
            <pc:docMk/>
            <pc:sldMk cId="1290393275" sldId="327"/>
            <ac:spMk id="5" creationId="{7A134C54-4120-4E57-ABD7-0C87DF22AAFB}"/>
          </ac:spMkLst>
        </pc:spChg>
        <pc:spChg chg="add del mod">
          <ac:chgData name="Lou Kramer" userId="ccf4a742-d6a7-4658-a25f-d1c03bbf6ce4" providerId="ADAL" clId="{4BE0D075-7C3F-4EB4-AD7A-30E52F095BBC}" dt="2018-09-21T12:53:43.375" v="730" actId="478"/>
          <ac:spMkLst>
            <pc:docMk/>
            <pc:sldMk cId="1290393275" sldId="327"/>
            <ac:spMk id="6" creationId="{A5F0AD96-FE91-4E06-845A-27EC7A2A41E2}"/>
          </ac:spMkLst>
        </pc:spChg>
        <pc:spChg chg="add mod">
          <ac:chgData name="Lou Kramer" userId="ccf4a742-d6a7-4658-a25f-d1c03bbf6ce4" providerId="ADAL" clId="{4BE0D075-7C3F-4EB4-AD7A-30E52F095BBC}" dt="2018-09-21T12:54:14.278" v="747" actId="1076"/>
          <ac:spMkLst>
            <pc:docMk/>
            <pc:sldMk cId="1290393275" sldId="327"/>
            <ac:spMk id="7" creationId="{7A4CF817-1E4E-443F-B504-0A7C44EECCD9}"/>
          </ac:spMkLst>
        </pc:spChg>
        <pc:spChg chg="add del">
          <ac:chgData name="Lou Kramer" userId="ccf4a742-d6a7-4658-a25f-d1c03bbf6ce4" providerId="ADAL" clId="{4BE0D075-7C3F-4EB4-AD7A-30E52F095BBC}" dt="2018-09-21T10:18:35.420" v="83" actId="478"/>
          <ac:spMkLst>
            <pc:docMk/>
            <pc:sldMk cId="1290393275" sldId="327"/>
            <ac:spMk id="8" creationId="{66BC6142-546D-4117-8933-6E8FB19354E5}"/>
          </ac:spMkLst>
        </pc:spChg>
      </pc:sldChg>
      <pc:sldChg chg="addSp modSp delCm">
        <pc:chgData name="Lou Kramer" userId="ccf4a742-d6a7-4658-a25f-d1c03bbf6ce4" providerId="ADAL" clId="{4BE0D075-7C3F-4EB4-AD7A-30E52F095BBC}" dt="2018-09-21T12:55:41.383" v="762"/>
        <pc:sldMkLst>
          <pc:docMk/>
          <pc:sldMk cId="1348430509" sldId="328"/>
        </pc:sldMkLst>
        <pc:spChg chg="mod">
          <ac:chgData name="Lou Kramer" userId="ccf4a742-d6a7-4658-a25f-d1c03bbf6ce4" providerId="ADAL" clId="{4BE0D075-7C3F-4EB4-AD7A-30E52F095BBC}" dt="2018-09-21T10:19:11.900" v="91" actId="20577"/>
          <ac:spMkLst>
            <pc:docMk/>
            <pc:sldMk cId="1348430509" sldId="328"/>
            <ac:spMk id="2" creationId="{80C2AA9E-6952-4792-9248-588DAD77EA40}"/>
          </ac:spMkLst>
        </pc:spChg>
        <pc:spChg chg="mod">
          <ac:chgData name="Lou Kramer" userId="ccf4a742-d6a7-4658-a25f-d1c03bbf6ce4" providerId="ADAL" clId="{4BE0D075-7C3F-4EB4-AD7A-30E52F095BBC}" dt="2018-09-21T12:49:20.540" v="676" actId="14100"/>
          <ac:spMkLst>
            <pc:docMk/>
            <pc:sldMk cId="1348430509" sldId="328"/>
            <ac:spMk id="5" creationId="{52C153E9-D0BE-4B11-99F6-D69EF85CC126}"/>
          </ac:spMkLst>
        </pc:spChg>
        <pc:spChg chg="add mod">
          <ac:chgData name="Lou Kramer" userId="ccf4a742-d6a7-4658-a25f-d1c03bbf6ce4" providerId="ADAL" clId="{4BE0D075-7C3F-4EB4-AD7A-30E52F095BBC}" dt="2018-09-21T10:19:15.681" v="93" actId="1076"/>
          <ac:spMkLst>
            <pc:docMk/>
            <pc:sldMk cId="1348430509" sldId="328"/>
            <ac:spMk id="6" creationId="{5F3F549D-350E-4814-A11F-1721BFFE05DE}"/>
          </ac:spMkLst>
        </pc:spChg>
        <pc:spChg chg="add mod">
          <ac:chgData name="Lou Kramer" userId="ccf4a742-d6a7-4658-a25f-d1c03bbf6ce4" providerId="ADAL" clId="{4BE0D075-7C3F-4EB4-AD7A-30E52F095BBC}" dt="2018-09-21T10:19:19.408" v="95" actId="1076"/>
          <ac:spMkLst>
            <pc:docMk/>
            <pc:sldMk cId="1348430509" sldId="328"/>
            <ac:spMk id="7" creationId="{56AB3388-7B71-4B51-8A1E-8ABB86E8E57A}"/>
          </ac:spMkLst>
        </pc:spChg>
        <pc:spChg chg="add mod">
          <ac:chgData name="Lou Kramer" userId="ccf4a742-d6a7-4658-a25f-d1c03bbf6ce4" providerId="ADAL" clId="{4BE0D075-7C3F-4EB4-AD7A-30E52F095BBC}" dt="2018-09-21T12:49:23.390" v="677" actId="1076"/>
          <ac:spMkLst>
            <pc:docMk/>
            <pc:sldMk cId="1348430509" sldId="328"/>
            <ac:spMk id="8" creationId="{56A6B7F8-2B91-4F25-884B-62581BB851DB}"/>
          </ac:spMkLst>
        </pc:spChg>
      </pc:sldChg>
      <pc:sldChg chg="modSp delCm">
        <pc:chgData name="Lou Kramer" userId="ccf4a742-d6a7-4658-a25f-d1c03bbf6ce4" providerId="ADAL" clId="{4BE0D075-7C3F-4EB4-AD7A-30E52F095BBC}" dt="2018-09-21T12:55:47.882" v="763"/>
        <pc:sldMkLst>
          <pc:docMk/>
          <pc:sldMk cId="1245637909" sldId="329"/>
        </pc:sldMkLst>
        <pc:spChg chg="mod">
          <ac:chgData name="Lou Kramer" userId="ccf4a742-d6a7-4658-a25f-d1c03bbf6ce4" providerId="ADAL" clId="{4BE0D075-7C3F-4EB4-AD7A-30E52F095BBC}" dt="2018-09-21T10:21:33.524" v="119" actId="5793"/>
          <ac:spMkLst>
            <pc:docMk/>
            <pc:sldMk cId="1245637909" sldId="329"/>
            <ac:spMk id="2" creationId="{00B8308D-E396-48BD-990C-D1D564B30AE5}"/>
          </ac:spMkLst>
        </pc:spChg>
        <pc:spChg chg="mod">
          <ac:chgData name="Lou Kramer" userId="ccf4a742-d6a7-4658-a25f-d1c03bbf6ce4" providerId="ADAL" clId="{4BE0D075-7C3F-4EB4-AD7A-30E52F095BBC}" dt="2018-09-21T10:19:42.022" v="98" actId="207"/>
          <ac:spMkLst>
            <pc:docMk/>
            <pc:sldMk cId="1245637909" sldId="329"/>
            <ac:spMk id="6" creationId="{C691B54C-03EA-4457-BFE7-2B8EB03ACBC5}"/>
          </ac:spMkLst>
        </pc:spChg>
        <pc:spChg chg="mod">
          <ac:chgData name="Lou Kramer" userId="ccf4a742-d6a7-4658-a25f-d1c03bbf6ce4" providerId="ADAL" clId="{4BE0D075-7C3F-4EB4-AD7A-30E52F095BBC}" dt="2018-09-21T12:49:38.070" v="678" actId="20577"/>
          <ac:spMkLst>
            <pc:docMk/>
            <pc:sldMk cId="1245637909" sldId="329"/>
            <ac:spMk id="7" creationId="{BA21C861-3394-4568-9345-C36AF721B668}"/>
          </ac:spMkLst>
        </pc:spChg>
        <pc:cxnChg chg="mod">
          <ac:chgData name="Lou Kramer" userId="ccf4a742-d6a7-4658-a25f-d1c03bbf6ce4" providerId="ADAL" clId="{4BE0D075-7C3F-4EB4-AD7A-30E52F095BBC}" dt="2018-09-21T10:19:56.325" v="101" actId="208"/>
          <ac:cxnSpMkLst>
            <pc:docMk/>
            <pc:sldMk cId="1245637909" sldId="329"/>
            <ac:cxnSpMk id="9" creationId="{795521DF-3F79-40B0-A82F-9B664112553F}"/>
          </ac:cxnSpMkLst>
        </pc:cxnChg>
        <pc:cxnChg chg="mod">
          <ac:chgData name="Lou Kramer" userId="ccf4a742-d6a7-4658-a25f-d1c03bbf6ce4" providerId="ADAL" clId="{4BE0D075-7C3F-4EB4-AD7A-30E52F095BBC}" dt="2018-09-21T10:19:58.192" v="102" actId="208"/>
          <ac:cxnSpMkLst>
            <pc:docMk/>
            <pc:sldMk cId="1245637909" sldId="329"/>
            <ac:cxnSpMk id="11" creationId="{59F33A19-A835-4AE4-A338-0435E75590D6}"/>
          </ac:cxnSpMkLst>
        </pc:cxnChg>
      </pc:sldChg>
      <pc:sldChg chg="addSp modSp">
        <pc:chgData name="Lou Kramer" userId="ccf4a742-d6a7-4658-a25f-d1c03bbf6ce4" providerId="ADAL" clId="{4BE0D075-7C3F-4EB4-AD7A-30E52F095BBC}" dt="2018-09-21T11:13:46.778" v="239"/>
        <pc:sldMkLst>
          <pc:docMk/>
          <pc:sldMk cId="1956360440" sldId="333"/>
        </pc:sldMkLst>
        <pc:spChg chg="mod">
          <ac:chgData name="Lou Kramer" userId="ccf4a742-d6a7-4658-a25f-d1c03bbf6ce4" providerId="ADAL" clId="{4BE0D075-7C3F-4EB4-AD7A-30E52F095BBC}" dt="2018-09-21T10:21:07.439" v="114" actId="207"/>
          <ac:spMkLst>
            <pc:docMk/>
            <pc:sldMk cId="1956360440" sldId="333"/>
            <ac:spMk id="2" creationId="{5EA5AC91-CE15-46A7-9CCC-A28A34240A56}"/>
          </ac:spMkLst>
        </pc:spChg>
        <pc:spChg chg="mod">
          <ac:chgData name="Lou Kramer" userId="ccf4a742-d6a7-4658-a25f-d1c03bbf6ce4" providerId="ADAL" clId="{4BE0D075-7C3F-4EB4-AD7A-30E52F095BBC}" dt="2018-09-21T11:13:46.778" v="239"/>
          <ac:spMkLst>
            <pc:docMk/>
            <pc:sldMk cId="1956360440" sldId="333"/>
            <ac:spMk id="22" creationId="{3F7A2F69-930A-4AB8-A3E2-E9FB369A38B0}"/>
          </ac:spMkLst>
        </pc:spChg>
        <pc:spChg chg="add mod">
          <ac:chgData name="Lou Kramer" userId="ccf4a742-d6a7-4658-a25f-d1c03bbf6ce4" providerId="ADAL" clId="{4BE0D075-7C3F-4EB4-AD7A-30E52F095BBC}" dt="2018-09-21T10:20:58.282" v="113" actId="1076"/>
          <ac:spMkLst>
            <pc:docMk/>
            <pc:sldMk cId="1956360440" sldId="333"/>
            <ac:spMk id="95" creationId="{B73CBEBE-DDEC-4B2C-89F6-5487255E1F8D}"/>
          </ac:spMkLst>
        </pc:spChg>
        <pc:grpChg chg="mod">
          <ac:chgData name="Lou Kramer" userId="ccf4a742-d6a7-4658-a25f-d1c03bbf6ce4" providerId="ADAL" clId="{4BE0D075-7C3F-4EB4-AD7A-30E52F095BBC}" dt="2018-09-21T11:13:46.778" v="239"/>
          <ac:grpSpMkLst>
            <pc:docMk/>
            <pc:sldMk cId="1956360440" sldId="333"/>
            <ac:grpSpMk id="5" creationId="{53DCC9CA-56A5-492A-ACCA-9FF8AA5A6A46}"/>
          </ac:grpSpMkLst>
        </pc:grpChg>
        <pc:cxnChg chg="mod">
          <ac:chgData name="Lou Kramer" userId="ccf4a742-d6a7-4658-a25f-d1c03bbf6ce4" providerId="ADAL" clId="{4BE0D075-7C3F-4EB4-AD7A-30E52F095BBC}" dt="2018-09-21T11:13:46.778" v="239"/>
          <ac:cxnSpMkLst>
            <pc:docMk/>
            <pc:sldMk cId="1956360440" sldId="333"/>
            <ac:cxnSpMk id="23" creationId="{5EF1641E-6079-4354-AF14-49497F40E397}"/>
          </ac:cxnSpMkLst>
        </pc:cxnChg>
      </pc:sldChg>
      <pc:sldChg chg="modSp">
        <pc:chgData name="Lou Kramer" userId="ccf4a742-d6a7-4658-a25f-d1c03bbf6ce4" providerId="ADAL" clId="{4BE0D075-7C3F-4EB4-AD7A-30E52F095BBC}" dt="2018-09-21T10:21:22.925" v="117" actId="5793"/>
        <pc:sldMkLst>
          <pc:docMk/>
          <pc:sldMk cId="797044926" sldId="334"/>
        </pc:sldMkLst>
        <pc:spChg chg="mod">
          <ac:chgData name="Lou Kramer" userId="ccf4a742-d6a7-4658-a25f-d1c03bbf6ce4" providerId="ADAL" clId="{4BE0D075-7C3F-4EB4-AD7A-30E52F095BBC}" dt="2018-09-21T10:21:22.925" v="117" actId="5793"/>
          <ac:spMkLst>
            <pc:docMk/>
            <pc:sldMk cId="797044926" sldId="334"/>
            <ac:spMk id="2" creationId="{78EDA723-A78B-47D1-8B28-BE23D577F4C9}"/>
          </ac:spMkLst>
        </pc:spChg>
      </pc:sldChg>
      <pc:sldChg chg="modSp delCm">
        <pc:chgData name="Lou Kramer" userId="ccf4a742-d6a7-4658-a25f-d1c03bbf6ce4" providerId="ADAL" clId="{4BE0D075-7C3F-4EB4-AD7A-30E52F095BBC}" dt="2018-09-21T12:55:59.816" v="764"/>
        <pc:sldMkLst>
          <pc:docMk/>
          <pc:sldMk cId="1822336670" sldId="335"/>
        </pc:sldMkLst>
        <pc:spChg chg="mod">
          <ac:chgData name="Lou Kramer" userId="ccf4a742-d6a7-4658-a25f-d1c03bbf6ce4" providerId="ADAL" clId="{4BE0D075-7C3F-4EB4-AD7A-30E52F095BBC}" dt="2018-09-21T10:21:31.812" v="118" actId="5793"/>
          <ac:spMkLst>
            <pc:docMk/>
            <pc:sldMk cId="1822336670" sldId="335"/>
            <ac:spMk id="2" creationId="{00B8308D-E396-48BD-990C-D1D564B30AE5}"/>
          </ac:spMkLst>
        </pc:spChg>
        <pc:cxnChg chg="mod">
          <ac:chgData name="Lou Kramer" userId="ccf4a742-d6a7-4658-a25f-d1c03bbf6ce4" providerId="ADAL" clId="{4BE0D075-7C3F-4EB4-AD7A-30E52F095BBC}" dt="2018-09-21T12:52:46.407" v="725" actId="1076"/>
          <ac:cxnSpMkLst>
            <pc:docMk/>
            <pc:sldMk cId="1822336670" sldId="335"/>
            <ac:cxnSpMk id="9" creationId="{795521DF-3F79-40B0-A82F-9B664112553F}"/>
          </ac:cxnSpMkLst>
        </pc:cxnChg>
      </pc:sldChg>
      <pc:sldChg chg="modSp">
        <pc:chgData name="Lou Kramer" userId="ccf4a742-d6a7-4658-a25f-d1c03bbf6ce4" providerId="ADAL" clId="{4BE0D075-7C3F-4EB4-AD7A-30E52F095BBC}" dt="2018-09-21T12:39:52.868" v="569" actId="1076"/>
        <pc:sldMkLst>
          <pc:docMk/>
          <pc:sldMk cId="1440980689" sldId="337"/>
        </pc:sldMkLst>
        <pc:spChg chg="mod">
          <ac:chgData name="Lou Kramer" userId="ccf4a742-d6a7-4658-a25f-d1c03bbf6ce4" providerId="ADAL" clId="{4BE0D075-7C3F-4EB4-AD7A-30E52F095BBC}" dt="2018-09-21T11:43:21.434" v="367" actId="1076"/>
          <ac:spMkLst>
            <pc:docMk/>
            <pc:sldMk cId="1440980689" sldId="337"/>
            <ac:spMk id="5" creationId="{C2343C95-653B-46CA-8041-B74E01B1DADB}"/>
          </ac:spMkLst>
        </pc:spChg>
        <pc:spChg chg="mod">
          <ac:chgData name="Lou Kramer" userId="ccf4a742-d6a7-4658-a25f-d1c03bbf6ce4" providerId="ADAL" clId="{4BE0D075-7C3F-4EB4-AD7A-30E52F095BBC}" dt="2018-09-21T11:43:25.227" v="368" actId="1076"/>
          <ac:spMkLst>
            <pc:docMk/>
            <pc:sldMk cId="1440980689" sldId="337"/>
            <ac:spMk id="6" creationId="{363DB6AC-70D5-4563-AE08-9A4A035EA4DF}"/>
          </ac:spMkLst>
        </pc:spChg>
        <pc:spChg chg="mod">
          <ac:chgData name="Lou Kramer" userId="ccf4a742-d6a7-4658-a25f-d1c03bbf6ce4" providerId="ADAL" clId="{4BE0D075-7C3F-4EB4-AD7A-30E52F095BBC}" dt="2018-09-21T12:39:52.868" v="569" actId="1076"/>
          <ac:spMkLst>
            <pc:docMk/>
            <pc:sldMk cId="1440980689" sldId="337"/>
            <ac:spMk id="7" creationId="{45B709CA-207A-4998-818F-08A6BDAAF6C3}"/>
          </ac:spMkLst>
        </pc:spChg>
      </pc:sldChg>
      <pc:sldChg chg="addSp delSp modSp">
        <pc:chgData name="Lou Kramer" userId="ccf4a742-d6a7-4658-a25f-d1c03bbf6ce4" providerId="ADAL" clId="{4BE0D075-7C3F-4EB4-AD7A-30E52F095BBC}" dt="2018-09-21T12:39:56.990" v="571"/>
        <pc:sldMkLst>
          <pc:docMk/>
          <pc:sldMk cId="1950113504" sldId="339"/>
        </pc:sldMkLst>
        <pc:spChg chg="del">
          <ac:chgData name="Lou Kramer" userId="ccf4a742-d6a7-4658-a25f-d1c03bbf6ce4" providerId="ADAL" clId="{4BE0D075-7C3F-4EB4-AD7A-30E52F095BBC}" dt="2018-09-21T11:44:31.393" v="369" actId="478"/>
          <ac:spMkLst>
            <pc:docMk/>
            <pc:sldMk cId="1950113504" sldId="339"/>
            <ac:spMk id="7" creationId="{45B709CA-207A-4998-818F-08A6BDAAF6C3}"/>
          </ac:spMkLst>
        </pc:spChg>
        <pc:spChg chg="mod">
          <ac:chgData name="Lou Kramer" userId="ccf4a742-d6a7-4658-a25f-d1c03bbf6ce4" providerId="ADAL" clId="{4BE0D075-7C3F-4EB4-AD7A-30E52F095BBC}" dt="2018-09-21T11:45:16.697" v="378" actId="164"/>
          <ac:spMkLst>
            <pc:docMk/>
            <pc:sldMk cId="1950113504" sldId="339"/>
            <ac:spMk id="8" creationId="{E01C9DC6-9360-481E-8A65-05E5EE6821A9}"/>
          </ac:spMkLst>
        </pc:spChg>
        <pc:spChg chg="mod">
          <ac:chgData name="Lou Kramer" userId="ccf4a742-d6a7-4658-a25f-d1c03bbf6ce4" providerId="ADAL" clId="{4BE0D075-7C3F-4EB4-AD7A-30E52F095BBC}" dt="2018-09-21T11:45:16.697" v="378" actId="164"/>
          <ac:spMkLst>
            <pc:docMk/>
            <pc:sldMk cId="1950113504" sldId="339"/>
            <ac:spMk id="9" creationId="{62DC643A-9B99-49F0-8DE4-EE364C3192EB}"/>
          </ac:spMkLst>
        </pc:spChg>
        <pc:spChg chg="mod">
          <ac:chgData name="Lou Kramer" userId="ccf4a742-d6a7-4658-a25f-d1c03bbf6ce4" providerId="ADAL" clId="{4BE0D075-7C3F-4EB4-AD7A-30E52F095BBC}" dt="2018-09-21T11:45:16.697" v="378" actId="164"/>
          <ac:spMkLst>
            <pc:docMk/>
            <pc:sldMk cId="1950113504" sldId="339"/>
            <ac:spMk id="10" creationId="{D30E279F-339B-4B3C-A58E-F36201FD0D05}"/>
          </ac:spMkLst>
        </pc:spChg>
        <pc:spChg chg="mod">
          <ac:chgData name="Lou Kramer" userId="ccf4a742-d6a7-4658-a25f-d1c03bbf6ce4" providerId="ADAL" clId="{4BE0D075-7C3F-4EB4-AD7A-30E52F095BBC}" dt="2018-09-21T11:45:16.697" v="378" actId="164"/>
          <ac:spMkLst>
            <pc:docMk/>
            <pc:sldMk cId="1950113504" sldId="339"/>
            <ac:spMk id="11" creationId="{FC953C90-ECD1-43FB-8D70-F6E545435E31}"/>
          </ac:spMkLst>
        </pc:spChg>
        <pc:spChg chg="mod">
          <ac:chgData name="Lou Kramer" userId="ccf4a742-d6a7-4658-a25f-d1c03bbf6ce4" providerId="ADAL" clId="{4BE0D075-7C3F-4EB4-AD7A-30E52F095BBC}" dt="2018-09-21T11:44:46.514" v="374" actId="1076"/>
          <ac:spMkLst>
            <pc:docMk/>
            <pc:sldMk cId="1950113504" sldId="339"/>
            <ac:spMk id="17" creationId="{93BDD098-C798-4D62-AFA2-C20F4B093981}"/>
          </ac:spMkLst>
        </pc:spChg>
        <pc:spChg chg="mod">
          <ac:chgData name="Lou Kramer" userId="ccf4a742-d6a7-4658-a25f-d1c03bbf6ce4" providerId="ADAL" clId="{4BE0D075-7C3F-4EB4-AD7A-30E52F095BBC}" dt="2018-09-21T11:44:49.093" v="375" actId="1076"/>
          <ac:spMkLst>
            <pc:docMk/>
            <pc:sldMk cId="1950113504" sldId="339"/>
            <ac:spMk id="18" creationId="{02A4F706-E9DE-489C-B055-46DB16A8716C}"/>
          </ac:spMkLst>
        </pc:spChg>
        <pc:spChg chg="mod">
          <ac:chgData name="Lou Kramer" userId="ccf4a742-d6a7-4658-a25f-d1c03bbf6ce4" providerId="ADAL" clId="{4BE0D075-7C3F-4EB4-AD7A-30E52F095BBC}" dt="2018-09-21T11:44:55.143" v="377" actId="1076"/>
          <ac:spMkLst>
            <pc:docMk/>
            <pc:sldMk cId="1950113504" sldId="339"/>
            <ac:spMk id="19" creationId="{BC79E2DD-910F-4912-B691-0E662F512A3C}"/>
          </ac:spMkLst>
        </pc:spChg>
        <pc:spChg chg="add del">
          <ac:chgData name="Lou Kramer" userId="ccf4a742-d6a7-4658-a25f-d1c03bbf6ce4" providerId="ADAL" clId="{4BE0D075-7C3F-4EB4-AD7A-30E52F095BBC}" dt="2018-09-21T12:39:56.666" v="570" actId="478"/>
          <ac:spMkLst>
            <pc:docMk/>
            <pc:sldMk cId="1950113504" sldId="339"/>
            <ac:spMk id="20" creationId="{8125EE33-5487-427C-88E4-88AF48AE6790}"/>
          </ac:spMkLst>
        </pc:spChg>
        <pc:spChg chg="add">
          <ac:chgData name="Lou Kramer" userId="ccf4a742-d6a7-4658-a25f-d1c03bbf6ce4" providerId="ADAL" clId="{4BE0D075-7C3F-4EB4-AD7A-30E52F095BBC}" dt="2018-09-21T12:39:56.990" v="571"/>
          <ac:spMkLst>
            <pc:docMk/>
            <pc:sldMk cId="1950113504" sldId="339"/>
            <ac:spMk id="21" creationId="{D89BF3EF-1384-4835-AC90-596CB368D265}"/>
          </ac:spMkLst>
        </pc:spChg>
        <pc:grpChg chg="add mod">
          <ac:chgData name="Lou Kramer" userId="ccf4a742-d6a7-4658-a25f-d1c03bbf6ce4" providerId="ADAL" clId="{4BE0D075-7C3F-4EB4-AD7A-30E52F095BBC}" dt="2018-09-21T11:45:26.500" v="379" actId="1076"/>
          <ac:grpSpMkLst>
            <pc:docMk/>
            <pc:sldMk cId="1950113504" sldId="339"/>
            <ac:grpSpMk id="2" creationId="{F36E6950-9D1B-407F-9718-9B9CF9E708E0}"/>
          </ac:grpSpMkLst>
        </pc:grpChg>
        <pc:cxnChg chg="mod">
          <ac:chgData name="Lou Kramer" userId="ccf4a742-d6a7-4658-a25f-d1c03bbf6ce4" providerId="ADAL" clId="{4BE0D075-7C3F-4EB4-AD7A-30E52F095BBC}" dt="2018-09-21T11:45:16.697" v="378" actId="164"/>
          <ac:cxnSpMkLst>
            <pc:docMk/>
            <pc:sldMk cId="1950113504" sldId="339"/>
            <ac:cxnSpMk id="12" creationId="{79A78D22-0A6E-4D59-9CCB-D6CEDF23ECE2}"/>
          </ac:cxnSpMkLst>
        </pc:cxnChg>
        <pc:cxnChg chg="mod">
          <ac:chgData name="Lou Kramer" userId="ccf4a742-d6a7-4658-a25f-d1c03bbf6ce4" providerId="ADAL" clId="{4BE0D075-7C3F-4EB4-AD7A-30E52F095BBC}" dt="2018-09-21T11:45:16.697" v="378" actId="164"/>
          <ac:cxnSpMkLst>
            <pc:docMk/>
            <pc:sldMk cId="1950113504" sldId="339"/>
            <ac:cxnSpMk id="13" creationId="{DC3853C0-ECB6-4E43-9A3B-1833DCD12874}"/>
          </ac:cxnSpMkLst>
        </pc:cxnChg>
        <pc:cxnChg chg="mod">
          <ac:chgData name="Lou Kramer" userId="ccf4a742-d6a7-4658-a25f-d1c03bbf6ce4" providerId="ADAL" clId="{4BE0D075-7C3F-4EB4-AD7A-30E52F095BBC}" dt="2018-09-21T11:45:16.697" v="378" actId="164"/>
          <ac:cxnSpMkLst>
            <pc:docMk/>
            <pc:sldMk cId="1950113504" sldId="339"/>
            <ac:cxnSpMk id="14" creationId="{E3F3BDA9-A9CF-48D4-A6BA-360E7E5248BA}"/>
          </ac:cxnSpMkLst>
        </pc:cxnChg>
        <pc:cxnChg chg="mod">
          <ac:chgData name="Lou Kramer" userId="ccf4a742-d6a7-4658-a25f-d1c03bbf6ce4" providerId="ADAL" clId="{4BE0D075-7C3F-4EB4-AD7A-30E52F095BBC}" dt="2018-09-21T11:45:16.697" v="378" actId="164"/>
          <ac:cxnSpMkLst>
            <pc:docMk/>
            <pc:sldMk cId="1950113504" sldId="339"/>
            <ac:cxnSpMk id="15" creationId="{C14080BC-5573-4C2C-AA27-3DD15E9E4472}"/>
          </ac:cxnSpMkLst>
        </pc:cxnChg>
        <pc:cxnChg chg="mod">
          <ac:chgData name="Lou Kramer" userId="ccf4a742-d6a7-4658-a25f-d1c03bbf6ce4" providerId="ADAL" clId="{4BE0D075-7C3F-4EB4-AD7A-30E52F095BBC}" dt="2018-09-21T11:45:16.697" v="378" actId="164"/>
          <ac:cxnSpMkLst>
            <pc:docMk/>
            <pc:sldMk cId="1950113504" sldId="339"/>
            <ac:cxnSpMk id="16" creationId="{BC6EEE47-3B9F-4CDB-B6B2-B9CFFBF5B4A5}"/>
          </ac:cxnSpMkLst>
        </pc:cxnChg>
      </pc:sldChg>
      <pc:sldChg chg="modSp">
        <pc:chgData name="Lou Kramer" userId="ccf4a742-d6a7-4658-a25f-d1c03bbf6ce4" providerId="ADAL" clId="{4BE0D075-7C3F-4EB4-AD7A-30E52F095BBC}" dt="2018-09-21T12:41:17.896" v="574" actId="1076"/>
        <pc:sldMkLst>
          <pc:docMk/>
          <pc:sldMk cId="3087549176" sldId="340"/>
        </pc:sldMkLst>
        <pc:spChg chg="mod">
          <ac:chgData name="Lou Kramer" userId="ccf4a742-d6a7-4658-a25f-d1c03bbf6ce4" providerId="ADAL" clId="{4BE0D075-7C3F-4EB4-AD7A-30E52F095BBC}" dt="2018-09-21T11:17:06.450" v="243" actId="2711"/>
          <ac:spMkLst>
            <pc:docMk/>
            <pc:sldMk cId="3087549176" sldId="340"/>
            <ac:spMk id="71" creationId="{452D68DA-A552-408D-9201-870B8354C394}"/>
          </ac:spMkLst>
        </pc:spChg>
        <pc:spChg chg="mod">
          <ac:chgData name="Lou Kramer" userId="ccf4a742-d6a7-4658-a25f-d1c03bbf6ce4" providerId="ADAL" clId="{4BE0D075-7C3F-4EB4-AD7A-30E52F095BBC}" dt="2018-09-21T12:40:23.374" v="572"/>
          <ac:spMkLst>
            <pc:docMk/>
            <pc:sldMk cId="3087549176" sldId="340"/>
            <ac:spMk id="72" creationId="{FAEE4FAF-2AB8-4E43-A454-800D8CEDBD71}"/>
          </ac:spMkLst>
        </pc:spChg>
        <pc:spChg chg="mod">
          <ac:chgData name="Lou Kramer" userId="ccf4a742-d6a7-4658-a25f-d1c03bbf6ce4" providerId="ADAL" clId="{4BE0D075-7C3F-4EB4-AD7A-30E52F095BBC}" dt="2018-09-21T12:41:12.977" v="573" actId="1076"/>
          <ac:spMkLst>
            <pc:docMk/>
            <pc:sldMk cId="3087549176" sldId="340"/>
            <ac:spMk id="74" creationId="{D3BA8179-515C-4D91-90FE-B68847222CF6}"/>
          </ac:spMkLst>
        </pc:spChg>
        <pc:spChg chg="mod">
          <ac:chgData name="Lou Kramer" userId="ccf4a742-d6a7-4658-a25f-d1c03bbf6ce4" providerId="ADAL" clId="{4BE0D075-7C3F-4EB4-AD7A-30E52F095BBC}" dt="2018-09-21T12:41:12.977" v="573" actId="1076"/>
          <ac:spMkLst>
            <pc:docMk/>
            <pc:sldMk cId="3087549176" sldId="340"/>
            <ac:spMk id="75" creationId="{4D588908-5DEE-4DB8-AB30-CCE1A27735F8}"/>
          </ac:spMkLst>
        </pc:spChg>
        <pc:spChg chg="mod">
          <ac:chgData name="Lou Kramer" userId="ccf4a742-d6a7-4658-a25f-d1c03bbf6ce4" providerId="ADAL" clId="{4BE0D075-7C3F-4EB4-AD7A-30E52F095BBC}" dt="2018-09-21T12:41:12.977" v="573" actId="1076"/>
          <ac:spMkLst>
            <pc:docMk/>
            <pc:sldMk cId="3087549176" sldId="340"/>
            <ac:spMk id="76" creationId="{8F130D39-1FB7-4F17-907D-B2090326CFFB}"/>
          </ac:spMkLst>
        </pc:spChg>
        <pc:spChg chg="mod">
          <ac:chgData name="Lou Kramer" userId="ccf4a742-d6a7-4658-a25f-d1c03bbf6ce4" providerId="ADAL" clId="{4BE0D075-7C3F-4EB4-AD7A-30E52F095BBC}" dt="2018-09-21T12:41:12.977" v="573" actId="1076"/>
          <ac:spMkLst>
            <pc:docMk/>
            <pc:sldMk cId="3087549176" sldId="340"/>
            <ac:spMk id="77" creationId="{819935A3-437A-40F9-B776-CCE78C9549B7}"/>
          </ac:spMkLst>
        </pc:spChg>
        <pc:spChg chg="mod">
          <ac:chgData name="Lou Kramer" userId="ccf4a742-d6a7-4658-a25f-d1c03bbf6ce4" providerId="ADAL" clId="{4BE0D075-7C3F-4EB4-AD7A-30E52F095BBC}" dt="2018-09-21T12:41:12.977" v="573" actId="1076"/>
          <ac:spMkLst>
            <pc:docMk/>
            <pc:sldMk cId="3087549176" sldId="340"/>
            <ac:spMk id="78" creationId="{EA602674-D2D9-4FB4-B90B-C597B3EDF2E5}"/>
          </ac:spMkLst>
        </pc:spChg>
        <pc:spChg chg="mod">
          <ac:chgData name="Lou Kramer" userId="ccf4a742-d6a7-4658-a25f-d1c03bbf6ce4" providerId="ADAL" clId="{4BE0D075-7C3F-4EB4-AD7A-30E52F095BBC}" dt="2018-09-21T12:41:12.977" v="573" actId="1076"/>
          <ac:spMkLst>
            <pc:docMk/>
            <pc:sldMk cId="3087549176" sldId="340"/>
            <ac:spMk id="79" creationId="{B2F1B16F-B94D-445F-8CE4-6068812DB642}"/>
          </ac:spMkLst>
        </pc:spChg>
        <pc:spChg chg="mod">
          <ac:chgData name="Lou Kramer" userId="ccf4a742-d6a7-4658-a25f-d1c03bbf6ce4" providerId="ADAL" clId="{4BE0D075-7C3F-4EB4-AD7A-30E52F095BBC}" dt="2018-09-21T12:41:12.977" v="573" actId="1076"/>
          <ac:spMkLst>
            <pc:docMk/>
            <pc:sldMk cId="3087549176" sldId="340"/>
            <ac:spMk id="80" creationId="{D7615710-90FF-4FFC-ACB4-D5FCFE7F14F3}"/>
          </ac:spMkLst>
        </pc:spChg>
        <pc:spChg chg="mod">
          <ac:chgData name="Lou Kramer" userId="ccf4a742-d6a7-4658-a25f-d1c03bbf6ce4" providerId="ADAL" clId="{4BE0D075-7C3F-4EB4-AD7A-30E52F095BBC}" dt="2018-09-21T12:41:12.977" v="573" actId="1076"/>
          <ac:spMkLst>
            <pc:docMk/>
            <pc:sldMk cId="3087549176" sldId="340"/>
            <ac:spMk id="81" creationId="{CB4E4B39-3BF2-4390-9E58-0DF48858D153}"/>
          </ac:spMkLst>
        </pc:spChg>
        <pc:spChg chg="mod">
          <ac:chgData name="Lou Kramer" userId="ccf4a742-d6a7-4658-a25f-d1c03bbf6ce4" providerId="ADAL" clId="{4BE0D075-7C3F-4EB4-AD7A-30E52F095BBC}" dt="2018-09-21T12:41:12.977" v="573" actId="1076"/>
          <ac:spMkLst>
            <pc:docMk/>
            <pc:sldMk cId="3087549176" sldId="340"/>
            <ac:spMk id="82" creationId="{82CDCBF0-88E9-497D-9A6F-C42D5B604030}"/>
          </ac:spMkLst>
        </pc:spChg>
        <pc:spChg chg="mod">
          <ac:chgData name="Lou Kramer" userId="ccf4a742-d6a7-4658-a25f-d1c03bbf6ce4" providerId="ADAL" clId="{4BE0D075-7C3F-4EB4-AD7A-30E52F095BBC}" dt="2018-09-21T12:41:12.977" v="573" actId="1076"/>
          <ac:spMkLst>
            <pc:docMk/>
            <pc:sldMk cId="3087549176" sldId="340"/>
            <ac:spMk id="83" creationId="{AE86839F-C2D9-4F44-84CC-1D813E4C74E5}"/>
          </ac:spMkLst>
        </pc:spChg>
        <pc:spChg chg="mod">
          <ac:chgData name="Lou Kramer" userId="ccf4a742-d6a7-4658-a25f-d1c03bbf6ce4" providerId="ADAL" clId="{4BE0D075-7C3F-4EB4-AD7A-30E52F095BBC}" dt="2018-09-21T12:41:12.977" v="573" actId="1076"/>
          <ac:spMkLst>
            <pc:docMk/>
            <pc:sldMk cId="3087549176" sldId="340"/>
            <ac:spMk id="84" creationId="{93614BA7-11A2-458C-AEFB-E97368872233}"/>
          </ac:spMkLst>
        </pc:spChg>
        <pc:spChg chg="mod">
          <ac:chgData name="Lou Kramer" userId="ccf4a742-d6a7-4658-a25f-d1c03bbf6ce4" providerId="ADAL" clId="{4BE0D075-7C3F-4EB4-AD7A-30E52F095BBC}" dt="2018-09-21T12:41:12.977" v="573" actId="1076"/>
          <ac:spMkLst>
            <pc:docMk/>
            <pc:sldMk cId="3087549176" sldId="340"/>
            <ac:spMk id="85" creationId="{FFD0A8A2-F474-453E-A93B-02D938B9B83C}"/>
          </ac:spMkLst>
        </pc:spChg>
        <pc:spChg chg="mod">
          <ac:chgData name="Lou Kramer" userId="ccf4a742-d6a7-4658-a25f-d1c03bbf6ce4" providerId="ADAL" clId="{4BE0D075-7C3F-4EB4-AD7A-30E52F095BBC}" dt="2018-09-21T12:41:12.977" v="573" actId="1076"/>
          <ac:spMkLst>
            <pc:docMk/>
            <pc:sldMk cId="3087549176" sldId="340"/>
            <ac:spMk id="86" creationId="{D10AC432-1515-47C7-8BBD-70DFD23B81D9}"/>
          </ac:spMkLst>
        </pc:spChg>
        <pc:spChg chg="mod">
          <ac:chgData name="Lou Kramer" userId="ccf4a742-d6a7-4658-a25f-d1c03bbf6ce4" providerId="ADAL" clId="{4BE0D075-7C3F-4EB4-AD7A-30E52F095BBC}" dt="2018-09-21T12:41:12.977" v="573" actId="1076"/>
          <ac:spMkLst>
            <pc:docMk/>
            <pc:sldMk cId="3087549176" sldId="340"/>
            <ac:spMk id="87" creationId="{E1AC0F7C-D2F9-441E-B231-AFE1C1A3A8F9}"/>
          </ac:spMkLst>
        </pc:spChg>
        <pc:spChg chg="mod">
          <ac:chgData name="Lou Kramer" userId="ccf4a742-d6a7-4658-a25f-d1c03bbf6ce4" providerId="ADAL" clId="{4BE0D075-7C3F-4EB4-AD7A-30E52F095BBC}" dt="2018-09-21T12:41:12.977" v="573" actId="1076"/>
          <ac:spMkLst>
            <pc:docMk/>
            <pc:sldMk cId="3087549176" sldId="340"/>
            <ac:spMk id="88" creationId="{399E8AD8-27EE-4EA9-A086-E910AF320D3C}"/>
          </ac:spMkLst>
        </pc:spChg>
        <pc:spChg chg="mod">
          <ac:chgData name="Lou Kramer" userId="ccf4a742-d6a7-4658-a25f-d1c03bbf6ce4" providerId="ADAL" clId="{4BE0D075-7C3F-4EB4-AD7A-30E52F095BBC}" dt="2018-09-21T12:41:12.977" v="573" actId="1076"/>
          <ac:spMkLst>
            <pc:docMk/>
            <pc:sldMk cId="3087549176" sldId="340"/>
            <ac:spMk id="89" creationId="{4725FA04-BBCE-414B-A014-B294E5EAB69B}"/>
          </ac:spMkLst>
        </pc:spChg>
        <pc:spChg chg="mod">
          <ac:chgData name="Lou Kramer" userId="ccf4a742-d6a7-4658-a25f-d1c03bbf6ce4" providerId="ADAL" clId="{4BE0D075-7C3F-4EB4-AD7A-30E52F095BBC}" dt="2018-09-21T12:41:12.977" v="573" actId="1076"/>
          <ac:spMkLst>
            <pc:docMk/>
            <pc:sldMk cId="3087549176" sldId="340"/>
            <ac:spMk id="90" creationId="{142E3599-56B1-4B47-9643-2DFFE82FCC4B}"/>
          </ac:spMkLst>
        </pc:spChg>
        <pc:spChg chg="mod">
          <ac:chgData name="Lou Kramer" userId="ccf4a742-d6a7-4658-a25f-d1c03bbf6ce4" providerId="ADAL" clId="{4BE0D075-7C3F-4EB4-AD7A-30E52F095BBC}" dt="2018-09-21T12:41:12.977" v="573" actId="1076"/>
          <ac:spMkLst>
            <pc:docMk/>
            <pc:sldMk cId="3087549176" sldId="340"/>
            <ac:spMk id="91" creationId="{FDB7DAF1-C8EC-4C97-9B42-83BC48381CB0}"/>
          </ac:spMkLst>
        </pc:spChg>
        <pc:spChg chg="mod">
          <ac:chgData name="Lou Kramer" userId="ccf4a742-d6a7-4658-a25f-d1c03bbf6ce4" providerId="ADAL" clId="{4BE0D075-7C3F-4EB4-AD7A-30E52F095BBC}" dt="2018-09-21T12:41:12.977" v="573" actId="1076"/>
          <ac:spMkLst>
            <pc:docMk/>
            <pc:sldMk cId="3087549176" sldId="340"/>
            <ac:spMk id="92" creationId="{CC86DB60-719C-4191-9C3B-0634CE2F519B}"/>
          </ac:spMkLst>
        </pc:spChg>
        <pc:spChg chg="mod">
          <ac:chgData name="Lou Kramer" userId="ccf4a742-d6a7-4658-a25f-d1c03bbf6ce4" providerId="ADAL" clId="{4BE0D075-7C3F-4EB4-AD7A-30E52F095BBC}" dt="2018-09-21T12:41:12.977" v="573" actId="1076"/>
          <ac:spMkLst>
            <pc:docMk/>
            <pc:sldMk cId="3087549176" sldId="340"/>
            <ac:spMk id="93" creationId="{5D444D33-703F-4E31-83F8-6C638A26008E}"/>
          </ac:spMkLst>
        </pc:spChg>
        <pc:spChg chg="mod">
          <ac:chgData name="Lou Kramer" userId="ccf4a742-d6a7-4658-a25f-d1c03bbf6ce4" providerId="ADAL" clId="{4BE0D075-7C3F-4EB4-AD7A-30E52F095BBC}" dt="2018-09-21T12:41:12.977" v="573" actId="1076"/>
          <ac:spMkLst>
            <pc:docMk/>
            <pc:sldMk cId="3087549176" sldId="340"/>
            <ac:spMk id="94" creationId="{E4D5BA07-DA7B-4C91-B7B9-A08D5FAF82D2}"/>
          </ac:spMkLst>
        </pc:spChg>
        <pc:spChg chg="mod">
          <ac:chgData name="Lou Kramer" userId="ccf4a742-d6a7-4658-a25f-d1c03bbf6ce4" providerId="ADAL" clId="{4BE0D075-7C3F-4EB4-AD7A-30E52F095BBC}" dt="2018-09-21T12:41:12.977" v="573" actId="1076"/>
          <ac:spMkLst>
            <pc:docMk/>
            <pc:sldMk cId="3087549176" sldId="340"/>
            <ac:spMk id="95" creationId="{05726A0E-FAA3-4EF6-9BBB-5B857E7078B1}"/>
          </ac:spMkLst>
        </pc:spChg>
        <pc:spChg chg="mod">
          <ac:chgData name="Lou Kramer" userId="ccf4a742-d6a7-4658-a25f-d1c03bbf6ce4" providerId="ADAL" clId="{4BE0D075-7C3F-4EB4-AD7A-30E52F095BBC}" dt="2018-09-21T12:41:12.977" v="573" actId="1076"/>
          <ac:spMkLst>
            <pc:docMk/>
            <pc:sldMk cId="3087549176" sldId="340"/>
            <ac:spMk id="96" creationId="{7FB217DD-75B6-4EF4-A20D-E7C89A56C93E}"/>
          </ac:spMkLst>
        </pc:spChg>
        <pc:spChg chg="mod">
          <ac:chgData name="Lou Kramer" userId="ccf4a742-d6a7-4658-a25f-d1c03bbf6ce4" providerId="ADAL" clId="{4BE0D075-7C3F-4EB4-AD7A-30E52F095BBC}" dt="2018-09-21T12:41:12.977" v="573" actId="1076"/>
          <ac:spMkLst>
            <pc:docMk/>
            <pc:sldMk cId="3087549176" sldId="340"/>
            <ac:spMk id="97" creationId="{94AFE9DC-29E6-4A2C-9D49-A214F7F3DF7B}"/>
          </ac:spMkLst>
        </pc:spChg>
        <pc:spChg chg="mod">
          <ac:chgData name="Lou Kramer" userId="ccf4a742-d6a7-4658-a25f-d1c03bbf6ce4" providerId="ADAL" clId="{4BE0D075-7C3F-4EB4-AD7A-30E52F095BBC}" dt="2018-09-21T12:41:12.977" v="573" actId="1076"/>
          <ac:spMkLst>
            <pc:docMk/>
            <pc:sldMk cId="3087549176" sldId="340"/>
            <ac:spMk id="98" creationId="{BF22BEE9-4F99-403A-9B0A-0D9A71BB72B0}"/>
          </ac:spMkLst>
        </pc:spChg>
        <pc:spChg chg="mod">
          <ac:chgData name="Lou Kramer" userId="ccf4a742-d6a7-4658-a25f-d1c03bbf6ce4" providerId="ADAL" clId="{4BE0D075-7C3F-4EB4-AD7A-30E52F095BBC}" dt="2018-09-21T12:41:12.977" v="573" actId="1076"/>
          <ac:spMkLst>
            <pc:docMk/>
            <pc:sldMk cId="3087549176" sldId="340"/>
            <ac:spMk id="99" creationId="{B10FB712-103F-498A-AD03-453C19FA24BF}"/>
          </ac:spMkLst>
        </pc:spChg>
        <pc:spChg chg="mod">
          <ac:chgData name="Lou Kramer" userId="ccf4a742-d6a7-4658-a25f-d1c03bbf6ce4" providerId="ADAL" clId="{4BE0D075-7C3F-4EB4-AD7A-30E52F095BBC}" dt="2018-09-21T12:41:12.977" v="573" actId="1076"/>
          <ac:spMkLst>
            <pc:docMk/>
            <pc:sldMk cId="3087549176" sldId="340"/>
            <ac:spMk id="100" creationId="{17E202C1-325B-4574-AB3F-EA566341D51A}"/>
          </ac:spMkLst>
        </pc:spChg>
        <pc:spChg chg="mod">
          <ac:chgData name="Lou Kramer" userId="ccf4a742-d6a7-4658-a25f-d1c03bbf6ce4" providerId="ADAL" clId="{4BE0D075-7C3F-4EB4-AD7A-30E52F095BBC}" dt="2018-09-21T12:41:12.977" v="573" actId="1076"/>
          <ac:spMkLst>
            <pc:docMk/>
            <pc:sldMk cId="3087549176" sldId="340"/>
            <ac:spMk id="101" creationId="{77D2DCA1-76F6-4FAB-AA87-FF9902660859}"/>
          </ac:spMkLst>
        </pc:spChg>
        <pc:spChg chg="mod">
          <ac:chgData name="Lou Kramer" userId="ccf4a742-d6a7-4658-a25f-d1c03bbf6ce4" providerId="ADAL" clId="{4BE0D075-7C3F-4EB4-AD7A-30E52F095BBC}" dt="2018-09-21T12:41:12.977" v="573" actId="1076"/>
          <ac:spMkLst>
            <pc:docMk/>
            <pc:sldMk cId="3087549176" sldId="340"/>
            <ac:spMk id="102" creationId="{80AAD0D1-669F-460B-B707-48D5D34D7015}"/>
          </ac:spMkLst>
        </pc:spChg>
        <pc:spChg chg="mod">
          <ac:chgData name="Lou Kramer" userId="ccf4a742-d6a7-4658-a25f-d1c03bbf6ce4" providerId="ADAL" clId="{4BE0D075-7C3F-4EB4-AD7A-30E52F095BBC}" dt="2018-09-21T12:41:12.977" v="573" actId="1076"/>
          <ac:spMkLst>
            <pc:docMk/>
            <pc:sldMk cId="3087549176" sldId="340"/>
            <ac:spMk id="103" creationId="{844CAE2B-6FF8-4777-AFFE-A3FBEEFB9A68}"/>
          </ac:spMkLst>
        </pc:spChg>
        <pc:spChg chg="mod">
          <ac:chgData name="Lou Kramer" userId="ccf4a742-d6a7-4658-a25f-d1c03bbf6ce4" providerId="ADAL" clId="{4BE0D075-7C3F-4EB4-AD7A-30E52F095BBC}" dt="2018-09-21T12:41:12.977" v="573" actId="1076"/>
          <ac:spMkLst>
            <pc:docMk/>
            <pc:sldMk cId="3087549176" sldId="340"/>
            <ac:spMk id="104" creationId="{019F73E3-37C7-459A-84A4-582857F171F2}"/>
          </ac:spMkLst>
        </pc:spChg>
        <pc:spChg chg="mod">
          <ac:chgData name="Lou Kramer" userId="ccf4a742-d6a7-4658-a25f-d1c03bbf6ce4" providerId="ADAL" clId="{4BE0D075-7C3F-4EB4-AD7A-30E52F095BBC}" dt="2018-09-21T12:41:12.977" v="573" actId="1076"/>
          <ac:spMkLst>
            <pc:docMk/>
            <pc:sldMk cId="3087549176" sldId="340"/>
            <ac:spMk id="105" creationId="{80A7E123-A49C-4C1F-84C1-69DC2FCCEA33}"/>
          </ac:spMkLst>
        </pc:spChg>
        <pc:spChg chg="mod">
          <ac:chgData name="Lou Kramer" userId="ccf4a742-d6a7-4658-a25f-d1c03bbf6ce4" providerId="ADAL" clId="{4BE0D075-7C3F-4EB4-AD7A-30E52F095BBC}" dt="2018-09-21T12:41:12.977" v="573" actId="1076"/>
          <ac:spMkLst>
            <pc:docMk/>
            <pc:sldMk cId="3087549176" sldId="340"/>
            <ac:spMk id="106" creationId="{315C8422-5158-4573-A545-F3E69484F817}"/>
          </ac:spMkLst>
        </pc:spChg>
        <pc:spChg chg="mod">
          <ac:chgData name="Lou Kramer" userId="ccf4a742-d6a7-4658-a25f-d1c03bbf6ce4" providerId="ADAL" clId="{4BE0D075-7C3F-4EB4-AD7A-30E52F095BBC}" dt="2018-09-21T12:41:12.977" v="573" actId="1076"/>
          <ac:spMkLst>
            <pc:docMk/>
            <pc:sldMk cId="3087549176" sldId="340"/>
            <ac:spMk id="107" creationId="{43D25AAC-479C-4837-8B08-337C30E6D2BC}"/>
          </ac:spMkLst>
        </pc:spChg>
        <pc:spChg chg="mod">
          <ac:chgData name="Lou Kramer" userId="ccf4a742-d6a7-4658-a25f-d1c03bbf6ce4" providerId="ADAL" clId="{4BE0D075-7C3F-4EB4-AD7A-30E52F095BBC}" dt="2018-09-21T12:41:12.977" v="573" actId="1076"/>
          <ac:spMkLst>
            <pc:docMk/>
            <pc:sldMk cId="3087549176" sldId="340"/>
            <ac:spMk id="108" creationId="{94B749F4-227A-4C23-993E-9EB36247E6B6}"/>
          </ac:spMkLst>
        </pc:spChg>
        <pc:spChg chg="mod">
          <ac:chgData name="Lou Kramer" userId="ccf4a742-d6a7-4658-a25f-d1c03bbf6ce4" providerId="ADAL" clId="{4BE0D075-7C3F-4EB4-AD7A-30E52F095BBC}" dt="2018-09-21T12:41:12.977" v="573" actId="1076"/>
          <ac:spMkLst>
            <pc:docMk/>
            <pc:sldMk cId="3087549176" sldId="340"/>
            <ac:spMk id="109" creationId="{6E4BA054-AB49-4A0C-A540-43D8413356E0}"/>
          </ac:spMkLst>
        </pc:spChg>
        <pc:spChg chg="mod">
          <ac:chgData name="Lou Kramer" userId="ccf4a742-d6a7-4658-a25f-d1c03bbf6ce4" providerId="ADAL" clId="{4BE0D075-7C3F-4EB4-AD7A-30E52F095BBC}" dt="2018-09-21T12:41:12.977" v="573" actId="1076"/>
          <ac:spMkLst>
            <pc:docMk/>
            <pc:sldMk cId="3087549176" sldId="340"/>
            <ac:spMk id="110" creationId="{9FAB0633-2FE4-4F4F-BE3A-DF8621ACDA73}"/>
          </ac:spMkLst>
        </pc:spChg>
        <pc:spChg chg="mod">
          <ac:chgData name="Lou Kramer" userId="ccf4a742-d6a7-4658-a25f-d1c03bbf6ce4" providerId="ADAL" clId="{4BE0D075-7C3F-4EB4-AD7A-30E52F095BBC}" dt="2018-09-21T12:41:12.977" v="573" actId="1076"/>
          <ac:spMkLst>
            <pc:docMk/>
            <pc:sldMk cId="3087549176" sldId="340"/>
            <ac:spMk id="111" creationId="{41C9CFFA-6C45-4D30-B1AA-DFA4B12034B2}"/>
          </ac:spMkLst>
        </pc:spChg>
        <pc:spChg chg="mod">
          <ac:chgData name="Lou Kramer" userId="ccf4a742-d6a7-4658-a25f-d1c03bbf6ce4" providerId="ADAL" clId="{4BE0D075-7C3F-4EB4-AD7A-30E52F095BBC}" dt="2018-09-21T12:41:12.977" v="573" actId="1076"/>
          <ac:spMkLst>
            <pc:docMk/>
            <pc:sldMk cId="3087549176" sldId="340"/>
            <ac:spMk id="112" creationId="{61333990-CE18-47EA-97AD-DC281601580D}"/>
          </ac:spMkLst>
        </pc:spChg>
        <pc:spChg chg="mod">
          <ac:chgData name="Lou Kramer" userId="ccf4a742-d6a7-4658-a25f-d1c03bbf6ce4" providerId="ADAL" clId="{4BE0D075-7C3F-4EB4-AD7A-30E52F095BBC}" dt="2018-09-21T12:41:12.977" v="573" actId="1076"/>
          <ac:spMkLst>
            <pc:docMk/>
            <pc:sldMk cId="3087549176" sldId="340"/>
            <ac:spMk id="113" creationId="{639E91B2-FB43-4EE6-B4AE-082C6D6222B1}"/>
          </ac:spMkLst>
        </pc:spChg>
        <pc:spChg chg="mod">
          <ac:chgData name="Lou Kramer" userId="ccf4a742-d6a7-4658-a25f-d1c03bbf6ce4" providerId="ADAL" clId="{4BE0D075-7C3F-4EB4-AD7A-30E52F095BBC}" dt="2018-09-21T12:41:12.977" v="573" actId="1076"/>
          <ac:spMkLst>
            <pc:docMk/>
            <pc:sldMk cId="3087549176" sldId="340"/>
            <ac:spMk id="114" creationId="{A7C3C40E-EEF6-430E-86B5-5B024F221A3E}"/>
          </ac:spMkLst>
        </pc:spChg>
        <pc:spChg chg="mod">
          <ac:chgData name="Lou Kramer" userId="ccf4a742-d6a7-4658-a25f-d1c03bbf6ce4" providerId="ADAL" clId="{4BE0D075-7C3F-4EB4-AD7A-30E52F095BBC}" dt="2018-09-21T12:41:12.977" v="573" actId="1076"/>
          <ac:spMkLst>
            <pc:docMk/>
            <pc:sldMk cId="3087549176" sldId="340"/>
            <ac:spMk id="115" creationId="{A0BF7687-688E-4754-BB9E-BD5366C3311B}"/>
          </ac:spMkLst>
        </pc:spChg>
        <pc:spChg chg="mod">
          <ac:chgData name="Lou Kramer" userId="ccf4a742-d6a7-4658-a25f-d1c03bbf6ce4" providerId="ADAL" clId="{4BE0D075-7C3F-4EB4-AD7A-30E52F095BBC}" dt="2018-09-21T12:41:12.977" v="573" actId="1076"/>
          <ac:spMkLst>
            <pc:docMk/>
            <pc:sldMk cId="3087549176" sldId="340"/>
            <ac:spMk id="116" creationId="{C45A8DC2-41ED-4729-AACA-E00BC990888A}"/>
          </ac:spMkLst>
        </pc:spChg>
        <pc:spChg chg="mod">
          <ac:chgData name="Lou Kramer" userId="ccf4a742-d6a7-4658-a25f-d1c03bbf6ce4" providerId="ADAL" clId="{4BE0D075-7C3F-4EB4-AD7A-30E52F095BBC}" dt="2018-09-21T12:41:12.977" v="573" actId="1076"/>
          <ac:spMkLst>
            <pc:docMk/>
            <pc:sldMk cId="3087549176" sldId="340"/>
            <ac:spMk id="117" creationId="{1A53E4E4-61F1-4BEA-99A4-13E981437727}"/>
          </ac:spMkLst>
        </pc:spChg>
        <pc:spChg chg="mod">
          <ac:chgData name="Lou Kramer" userId="ccf4a742-d6a7-4658-a25f-d1c03bbf6ce4" providerId="ADAL" clId="{4BE0D075-7C3F-4EB4-AD7A-30E52F095BBC}" dt="2018-09-21T12:41:12.977" v="573" actId="1076"/>
          <ac:spMkLst>
            <pc:docMk/>
            <pc:sldMk cId="3087549176" sldId="340"/>
            <ac:spMk id="118" creationId="{7CAAD249-D80B-4E3D-BD0C-B825083EB06A}"/>
          </ac:spMkLst>
        </pc:spChg>
        <pc:spChg chg="mod">
          <ac:chgData name="Lou Kramer" userId="ccf4a742-d6a7-4658-a25f-d1c03bbf6ce4" providerId="ADAL" clId="{4BE0D075-7C3F-4EB4-AD7A-30E52F095BBC}" dt="2018-09-21T12:41:12.977" v="573" actId="1076"/>
          <ac:spMkLst>
            <pc:docMk/>
            <pc:sldMk cId="3087549176" sldId="340"/>
            <ac:spMk id="119" creationId="{9705779B-0D67-4CDD-905C-C3ABE28A538B}"/>
          </ac:spMkLst>
        </pc:spChg>
        <pc:spChg chg="mod">
          <ac:chgData name="Lou Kramer" userId="ccf4a742-d6a7-4658-a25f-d1c03bbf6ce4" providerId="ADAL" clId="{4BE0D075-7C3F-4EB4-AD7A-30E52F095BBC}" dt="2018-09-21T12:41:12.977" v="573" actId="1076"/>
          <ac:spMkLst>
            <pc:docMk/>
            <pc:sldMk cId="3087549176" sldId="340"/>
            <ac:spMk id="120" creationId="{D7E1863E-95D8-4CE9-A39E-DDC5FF061C91}"/>
          </ac:spMkLst>
        </pc:spChg>
        <pc:spChg chg="mod">
          <ac:chgData name="Lou Kramer" userId="ccf4a742-d6a7-4658-a25f-d1c03bbf6ce4" providerId="ADAL" clId="{4BE0D075-7C3F-4EB4-AD7A-30E52F095BBC}" dt="2018-09-21T12:41:12.977" v="573" actId="1076"/>
          <ac:spMkLst>
            <pc:docMk/>
            <pc:sldMk cId="3087549176" sldId="340"/>
            <ac:spMk id="121" creationId="{9A70A8F8-6612-4AB8-B105-1A961331D625}"/>
          </ac:spMkLst>
        </pc:spChg>
        <pc:spChg chg="mod">
          <ac:chgData name="Lou Kramer" userId="ccf4a742-d6a7-4658-a25f-d1c03bbf6ce4" providerId="ADAL" clId="{4BE0D075-7C3F-4EB4-AD7A-30E52F095BBC}" dt="2018-09-21T12:41:12.977" v="573" actId="1076"/>
          <ac:spMkLst>
            <pc:docMk/>
            <pc:sldMk cId="3087549176" sldId="340"/>
            <ac:spMk id="122" creationId="{1BECBD39-5651-4169-B67C-9B577F0CDAFD}"/>
          </ac:spMkLst>
        </pc:spChg>
        <pc:spChg chg="mod">
          <ac:chgData name="Lou Kramer" userId="ccf4a742-d6a7-4658-a25f-d1c03bbf6ce4" providerId="ADAL" clId="{4BE0D075-7C3F-4EB4-AD7A-30E52F095BBC}" dt="2018-09-21T12:41:12.977" v="573" actId="1076"/>
          <ac:spMkLst>
            <pc:docMk/>
            <pc:sldMk cId="3087549176" sldId="340"/>
            <ac:spMk id="123" creationId="{66D91CD7-218C-4327-B93B-AED2602A2E1A}"/>
          </ac:spMkLst>
        </pc:spChg>
        <pc:spChg chg="mod">
          <ac:chgData name="Lou Kramer" userId="ccf4a742-d6a7-4658-a25f-d1c03bbf6ce4" providerId="ADAL" clId="{4BE0D075-7C3F-4EB4-AD7A-30E52F095BBC}" dt="2018-09-21T12:41:12.977" v="573" actId="1076"/>
          <ac:spMkLst>
            <pc:docMk/>
            <pc:sldMk cId="3087549176" sldId="340"/>
            <ac:spMk id="124" creationId="{D3452045-701C-4889-A2E4-48CF602D19C5}"/>
          </ac:spMkLst>
        </pc:spChg>
        <pc:spChg chg="mod">
          <ac:chgData name="Lou Kramer" userId="ccf4a742-d6a7-4658-a25f-d1c03bbf6ce4" providerId="ADAL" clId="{4BE0D075-7C3F-4EB4-AD7A-30E52F095BBC}" dt="2018-09-21T12:41:12.977" v="573" actId="1076"/>
          <ac:spMkLst>
            <pc:docMk/>
            <pc:sldMk cId="3087549176" sldId="340"/>
            <ac:spMk id="125" creationId="{A13B606B-0974-4B76-A87E-B23B6606BE14}"/>
          </ac:spMkLst>
        </pc:spChg>
        <pc:spChg chg="mod">
          <ac:chgData name="Lou Kramer" userId="ccf4a742-d6a7-4658-a25f-d1c03bbf6ce4" providerId="ADAL" clId="{4BE0D075-7C3F-4EB4-AD7A-30E52F095BBC}" dt="2018-09-21T12:41:12.977" v="573" actId="1076"/>
          <ac:spMkLst>
            <pc:docMk/>
            <pc:sldMk cId="3087549176" sldId="340"/>
            <ac:spMk id="126" creationId="{8E4B6248-959F-4559-87B2-70B95F1D4E71}"/>
          </ac:spMkLst>
        </pc:spChg>
        <pc:spChg chg="mod">
          <ac:chgData name="Lou Kramer" userId="ccf4a742-d6a7-4658-a25f-d1c03bbf6ce4" providerId="ADAL" clId="{4BE0D075-7C3F-4EB4-AD7A-30E52F095BBC}" dt="2018-09-21T12:41:12.977" v="573" actId="1076"/>
          <ac:spMkLst>
            <pc:docMk/>
            <pc:sldMk cId="3087549176" sldId="340"/>
            <ac:spMk id="127" creationId="{F638F249-76FB-407E-B19E-4C77806144CD}"/>
          </ac:spMkLst>
        </pc:spChg>
        <pc:spChg chg="mod">
          <ac:chgData name="Lou Kramer" userId="ccf4a742-d6a7-4658-a25f-d1c03bbf6ce4" providerId="ADAL" clId="{4BE0D075-7C3F-4EB4-AD7A-30E52F095BBC}" dt="2018-09-21T12:41:12.977" v="573" actId="1076"/>
          <ac:spMkLst>
            <pc:docMk/>
            <pc:sldMk cId="3087549176" sldId="340"/>
            <ac:spMk id="128" creationId="{DBEB2390-B44F-4AA0-A68F-239672B75832}"/>
          </ac:spMkLst>
        </pc:spChg>
        <pc:spChg chg="mod">
          <ac:chgData name="Lou Kramer" userId="ccf4a742-d6a7-4658-a25f-d1c03bbf6ce4" providerId="ADAL" clId="{4BE0D075-7C3F-4EB4-AD7A-30E52F095BBC}" dt="2018-09-21T12:41:12.977" v="573" actId="1076"/>
          <ac:spMkLst>
            <pc:docMk/>
            <pc:sldMk cId="3087549176" sldId="340"/>
            <ac:spMk id="129" creationId="{4E3FDD69-78CD-4A42-B62D-0191A8206ABC}"/>
          </ac:spMkLst>
        </pc:spChg>
        <pc:spChg chg="mod">
          <ac:chgData name="Lou Kramer" userId="ccf4a742-d6a7-4658-a25f-d1c03bbf6ce4" providerId="ADAL" clId="{4BE0D075-7C3F-4EB4-AD7A-30E52F095BBC}" dt="2018-09-21T12:41:12.977" v="573" actId="1076"/>
          <ac:spMkLst>
            <pc:docMk/>
            <pc:sldMk cId="3087549176" sldId="340"/>
            <ac:spMk id="130" creationId="{6904CA26-3C21-4E9B-8E34-A927F80E4025}"/>
          </ac:spMkLst>
        </pc:spChg>
        <pc:spChg chg="mod">
          <ac:chgData name="Lou Kramer" userId="ccf4a742-d6a7-4658-a25f-d1c03bbf6ce4" providerId="ADAL" clId="{4BE0D075-7C3F-4EB4-AD7A-30E52F095BBC}" dt="2018-09-21T12:41:12.977" v="573" actId="1076"/>
          <ac:spMkLst>
            <pc:docMk/>
            <pc:sldMk cId="3087549176" sldId="340"/>
            <ac:spMk id="131" creationId="{DE254EEB-EBB0-4D58-AB36-26E61AF4E96C}"/>
          </ac:spMkLst>
        </pc:spChg>
        <pc:spChg chg="mod">
          <ac:chgData name="Lou Kramer" userId="ccf4a742-d6a7-4658-a25f-d1c03bbf6ce4" providerId="ADAL" clId="{4BE0D075-7C3F-4EB4-AD7A-30E52F095BBC}" dt="2018-09-21T12:41:12.977" v="573" actId="1076"/>
          <ac:spMkLst>
            <pc:docMk/>
            <pc:sldMk cId="3087549176" sldId="340"/>
            <ac:spMk id="132" creationId="{D57754BB-7BC9-4F2B-9EE9-FDD47843D879}"/>
          </ac:spMkLst>
        </pc:spChg>
        <pc:spChg chg="mod">
          <ac:chgData name="Lou Kramer" userId="ccf4a742-d6a7-4658-a25f-d1c03bbf6ce4" providerId="ADAL" clId="{4BE0D075-7C3F-4EB4-AD7A-30E52F095BBC}" dt="2018-09-21T12:41:12.977" v="573" actId="1076"/>
          <ac:spMkLst>
            <pc:docMk/>
            <pc:sldMk cId="3087549176" sldId="340"/>
            <ac:spMk id="133" creationId="{E0B97D20-9D7F-467C-A800-61899A1DA0E0}"/>
          </ac:spMkLst>
        </pc:spChg>
        <pc:spChg chg="mod">
          <ac:chgData name="Lou Kramer" userId="ccf4a742-d6a7-4658-a25f-d1c03bbf6ce4" providerId="ADAL" clId="{4BE0D075-7C3F-4EB4-AD7A-30E52F095BBC}" dt="2018-09-21T12:41:12.977" v="573" actId="1076"/>
          <ac:spMkLst>
            <pc:docMk/>
            <pc:sldMk cId="3087549176" sldId="340"/>
            <ac:spMk id="134" creationId="{7A59D525-FCE5-4617-A405-30E0E0E0512C}"/>
          </ac:spMkLst>
        </pc:spChg>
        <pc:spChg chg="mod">
          <ac:chgData name="Lou Kramer" userId="ccf4a742-d6a7-4658-a25f-d1c03bbf6ce4" providerId="ADAL" clId="{4BE0D075-7C3F-4EB4-AD7A-30E52F095BBC}" dt="2018-09-21T12:41:12.977" v="573" actId="1076"/>
          <ac:spMkLst>
            <pc:docMk/>
            <pc:sldMk cId="3087549176" sldId="340"/>
            <ac:spMk id="135" creationId="{A2FAEA94-E8C2-4328-B4D2-2E84ECA46990}"/>
          </ac:spMkLst>
        </pc:spChg>
        <pc:spChg chg="mod">
          <ac:chgData name="Lou Kramer" userId="ccf4a742-d6a7-4658-a25f-d1c03bbf6ce4" providerId="ADAL" clId="{4BE0D075-7C3F-4EB4-AD7A-30E52F095BBC}" dt="2018-09-21T12:41:12.977" v="573" actId="1076"/>
          <ac:spMkLst>
            <pc:docMk/>
            <pc:sldMk cId="3087549176" sldId="340"/>
            <ac:spMk id="136" creationId="{65541F55-52C1-4C16-B3A6-0EF736FA507F}"/>
          </ac:spMkLst>
        </pc:spChg>
        <pc:spChg chg="mod">
          <ac:chgData name="Lou Kramer" userId="ccf4a742-d6a7-4658-a25f-d1c03bbf6ce4" providerId="ADAL" clId="{4BE0D075-7C3F-4EB4-AD7A-30E52F095BBC}" dt="2018-09-21T12:41:12.977" v="573" actId="1076"/>
          <ac:spMkLst>
            <pc:docMk/>
            <pc:sldMk cId="3087549176" sldId="340"/>
            <ac:spMk id="137" creationId="{3F77737B-31EF-4D1F-9A3F-3FD6CE87055E}"/>
          </ac:spMkLst>
        </pc:spChg>
        <pc:spChg chg="mod">
          <ac:chgData name="Lou Kramer" userId="ccf4a742-d6a7-4658-a25f-d1c03bbf6ce4" providerId="ADAL" clId="{4BE0D075-7C3F-4EB4-AD7A-30E52F095BBC}" dt="2018-09-21T12:41:17.896" v="574" actId="1076"/>
          <ac:spMkLst>
            <pc:docMk/>
            <pc:sldMk cId="3087549176" sldId="340"/>
            <ac:spMk id="138" creationId="{152807AB-7D98-4EF9-B1B1-CD99327DB6E5}"/>
          </ac:spMkLst>
        </pc:spChg>
        <pc:spChg chg="mod">
          <ac:chgData name="Lou Kramer" userId="ccf4a742-d6a7-4658-a25f-d1c03bbf6ce4" providerId="ADAL" clId="{4BE0D075-7C3F-4EB4-AD7A-30E52F095BBC}" dt="2018-09-21T11:17:27.310" v="247" actId="2711"/>
          <ac:spMkLst>
            <pc:docMk/>
            <pc:sldMk cId="3087549176" sldId="340"/>
            <ac:spMk id="335" creationId="{40690BB1-496A-4763-BD24-A553CA717701}"/>
          </ac:spMkLst>
        </pc:spChg>
        <pc:spChg chg="mod">
          <ac:chgData name="Lou Kramer" userId="ccf4a742-d6a7-4658-a25f-d1c03bbf6ce4" providerId="ADAL" clId="{4BE0D075-7C3F-4EB4-AD7A-30E52F095BBC}" dt="2018-09-21T11:17:37.765" v="249" actId="2711"/>
          <ac:spMkLst>
            <pc:docMk/>
            <pc:sldMk cId="3087549176" sldId="340"/>
            <ac:spMk id="337" creationId="{B9F07FD7-7FCE-455C-84C0-B15B42262EBC}"/>
          </ac:spMkLst>
        </pc:spChg>
        <pc:spChg chg="mod">
          <ac:chgData name="Lou Kramer" userId="ccf4a742-d6a7-4658-a25f-d1c03bbf6ce4" providerId="ADAL" clId="{4BE0D075-7C3F-4EB4-AD7A-30E52F095BBC}" dt="2018-09-21T11:17:33.061" v="248" actId="2711"/>
          <ac:spMkLst>
            <pc:docMk/>
            <pc:sldMk cId="3087549176" sldId="340"/>
            <ac:spMk id="473" creationId="{D5817AF5-EB77-4EB3-A521-BC7B5ECB5E4A}"/>
          </ac:spMkLst>
        </pc:spChg>
        <pc:spChg chg="mod">
          <ac:chgData name="Lou Kramer" userId="ccf4a742-d6a7-4658-a25f-d1c03bbf6ce4" providerId="ADAL" clId="{4BE0D075-7C3F-4EB4-AD7A-30E52F095BBC}" dt="2018-09-21T11:17:21.716" v="246" actId="2711"/>
          <ac:spMkLst>
            <pc:docMk/>
            <pc:sldMk cId="3087549176" sldId="340"/>
            <ac:spMk id="474" creationId="{5D623AAC-C5DC-49B8-8D6A-A83422A85CD9}"/>
          </ac:spMkLst>
        </pc:spChg>
        <pc:grpChg chg="mod">
          <ac:chgData name="Lou Kramer" userId="ccf4a742-d6a7-4658-a25f-d1c03bbf6ce4" providerId="ADAL" clId="{4BE0D075-7C3F-4EB4-AD7A-30E52F095BBC}" dt="2018-09-21T12:40:23.374" v="572"/>
          <ac:grpSpMkLst>
            <pc:docMk/>
            <pc:sldMk cId="3087549176" sldId="340"/>
            <ac:grpSpMk id="475" creationId="{03EDB369-1EEC-4667-BE6E-BECC102012AC}"/>
          </ac:grpSpMkLst>
        </pc:grpChg>
      </pc:sldChg>
      <pc:sldChg chg="addSp modSp">
        <pc:chgData name="Lou Kramer" userId="ccf4a742-d6a7-4658-a25f-d1c03bbf6ce4" providerId="ADAL" clId="{4BE0D075-7C3F-4EB4-AD7A-30E52F095BBC}" dt="2018-09-21T10:22:34.692" v="126" actId="1076"/>
        <pc:sldMkLst>
          <pc:docMk/>
          <pc:sldMk cId="2153641082" sldId="341"/>
        </pc:sldMkLst>
        <pc:spChg chg="mod">
          <ac:chgData name="Lou Kramer" userId="ccf4a742-d6a7-4658-a25f-d1c03bbf6ce4" providerId="ADAL" clId="{4BE0D075-7C3F-4EB4-AD7A-30E52F095BBC}" dt="2018-09-21T10:22:30.516" v="124" actId="20577"/>
          <ac:spMkLst>
            <pc:docMk/>
            <pc:sldMk cId="2153641082" sldId="341"/>
            <ac:spMk id="2" creationId="{9EAB681E-45C4-4D9C-8986-5B37F21BAA19}"/>
          </ac:spMkLst>
        </pc:spChg>
        <pc:spChg chg="add mod">
          <ac:chgData name="Lou Kramer" userId="ccf4a742-d6a7-4658-a25f-d1c03bbf6ce4" providerId="ADAL" clId="{4BE0D075-7C3F-4EB4-AD7A-30E52F095BBC}" dt="2018-09-21T10:22:34.692" v="126" actId="1076"/>
          <ac:spMkLst>
            <pc:docMk/>
            <pc:sldMk cId="2153641082" sldId="341"/>
            <ac:spMk id="6" creationId="{FA74F97D-9A16-4298-999F-F271A6BD0E06}"/>
          </ac:spMkLst>
        </pc:spChg>
      </pc:sldChg>
      <pc:sldChg chg="addSp modSp">
        <pc:chgData name="Lou Kramer" userId="ccf4a742-d6a7-4658-a25f-d1c03bbf6ce4" providerId="ADAL" clId="{4BE0D075-7C3F-4EB4-AD7A-30E52F095BBC}" dt="2018-09-21T10:22:53.192" v="129"/>
        <pc:sldMkLst>
          <pc:docMk/>
          <pc:sldMk cId="40579419" sldId="343"/>
        </pc:sldMkLst>
        <pc:spChg chg="mod">
          <ac:chgData name="Lou Kramer" userId="ccf4a742-d6a7-4658-a25f-d1c03bbf6ce4" providerId="ADAL" clId="{4BE0D075-7C3F-4EB4-AD7A-30E52F095BBC}" dt="2018-09-21T10:22:52.292" v="128" actId="20577"/>
          <ac:spMkLst>
            <pc:docMk/>
            <pc:sldMk cId="40579419" sldId="343"/>
            <ac:spMk id="2" creationId="{9EAB681E-45C4-4D9C-8986-5B37F21BAA19}"/>
          </ac:spMkLst>
        </pc:spChg>
        <pc:spChg chg="add">
          <ac:chgData name="Lou Kramer" userId="ccf4a742-d6a7-4658-a25f-d1c03bbf6ce4" providerId="ADAL" clId="{4BE0D075-7C3F-4EB4-AD7A-30E52F095BBC}" dt="2018-09-21T10:22:53.192" v="129"/>
          <ac:spMkLst>
            <pc:docMk/>
            <pc:sldMk cId="40579419" sldId="343"/>
            <ac:spMk id="16" creationId="{DAF5682F-0B66-435A-A4B6-1D6232516A41}"/>
          </ac:spMkLst>
        </pc:spChg>
      </pc:sldChg>
      <pc:sldChg chg="modSp">
        <pc:chgData name="Lou Kramer" userId="ccf4a742-d6a7-4658-a25f-d1c03bbf6ce4" providerId="ADAL" clId="{4BE0D075-7C3F-4EB4-AD7A-30E52F095BBC}" dt="2018-09-21T10:25:43.160" v="154" actId="20577"/>
        <pc:sldMkLst>
          <pc:docMk/>
          <pc:sldMk cId="1446012148" sldId="352"/>
        </pc:sldMkLst>
        <pc:spChg chg="mod">
          <ac:chgData name="Lou Kramer" userId="ccf4a742-d6a7-4658-a25f-d1c03bbf6ce4" providerId="ADAL" clId="{4BE0D075-7C3F-4EB4-AD7A-30E52F095BBC}" dt="2018-09-21T10:25:43.160" v="154" actId="20577"/>
          <ac:spMkLst>
            <pc:docMk/>
            <pc:sldMk cId="1446012148" sldId="352"/>
            <ac:spMk id="2" creationId="{FCCEC008-2269-4404-BB92-487837FF01DA}"/>
          </ac:spMkLst>
        </pc:spChg>
      </pc:sldChg>
      <pc:sldChg chg="modSp">
        <pc:chgData name="Lou Kramer" userId="ccf4a742-d6a7-4658-a25f-d1c03bbf6ce4" providerId="ADAL" clId="{4BE0D075-7C3F-4EB4-AD7A-30E52F095BBC}" dt="2018-09-21T10:27:00.747" v="156" actId="20577"/>
        <pc:sldMkLst>
          <pc:docMk/>
          <pc:sldMk cId="1174007485" sldId="353"/>
        </pc:sldMkLst>
        <pc:spChg chg="mod">
          <ac:chgData name="Lou Kramer" userId="ccf4a742-d6a7-4658-a25f-d1c03bbf6ce4" providerId="ADAL" clId="{4BE0D075-7C3F-4EB4-AD7A-30E52F095BBC}" dt="2018-09-21T10:27:00.747" v="156" actId="20577"/>
          <ac:spMkLst>
            <pc:docMk/>
            <pc:sldMk cId="1174007485" sldId="353"/>
            <ac:spMk id="2" creationId="{FCCEC008-2269-4404-BB92-487837FF01DA}"/>
          </ac:spMkLst>
        </pc:spChg>
      </pc:sldChg>
      <pc:sldChg chg="addSp delSp modSp">
        <pc:chgData name="Lou Kramer" userId="ccf4a742-d6a7-4658-a25f-d1c03bbf6ce4" providerId="ADAL" clId="{4BE0D075-7C3F-4EB4-AD7A-30E52F095BBC}" dt="2018-09-21T10:27:52.750" v="195" actId="1076"/>
        <pc:sldMkLst>
          <pc:docMk/>
          <pc:sldMk cId="2042785264" sldId="355"/>
        </pc:sldMkLst>
        <pc:spChg chg="mod">
          <ac:chgData name="Lou Kramer" userId="ccf4a742-d6a7-4658-a25f-d1c03bbf6ce4" providerId="ADAL" clId="{4BE0D075-7C3F-4EB4-AD7A-30E52F095BBC}" dt="2018-09-21T10:27:47.905" v="193" actId="20577"/>
          <ac:spMkLst>
            <pc:docMk/>
            <pc:sldMk cId="2042785264" sldId="355"/>
            <ac:spMk id="2" creationId="{D3F80DE2-06DC-4C8D-ADB2-51BA70C88096}"/>
          </ac:spMkLst>
        </pc:spChg>
        <pc:spChg chg="add mod">
          <ac:chgData name="Lou Kramer" userId="ccf4a742-d6a7-4658-a25f-d1c03bbf6ce4" providerId="ADAL" clId="{4BE0D075-7C3F-4EB4-AD7A-30E52F095BBC}" dt="2018-09-21T10:27:26.584" v="168" actId="1076"/>
          <ac:spMkLst>
            <pc:docMk/>
            <pc:sldMk cId="2042785264" sldId="355"/>
            <ac:spMk id="6" creationId="{01321BFF-9327-46E6-8C9B-1C111083C177}"/>
          </ac:spMkLst>
        </pc:spChg>
        <pc:spChg chg="add mod">
          <ac:chgData name="Lou Kramer" userId="ccf4a742-d6a7-4658-a25f-d1c03bbf6ce4" providerId="ADAL" clId="{4BE0D075-7C3F-4EB4-AD7A-30E52F095BBC}" dt="2018-09-21T10:27:31.749" v="176" actId="1076"/>
          <ac:spMkLst>
            <pc:docMk/>
            <pc:sldMk cId="2042785264" sldId="355"/>
            <ac:spMk id="7" creationId="{322C62EF-6C57-4FBF-AECB-8D32F3FA106E}"/>
          </ac:spMkLst>
        </pc:spChg>
        <pc:spChg chg="add mod">
          <ac:chgData name="Lou Kramer" userId="ccf4a742-d6a7-4658-a25f-d1c03bbf6ce4" providerId="ADAL" clId="{4BE0D075-7C3F-4EB4-AD7A-30E52F095BBC}" dt="2018-09-21T10:27:39.767" v="182" actId="1076"/>
          <ac:spMkLst>
            <pc:docMk/>
            <pc:sldMk cId="2042785264" sldId="355"/>
            <ac:spMk id="8" creationId="{F851D829-73B4-4203-BFC0-F7D0D8E4A9F3}"/>
          </ac:spMkLst>
        </pc:spChg>
        <pc:spChg chg="add mod">
          <ac:chgData name="Lou Kramer" userId="ccf4a742-d6a7-4658-a25f-d1c03bbf6ce4" providerId="ADAL" clId="{4BE0D075-7C3F-4EB4-AD7A-30E52F095BBC}" dt="2018-09-21T10:27:46.332" v="189" actId="1076"/>
          <ac:spMkLst>
            <pc:docMk/>
            <pc:sldMk cId="2042785264" sldId="355"/>
            <ac:spMk id="9" creationId="{F4467D60-5ADA-40ED-80F9-A5F3C43971E0}"/>
          </ac:spMkLst>
        </pc:spChg>
        <pc:spChg chg="add mod">
          <ac:chgData name="Lou Kramer" userId="ccf4a742-d6a7-4658-a25f-d1c03bbf6ce4" providerId="ADAL" clId="{4BE0D075-7C3F-4EB4-AD7A-30E52F095BBC}" dt="2018-09-21T10:27:52.750" v="195" actId="1076"/>
          <ac:spMkLst>
            <pc:docMk/>
            <pc:sldMk cId="2042785264" sldId="355"/>
            <ac:spMk id="10" creationId="{6E11CC3D-DF63-4183-8374-B45305548713}"/>
          </ac:spMkLst>
        </pc:spChg>
        <pc:picChg chg="add del">
          <ac:chgData name="Lou Kramer" userId="ccf4a742-d6a7-4658-a25f-d1c03bbf6ce4" providerId="ADAL" clId="{4BE0D075-7C3F-4EB4-AD7A-30E52F095BBC}" dt="2018-09-21T10:27:17.556" v="166" actId="478"/>
          <ac:picMkLst>
            <pc:docMk/>
            <pc:sldMk cId="2042785264" sldId="355"/>
            <ac:picMk id="5" creationId="{79A70CE1-F067-4426-96F6-654516DA1555}"/>
          </ac:picMkLst>
        </pc:picChg>
      </pc:sldChg>
      <pc:sldChg chg="modSp">
        <pc:chgData name="Lou Kramer" userId="ccf4a742-d6a7-4658-a25f-d1c03bbf6ce4" providerId="ADAL" clId="{4BE0D075-7C3F-4EB4-AD7A-30E52F095BBC}" dt="2018-09-21T10:08:55.727" v="23" actId="20577"/>
        <pc:sldMkLst>
          <pc:docMk/>
          <pc:sldMk cId="542594987" sldId="357"/>
        </pc:sldMkLst>
        <pc:spChg chg="mod">
          <ac:chgData name="Lou Kramer" userId="ccf4a742-d6a7-4658-a25f-d1c03bbf6ce4" providerId="ADAL" clId="{4BE0D075-7C3F-4EB4-AD7A-30E52F095BBC}" dt="2018-09-21T10:08:55.727" v="23" actId="20577"/>
          <ac:spMkLst>
            <pc:docMk/>
            <pc:sldMk cId="542594987" sldId="357"/>
            <ac:spMk id="2" creationId="{FCCEC008-2269-4404-BB92-487837FF01DA}"/>
          </ac:spMkLst>
        </pc:spChg>
      </pc:sldChg>
      <pc:sldChg chg="modSp">
        <pc:chgData name="Lou Kramer" userId="ccf4a742-d6a7-4658-a25f-d1c03bbf6ce4" providerId="ADAL" clId="{4BE0D075-7C3F-4EB4-AD7A-30E52F095BBC}" dt="2018-09-21T10:28:07.429" v="196" actId="207"/>
        <pc:sldMkLst>
          <pc:docMk/>
          <pc:sldMk cId="2867516434" sldId="359"/>
        </pc:sldMkLst>
        <pc:spChg chg="mod">
          <ac:chgData name="Lou Kramer" userId="ccf4a742-d6a7-4658-a25f-d1c03bbf6ce4" providerId="ADAL" clId="{4BE0D075-7C3F-4EB4-AD7A-30E52F095BBC}" dt="2018-09-21T10:28:07.429" v="196" actId="207"/>
          <ac:spMkLst>
            <pc:docMk/>
            <pc:sldMk cId="2867516434" sldId="359"/>
            <ac:spMk id="75" creationId="{D4D6A7B2-F5AB-46EE-A842-528796C6AF01}"/>
          </ac:spMkLst>
        </pc:spChg>
      </pc:sldChg>
      <pc:sldChg chg="addSp modSp">
        <pc:chgData name="Lou Kramer" userId="ccf4a742-d6a7-4658-a25f-d1c03bbf6ce4" providerId="ADAL" clId="{4BE0D075-7C3F-4EB4-AD7A-30E52F095BBC}" dt="2018-09-21T10:29:10.035" v="227" actId="1076"/>
        <pc:sldMkLst>
          <pc:docMk/>
          <pc:sldMk cId="2719919020" sldId="360"/>
        </pc:sldMkLst>
        <pc:spChg chg="mod">
          <ac:chgData name="Lou Kramer" userId="ccf4a742-d6a7-4658-a25f-d1c03bbf6ce4" providerId="ADAL" clId="{4BE0D075-7C3F-4EB4-AD7A-30E52F095BBC}" dt="2018-09-21T10:29:01.008" v="223" actId="20577"/>
          <ac:spMkLst>
            <pc:docMk/>
            <pc:sldMk cId="2719919020" sldId="360"/>
            <ac:spMk id="2" creationId="{6042455A-507A-4D25-A26E-4BC05F3D789C}"/>
          </ac:spMkLst>
        </pc:spChg>
        <pc:spChg chg="add mod">
          <ac:chgData name="Lou Kramer" userId="ccf4a742-d6a7-4658-a25f-d1c03bbf6ce4" providerId="ADAL" clId="{4BE0D075-7C3F-4EB4-AD7A-30E52F095BBC}" dt="2018-09-21T10:29:05.500" v="225" actId="1076"/>
          <ac:spMkLst>
            <pc:docMk/>
            <pc:sldMk cId="2719919020" sldId="360"/>
            <ac:spMk id="5" creationId="{730D1295-E92D-48C6-9B91-642D8903CEA0}"/>
          </ac:spMkLst>
        </pc:spChg>
        <pc:spChg chg="add mod">
          <ac:chgData name="Lou Kramer" userId="ccf4a742-d6a7-4658-a25f-d1c03bbf6ce4" providerId="ADAL" clId="{4BE0D075-7C3F-4EB4-AD7A-30E52F095BBC}" dt="2018-09-21T10:29:10.035" v="227" actId="1076"/>
          <ac:spMkLst>
            <pc:docMk/>
            <pc:sldMk cId="2719919020" sldId="360"/>
            <ac:spMk id="6" creationId="{069FEE82-532E-432A-A52F-15B1B10FAC7B}"/>
          </ac:spMkLst>
        </pc:spChg>
      </pc:sldChg>
      <pc:sldChg chg="modSp">
        <pc:chgData name="Lou Kramer" userId="ccf4a742-d6a7-4658-a25f-d1c03bbf6ce4" providerId="ADAL" clId="{4BE0D075-7C3F-4EB4-AD7A-30E52F095BBC}" dt="2018-09-21T12:52:42.891" v="723"/>
        <pc:sldMkLst>
          <pc:docMk/>
          <pc:sldMk cId="4289117837" sldId="361"/>
        </pc:sldMkLst>
        <pc:spChg chg="mod">
          <ac:chgData name="Lou Kramer" userId="ccf4a742-d6a7-4658-a25f-d1c03bbf6ce4" providerId="ADAL" clId="{4BE0D075-7C3F-4EB4-AD7A-30E52F095BBC}" dt="2018-09-21T12:52:42.891" v="723"/>
          <ac:spMkLst>
            <pc:docMk/>
            <pc:sldMk cId="4289117837" sldId="361"/>
            <ac:spMk id="2" creationId="{86B25627-5813-4F50-B7FE-4390FDDCF9CE}"/>
          </ac:spMkLst>
        </pc:spChg>
        <pc:spChg chg="mod">
          <ac:chgData name="Lou Kramer" userId="ccf4a742-d6a7-4658-a25f-d1c03bbf6ce4" providerId="ADAL" clId="{4BE0D075-7C3F-4EB4-AD7A-30E52F095BBC}" dt="2018-09-21T10:28:13.998" v="197" actId="207"/>
          <ac:spMkLst>
            <pc:docMk/>
            <pc:sldMk cId="4289117837" sldId="361"/>
            <ac:spMk id="75" creationId="{D4D6A7B2-F5AB-46EE-A842-528796C6AF01}"/>
          </ac:spMkLst>
        </pc:spChg>
      </pc:sldChg>
      <pc:sldChg chg="addSp modSp">
        <pc:chgData name="Lou Kramer" userId="ccf4a742-d6a7-4658-a25f-d1c03bbf6ce4" providerId="ADAL" clId="{4BE0D075-7C3F-4EB4-AD7A-30E52F095BBC}" dt="2018-09-21T12:52:59.655" v="727" actId="20577"/>
        <pc:sldMkLst>
          <pc:docMk/>
          <pc:sldMk cId="2844754177" sldId="363"/>
        </pc:sldMkLst>
        <pc:spChg chg="mod">
          <ac:chgData name="Lou Kramer" userId="ccf4a742-d6a7-4658-a25f-d1c03bbf6ce4" providerId="ADAL" clId="{4BE0D075-7C3F-4EB4-AD7A-30E52F095BBC}" dt="2018-09-21T12:52:59.655" v="727" actId="20577"/>
          <ac:spMkLst>
            <pc:docMk/>
            <pc:sldMk cId="2844754177" sldId="363"/>
            <ac:spMk id="2" creationId="{86B25627-5813-4F50-B7FE-4390FDDCF9CE}"/>
          </ac:spMkLst>
        </pc:spChg>
        <pc:spChg chg="add mod">
          <ac:chgData name="Lou Kramer" userId="ccf4a742-d6a7-4658-a25f-d1c03bbf6ce4" providerId="ADAL" clId="{4BE0D075-7C3F-4EB4-AD7A-30E52F095BBC}" dt="2018-09-21T10:28:24.181" v="205" actId="1076"/>
          <ac:spMkLst>
            <pc:docMk/>
            <pc:sldMk cId="2844754177" sldId="363"/>
            <ac:spMk id="6" creationId="{59BA49F1-6B4B-4144-B59A-9624F6AE06D1}"/>
          </ac:spMkLst>
        </pc:spChg>
        <pc:spChg chg="add mod">
          <ac:chgData name="Lou Kramer" userId="ccf4a742-d6a7-4658-a25f-d1c03bbf6ce4" providerId="ADAL" clId="{4BE0D075-7C3F-4EB4-AD7A-30E52F095BBC}" dt="2018-09-21T10:28:31.762" v="211" actId="1076"/>
          <ac:spMkLst>
            <pc:docMk/>
            <pc:sldMk cId="2844754177" sldId="363"/>
            <ac:spMk id="7" creationId="{CF8DC90D-CFC1-45D4-96AC-7D7DACBF9294}"/>
          </ac:spMkLst>
        </pc:spChg>
      </pc:sldChg>
      <pc:sldChg chg="modSp">
        <pc:chgData name="Lou Kramer" userId="ccf4a742-d6a7-4658-a25f-d1c03bbf6ce4" providerId="ADAL" clId="{4BE0D075-7C3F-4EB4-AD7A-30E52F095BBC}" dt="2018-09-21T10:28:53.422" v="215" actId="208"/>
        <pc:sldMkLst>
          <pc:docMk/>
          <pc:sldMk cId="2562771377" sldId="364"/>
        </pc:sldMkLst>
        <pc:spChg chg="mod">
          <ac:chgData name="Lou Kramer" userId="ccf4a742-d6a7-4658-a25f-d1c03bbf6ce4" providerId="ADAL" clId="{4BE0D075-7C3F-4EB4-AD7A-30E52F095BBC}" dt="2018-09-21T10:28:53.422" v="215" actId="208"/>
          <ac:spMkLst>
            <pc:docMk/>
            <pc:sldMk cId="2562771377" sldId="364"/>
            <ac:spMk id="5" creationId="{7CE8B4FD-F924-47E1-983E-0A9CA8BF873D}"/>
          </ac:spMkLst>
        </pc:spChg>
        <pc:cxnChg chg="mod">
          <ac:chgData name="Lou Kramer" userId="ccf4a742-d6a7-4658-a25f-d1c03bbf6ce4" providerId="ADAL" clId="{4BE0D075-7C3F-4EB4-AD7A-30E52F095BBC}" dt="2018-09-21T10:28:50.940" v="214" actId="208"/>
          <ac:cxnSpMkLst>
            <pc:docMk/>
            <pc:sldMk cId="2562771377" sldId="364"/>
            <ac:cxnSpMk id="8" creationId="{EAF81976-0225-42C5-AAE7-D30C4D11809A}"/>
          </ac:cxnSpMkLst>
        </pc:cxnChg>
      </pc:sldChg>
      <pc:sldChg chg="modSp ord">
        <pc:chgData name="Lou Kramer" userId="ccf4a742-d6a7-4658-a25f-d1c03bbf6ce4" providerId="ADAL" clId="{4BE0D075-7C3F-4EB4-AD7A-30E52F095BBC}" dt="2018-09-21T11:14:00.483" v="241"/>
        <pc:sldMkLst>
          <pc:docMk/>
          <pc:sldMk cId="4056394198" sldId="368"/>
        </pc:sldMkLst>
        <pc:spChg chg="mod">
          <ac:chgData name="Lou Kramer" userId="ccf4a742-d6a7-4658-a25f-d1c03bbf6ce4" providerId="ADAL" clId="{4BE0D075-7C3F-4EB4-AD7A-30E52F095BBC}" dt="2018-09-21T10:10:38.137" v="44" actId="20577"/>
          <ac:spMkLst>
            <pc:docMk/>
            <pc:sldMk cId="4056394198" sldId="368"/>
            <ac:spMk id="6" creationId="{3D4349C5-B508-4F56-BE22-042B5F6F915D}"/>
          </ac:spMkLst>
        </pc:spChg>
      </pc:sldChg>
      <pc:sldChg chg="modSp">
        <pc:chgData name="Lou Kramer" userId="ccf4a742-d6a7-4658-a25f-d1c03bbf6ce4" providerId="ADAL" clId="{4BE0D075-7C3F-4EB4-AD7A-30E52F095BBC}" dt="2018-09-21T10:17:15.564" v="52" actId="20577"/>
        <pc:sldMkLst>
          <pc:docMk/>
          <pc:sldMk cId="2192951781" sldId="369"/>
        </pc:sldMkLst>
        <pc:spChg chg="mod">
          <ac:chgData name="Lou Kramer" userId="ccf4a742-d6a7-4658-a25f-d1c03bbf6ce4" providerId="ADAL" clId="{4BE0D075-7C3F-4EB4-AD7A-30E52F095BBC}" dt="2018-09-21T10:17:15.564" v="52" actId="20577"/>
          <ac:spMkLst>
            <pc:docMk/>
            <pc:sldMk cId="2192951781" sldId="369"/>
            <ac:spMk id="2" creationId="{EDA4ECF5-C392-4DCF-A6A0-1C6F0B3768A7}"/>
          </ac:spMkLst>
        </pc:spChg>
      </pc:sldChg>
      <pc:sldChg chg="modSp">
        <pc:chgData name="Lou Kramer" userId="ccf4a742-d6a7-4658-a25f-d1c03bbf6ce4" providerId="ADAL" clId="{4BE0D075-7C3F-4EB4-AD7A-30E52F095BBC}" dt="2018-09-21T10:21:49.100" v="122" actId="5793"/>
        <pc:sldMkLst>
          <pc:docMk/>
          <pc:sldMk cId="960275226" sldId="372"/>
        </pc:sldMkLst>
        <pc:spChg chg="mod">
          <ac:chgData name="Lou Kramer" userId="ccf4a742-d6a7-4658-a25f-d1c03bbf6ce4" providerId="ADAL" clId="{4BE0D075-7C3F-4EB4-AD7A-30E52F095BBC}" dt="2018-09-21T10:21:49.100" v="122" actId="5793"/>
          <ac:spMkLst>
            <pc:docMk/>
            <pc:sldMk cId="960275226" sldId="372"/>
            <ac:spMk id="2" creationId="{80C2AA9E-6952-4792-9248-588DAD77EA40}"/>
          </ac:spMkLst>
        </pc:spChg>
      </pc:sldChg>
      <pc:sldChg chg="addSp modSp">
        <pc:chgData name="Lou Kramer" userId="ccf4a742-d6a7-4658-a25f-d1c03bbf6ce4" providerId="ADAL" clId="{4BE0D075-7C3F-4EB4-AD7A-30E52F095BBC}" dt="2018-09-21T10:29:22.955" v="236"/>
        <pc:sldMkLst>
          <pc:docMk/>
          <pc:sldMk cId="2459807030" sldId="373"/>
        </pc:sldMkLst>
        <pc:spChg chg="mod">
          <ac:chgData name="Lou Kramer" userId="ccf4a742-d6a7-4658-a25f-d1c03bbf6ce4" providerId="ADAL" clId="{4BE0D075-7C3F-4EB4-AD7A-30E52F095BBC}" dt="2018-09-21T10:29:19.099" v="235" actId="20577"/>
          <ac:spMkLst>
            <pc:docMk/>
            <pc:sldMk cId="2459807030" sldId="373"/>
            <ac:spMk id="2" creationId="{6042455A-507A-4D25-A26E-4BC05F3D789C}"/>
          </ac:spMkLst>
        </pc:spChg>
        <pc:spChg chg="add">
          <ac:chgData name="Lou Kramer" userId="ccf4a742-d6a7-4658-a25f-d1c03bbf6ce4" providerId="ADAL" clId="{4BE0D075-7C3F-4EB4-AD7A-30E52F095BBC}" dt="2018-09-21T10:29:22.955" v="236"/>
          <ac:spMkLst>
            <pc:docMk/>
            <pc:sldMk cId="2459807030" sldId="373"/>
            <ac:spMk id="7" creationId="{7C9CC0DE-0311-4FCB-AB62-48B67EFCA946}"/>
          </ac:spMkLst>
        </pc:spChg>
        <pc:spChg chg="add">
          <ac:chgData name="Lou Kramer" userId="ccf4a742-d6a7-4658-a25f-d1c03bbf6ce4" providerId="ADAL" clId="{4BE0D075-7C3F-4EB4-AD7A-30E52F095BBC}" dt="2018-09-21T10:29:22.955" v="236"/>
          <ac:spMkLst>
            <pc:docMk/>
            <pc:sldMk cId="2459807030" sldId="373"/>
            <ac:spMk id="8" creationId="{B01B351A-59F9-402B-95F1-B5BFBFF0B64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489353-D478-144A-B2BD-92E4DD690D8C}" type="datetimeFigureOut">
              <a:rPr lang="en-US" smtClean="0"/>
              <a:t>11/5/2018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1B69C0-46F4-2D4D-865A-816A022D0FD2}" type="slidenum">
              <a:rPr lang="en-US" smtClean="0"/>
              <a:t>‹#›</a:t>
            </a:fld>
            <a:endParaRPr lang="en-US"/>
          </a:p>
        </p:txBody>
      </p:sp>
    </p:spTree>
    <p:extLst>
      <p:ext uri="{BB962C8B-B14F-4D97-AF65-F5344CB8AC3E}">
        <p14:creationId xmlns:p14="http://schemas.microsoft.com/office/powerpoint/2010/main" val="40066679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45FE21-DCF3-BB49-84BE-AF55780EF0BA}" type="datetimeFigureOut">
              <a:rPr lang="en-US" smtClean="0"/>
              <a:t>11/5/2018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E9F309-27E6-FA45-90F4-9AEAA2F2CEC7}" type="slidenum">
              <a:rPr lang="en-US" smtClean="0"/>
              <a:t>‹#›</a:t>
            </a:fld>
            <a:endParaRPr lang="en-US"/>
          </a:p>
        </p:txBody>
      </p:sp>
    </p:spTree>
    <p:extLst>
      <p:ext uri="{BB962C8B-B14F-4D97-AF65-F5344CB8AC3E}">
        <p14:creationId xmlns:p14="http://schemas.microsoft.com/office/powerpoint/2010/main" val="121173596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nam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17911" y="1641116"/>
            <a:ext cx="6978926" cy="1240764"/>
          </a:xfrm>
        </p:spPr>
        <p:txBody>
          <a:bodyPr anchor="b"/>
          <a:lstStyle>
            <a:lvl1pPr algn="l">
              <a:defRPr sz="3500" b="1" cap="all">
                <a:solidFill>
                  <a:schemeClr val="tx1">
                    <a:lumMod val="95000"/>
                  </a:schemeClr>
                </a:solidFill>
                <a:latin typeface="Arial Narrow" panose="020B0606020202030204" pitchFamily="34" charset="0"/>
                <a:ea typeface="Tahoma" panose="020B0604030504040204" pitchFamily="34" charset="0"/>
                <a:cs typeface="Tahoma" panose="020B0604030504040204" pitchFamily="34" charset="0"/>
              </a:defRPr>
            </a:lvl1pPr>
          </a:lstStyle>
          <a:p>
            <a:r>
              <a:rPr lang="en-US" dirty="0"/>
              <a:t>PRESENTATION TITLE</a:t>
            </a:r>
          </a:p>
        </p:txBody>
      </p:sp>
      <p:sp>
        <p:nvSpPr>
          <p:cNvPr id="5" name="Text Placeholder 4"/>
          <p:cNvSpPr>
            <a:spLocks noGrp="1"/>
          </p:cNvSpPr>
          <p:nvPr>
            <p:ph type="body" sz="quarter" idx="10" hasCustomPrompt="1"/>
          </p:nvPr>
        </p:nvSpPr>
        <p:spPr>
          <a:xfrm>
            <a:off x="1206625" y="3043238"/>
            <a:ext cx="4149725" cy="395287"/>
          </a:xfrm>
        </p:spPr>
        <p:txBody>
          <a:bodyPr/>
          <a:lstStyle>
            <a:lvl1pPr marL="0" indent="0">
              <a:buFontTx/>
              <a:buNone/>
              <a:defRPr cap="all" baseline="0">
                <a:solidFill>
                  <a:schemeClr val="tx1">
                    <a:lumMod val="95000"/>
                  </a:schemeClr>
                </a:solidFill>
                <a:latin typeface="Arial Narrow"/>
              </a:defRPr>
            </a:lvl1pPr>
            <a:lvl2pPr>
              <a:defRPr>
                <a:solidFill>
                  <a:srgbClr val="F2F2F2"/>
                </a:solidFill>
              </a:defRPr>
            </a:lvl2pPr>
          </a:lstStyle>
          <a:p>
            <a:pPr lvl="0"/>
            <a:r>
              <a:rPr lang="en-US" dirty="0"/>
              <a:t>SPEAKER NAME</a:t>
            </a:r>
          </a:p>
        </p:txBody>
      </p:sp>
      <p:sp>
        <p:nvSpPr>
          <p:cNvPr id="4" name="Text Placeholder 4"/>
          <p:cNvSpPr>
            <a:spLocks noGrp="1"/>
          </p:cNvSpPr>
          <p:nvPr>
            <p:ph type="body" sz="quarter" idx="11" hasCustomPrompt="1"/>
          </p:nvPr>
        </p:nvSpPr>
        <p:spPr>
          <a:xfrm>
            <a:off x="1206625" y="3496452"/>
            <a:ext cx="4149725" cy="395287"/>
          </a:xfrm>
        </p:spPr>
        <p:txBody>
          <a:bodyPr>
            <a:normAutofit/>
          </a:bodyPr>
          <a:lstStyle>
            <a:lvl1pPr marL="0" indent="0">
              <a:buFontTx/>
              <a:buNone/>
              <a:defRPr sz="1600" cap="all" baseline="0">
                <a:solidFill>
                  <a:schemeClr val="tx1">
                    <a:lumMod val="95000"/>
                  </a:schemeClr>
                </a:solidFill>
                <a:latin typeface="Arial Narrow"/>
              </a:defRPr>
            </a:lvl1pPr>
            <a:lvl2pPr>
              <a:defRPr>
                <a:solidFill>
                  <a:srgbClr val="F2F2F2"/>
                </a:solidFill>
              </a:defRPr>
            </a:lvl2pPr>
          </a:lstStyle>
          <a:p>
            <a:pPr lvl="0"/>
            <a:r>
              <a:rPr lang="en-US" dirty="0"/>
              <a:t>POSITION</a:t>
            </a:r>
          </a:p>
        </p:txBody>
      </p:sp>
    </p:spTree>
    <p:extLst>
      <p:ext uri="{BB962C8B-B14F-4D97-AF65-F5344CB8AC3E}">
        <p14:creationId xmlns:p14="http://schemas.microsoft.com/office/powerpoint/2010/main" val="1449494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0843" y="3721090"/>
            <a:ext cx="7623516" cy="425054"/>
          </a:xfrm>
        </p:spPr>
        <p:txBody>
          <a:bodyPr anchor="b">
            <a:normAutofit/>
          </a:bodyPr>
          <a:lstStyle>
            <a:lvl1pPr algn="l">
              <a:defRPr sz="2200" b="1">
                <a:solidFill>
                  <a:schemeClr val="tx1">
                    <a:lumMod val="65000"/>
                  </a:schemeClr>
                </a:solidFill>
                <a:latin typeface="Arial Narrow" panose="020B0606020202030204" pitchFamily="34" charset="0"/>
              </a:defRPr>
            </a:lvl1pPr>
          </a:lstStyle>
          <a:p>
            <a:r>
              <a:rPr lang="en-US" dirty="0"/>
              <a:t>TITLE</a:t>
            </a:r>
          </a:p>
        </p:txBody>
      </p:sp>
      <p:sp>
        <p:nvSpPr>
          <p:cNvPr id="3" name="Picture Placeholder 2"/>
          <p:cNvSpPr>
            <a:spLocks noGrp="1" noChangeAspect="1"/>
          </p:cNvSpPr>
          <p:nvPr>
            <p:ph type="pic" idx="1" hasCustomPrompt="1"/>
          </p:nvPr>
        </p:nvSpPr>
        <p:spPr>
          <a:xfrm>
            <a:off x="590844" y="514350"/>
            <a:ext cx="7623516" cy="29718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baseline="0">
                <a:latin typeface="Arial Narrow" panose="020B0606020202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your image here</a:t>
            </a:r>
            <a:r>
              <a:rPr lang="ru-RU" dirty="0"/>
              <a:t>.</a:t>
            </a:r>
          </a:p>
          <a:p>
            <a:r>
              <a:rPr lang="en-US" dirty="0"/>
              <a:t>Press to add.</a:t>
            </a:r>
          </a:p>
        </p:txBody>
      </p:sp>
      <p:sp>
        <p:nvSpPr>
          <p:cNvPr id="4" name="Text Placeholder 3"/>
          <p:cNvSpPr>
            <a:spLocks noGrp="1"/>
          </p:cNvSpPr>
          <p:nvPr>
            <p:ph type="body" sz="half" idx="2" hasCustomPrompt="1"/>
          </p:nvPr>
        </p:nvSpPr>
        <p:spPr>
          <a:xfrm>
            <a:off x="590843" y="4146144"/>
            <a:ext cx="7623516" cy="370284"/>
          </a:xfrm>
        </p:spPr>
        <p:txBody>
          <a:bodyPr>
            <a:normAutofit/>
          </a:bodyPr>
          <a:lstStyle>
            <a:lvl1pPr marL="0" indent="0">
              <a:buNone/>
              <a:defRPr sz="1200">
                <a:solidFill>
                  <a:schemeClr val="accent1">
                    <a:lumMod val="60000"/>
                    <a:lumOff val="40000"/>
                  </a:schemeClr>
                </a:solidFill>
                <a:latin typeface="Trebuchet MS" panose="020B0603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Caption image</a:t>
            </a:r>
          </a:p>
        </p:txBody>
      </p:sp>
      <p:sp>
        <p:nvSpPr>
          <p:cNvPr id="14"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969440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0844" y="695325"/>
            <a:ext cx="7758330" cy="1269540"/>
          </a:xfrm>
        </p:spPr>
        <p:txBody>
          <a:bodyPr/>
          <a:lstStyle>
            <a:lvl1pPr>
              <a:defRPr sz="2200" b="1">
                <a:solidFill>
                  <a:schemeClr val="tx1">
                    <a:lumMod val="65000"/>
                  </a:schemeClr>
                </a:solidFill>
                <a:latin typeface="Arial Narrow" panose="020B0606020202030204" pitchFamily="34" charset="0"/>
              </a:defRPr>
            </a:lvl1pPr>
          </a:lstStyle>
          <a:p>
            <a:r>
              <a:rPr lang="en-US" dirty="0"/>
              <a:t>TITLE</a:t>
            </a:r>
          </a:p>
        </p:txBody>
      </p:sp>
      <p:sp>
        <p:nvSpPr>
          <p:cNvPr id="13" name="Text Placeholder 3"/>
          <p:cNvSpPr>
            <a:spLocks noGrp="1"/>
          </p:cNvSpPr>
          <p:nvPr>
            <p:ph type="body" sz="half" idx="2" hasCustomPrompt="1"/>
          </p:nvPr>
        </p:nvSpPr>
        <p:spPr>
          <a:xfrm>
            <a:off x="590844" y="2146875"/>
            <a:ext cx="7758330" cy="2371786"/>
          </a:xfrm>
        </p:spPr>
        <p:txBody>
          <a:bodyPr anchor="ctr">
            <a:normAutofit/>
          </a:bodyPr>
          <a:lstStyle>
            <a:lvl1pPr marL="0" indent="0">
              <a:buNone/>
              <a:defRPr sz="1800">
                <a:latin typeface="Trebuchet MS" panose="020B0603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Main text</a:t>
            </a:r>
          </a:p>
        </p:txBody>
      </p:sp>
      <p:sp>
        <p:nvSpPr>
          <p:cNvPr id="9"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Lou Kramer // 4C Prague // 2018.10.05</a:t>
            </a:r>
          </a:p>
        </p:txBody>
      </p:sp>
    </p:spTree>
    <p:extLst>
      <p:ext uri="{BB962C8B-B14F-4D97-AF65-F5344CB8AC3E}">
        <p14:creationId xmlns:p14="http://schemas.microsoft.com/office/powerpoint/2010/main" val="3748223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28060" y="695325"/>
            <a:ext cx="6972166" cy="2161634"/>
          </a:xfrm>
        </p:spPr>
        <p:txBody>
          <a:bodyPr anchor="ctr"/>
          <a:lstStyle>
            <a:lvl1pPr>
              <a:defRPr sz="3600" b="1">
                <a:solidFill>
                  <a:schemeClr val="tx1">
                    <a:lumMod val="65000"/>
                  </a:schemeClr>
                </a:solidFill>
                <a:latin typeface="Arial Narrow" panose="020B0606020202030204" pitchFamily="34" charset="0"/>
                <a:ea typeface="Tahoma" panose="020B0604030504040204" pitchFamily="34" charset="0"/>
                <a:cs typeface="Tahoma" panose="020B0604030504040204" pitchFamily="34" charset="0"/>
              </a:defRPr>
            </a:lvl1pPr>
          </a:lstStyle>
          <a:p>
            <a:r>
              <a:rPr lang="en-US" dirty="0"/>
              <a:t>QUOTE-THESIS</a:t>
            </a:r>
          </a:p>
        </p:txBody>
      </p:sp>
      <p:sp>
        <p:nvSpPr>
          <p:cNvPr id="16" name="Text Placeholder 3"/>
          <p:cNvSpPr>
            <a:spLocks noGrp="1"/>
          </p:cNvSpPr>
          <p:nvPr>
            <p:ph type="body" sz="half" idx="2" hasCustomPrompt="1"/>
          </p:nvPr>
        </p:nvSpPr>
        <p:spPr>
          <a:xfrm>
            <a:off x="1107935" y="3742848"/>
            <a:ext cx="6343673" cy="757964"/>
          </a:xfrm>
        </p:spPr>
        <p:txBody>
          <a:bodyPr anchor="ctr">
            <a:normAutofit/>
          </a:bodyPr>
          <a:lstStyle>
            <a:lvl1pPr marL="0" indent="0">
              <a:buNone/>
              <a:defRPr sz="1800">
                <a:solidFill>
                  <a:schemeClr val="bg1">
                    <a:lumMod val="50000"/>
                    <a:lumOff val="50000"/>
                  </a:schemeClr>
                </a:solidFill>
                <a:latin typeface="Trebuchet MS" panose="020B0603020202020204" pitchFamily="34" charset="0"/>
                <a:ea typeface="Tahoma" panose="020B0604030504040204" pitchFamily="34" charset="0"/>
                <a:cs typeface="Tahoma" panose="020B060403050404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Explanatory text</a:t>
            </a:r>
          </a:p>
        </p:txBody>
      </p:sp>
      <p:sp>
        <p:nvSpPr>
          <p:cNvPr id="17" name="Text Placeholder 3"/>
          <p:cNvSpPr>
            <a:spLocks noGrp="1"/>
          </p:cNvSpPr>
          <p:nvPr>
            <p:ph type="body" sz="half" idx="13" hasCustomPrompt="1"/>
          </p:nvPr>
        </p:nvSpPr>
        <p:spPr>
          <a:xfrm>
            <a:off x="1128060" y="2856959"/>
            <a:ext cx="6972166" cy="249835"/>
          </a:xfrm>
        </p:spPr>
        <p:txBody>
          <a:bodyPr>
            <a:noAutofit/>
          </a:bodyPr>
          <a:lstStyle>
            <a:lvl1pPr marL="0" indent="0">
              <a:buNone/>
              <a:defRPr lang="en-US" sz="1400" b="0" i="0" u="none" strike="noStrike" kern="1200" cap="none" baseline="0" dirty="0" smtClean="0">
                <a:solidFill>
                  <a:schemeClr val="accent1">
                    <a:lumMod val="60000"/>
                    <a:lumOff val="40000"/>
                  </a:schemeClr>
                </a:solidFill>
                <a:effectLst/>
                <a:latin typeface="Arial" panose="020B0604020202020204" pitchFamily="34" charset="0"/>
                <a:ea typeface="Tahoma" panose="020B060403050404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Explanation of the quotation</a:t>
            </a:r>
          </a:p>
        </p:txBody>
      </p:sp>
      <p:sp>
        <p:nvSpPr>
          <p:cNvPr id="19"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2"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pic>
        <p:nvPicPr>
          <p:cNvPr id="23" name="Picture 22"/>
          <p:cNvPicPr>
            <a:picLocks noChangeAspect="1"/>
          </p:cNvPicPr>
          <p:nvPr userDrawn="1"/>
        </p:nvPicPr>
        <p:blipFill>
          <a:blip r:embed="rId2" cstate="print">
            <a:duotone>
              <a:prstClr val="black"/>
              <a:schemeClr val="accent2">
                <a:tint val="45000"/>
                <a:satMod val="400000"/>
              </a:schemeClr>
            </a:duotone>
            <a:alphaModFix/>
            <a:extLst>
              <a:ext uri="{BEBA8EAE-BF5A-486C-A8C5-ECC9F3942E4B}">
                <a14:imgProps xmlns:a14="http://schemas.microsoft.com/office/drawing/2010/main">
                  <a14:imgLayer r:embed="rId3">
                    <a14:imgEffect>
                      <a14:sharpenSoften amount="17000"/>
                    </a14:imgEffect>
                    <a14:imgEffect>
                      <a14:colorTemperature colorTemp="7200"/>
                    </a14:imgEffect>
                    <a14:imgEffect>
                      <a14:saturation sat="33000"/>
                    </a14:imgEffect>
                    <a14:imgEffect>
                      <a14:brightnessContrast bright="100000" contrast="56000"/>
                    </a14:imgEffect>
                  </a14:imgLayer>
                </a14:imgProps>
              </a:ext>
              <a:ext uri="{28A0092B-C50C-407E-A947-70E740481C1C}">
                <a14:useLocalDpi xmlns:a14="http://schemas.microsoft.com/office/drawing/2010/main" val="0"/>
              </a:ext>
            </a:extLst>
          </a:blip>
          <a:stretch>
            <a:fillRect/>
          </a:stretch>
        </p:blipFill>
        <p:spPr>
          <a:xfrm rot="10800000">
            <a:off x="858987" y="1641024"/>
            <a:ext cx="248948" cy="339147"/>
          </a:xfrm>
          <a:prstGeom prst="rect">
            <a:avLst/>
          </a:prstGeom>
          <a:effectLst>
            <a:softEdge rad="0"/>
          </a:effectLst>
        </p:spPr>
      </p:pic>
      <p:pic>
        <p:nvPicPr>
          <p:cNvPr id="13" name="Picture 12">
            <a:extLst>
              <a:ext uri="{FF2B5EF4-FFF2-40B4-BE49-F238E27FC236}">
                <a16:creationId xmlns:a16="http://schemas.microsoft.com/office/drawing/2014/main" id="{84485C8B-FD97-EC44-B645-1D9F958885CD}"/>
              </a:ext>
            </a:extLst>
          </p:cNvPr>
          <p:cNvPicPr>
            <a:picLocks noChangeAspect="1"/>
          </p:cNvPicPr>
          <p:nvPr userDrawn="1"/>
        </p:nvPicPr>
        <p:blipFill>
          <a:blip r:embed="rId2" cstate="print">
            <a:duotone>
              <a:prstClr val="black"/>
              <a:schemeClr val="accent2">
                <a:tint val="45000"/>
                <a:satMod val="400000"/>
              </a:schemeClr>
            </a:duotone>
            <a:alphaModFix/>
            <a:extLst>
              <a:ext uri="{BEBA8EAE-BF5A-486C-A8C5-ECC9F3942E4B}">
                <a14:imgProps xmlns:a14="http://schemas.microsoft.com/office/drawing/2010/main">
                  <a14:imgLayer r:embed="rId3">
                    <a14:imgEffect>
                      <a14:sharpenSoften amount="17000"/>
                    </a14:imgEffect>
                    <a14:imgEffect>
                      <a14:colorTemperature colorTemp="7200"/>
                    </a14:imgEffect>
                    <a14:imgEffect>
                      <a14:saturation sat="33000"/>
                    </a14:imgEffect>
                    <a14:imgEffect>
                      <a14:brightnessContrast bright="100000" contrast="56000"/>
                    </a14:imgEffect>
                  </a14:imgLayer>
                </a14:imgProps>
              </a:ext>
              <a:ext uri="{28A0092B-C50C-407E-A947-70E740481C1C}">
                <a14:useLocalDpi xmlns:a14="http://schemas.microsoft.com/office/drawing/2010/main" val="0"/>
              </a:ext>
            </a:extLst>
          </a:blip>
          <a:stretch>
            <a:fillRect/>
          </a:stretch>
        </p:blipFill>
        <p:spPr>
          <a:xfrm rot="10800000">
            <a:off x="674449" y="1641025"/>
            <a:ext cx="248948" cy="339147"/>
          </a:xfrm>
          <a:prstGeom prst="rect">
            <a:avLst/>
          </a:prstGeom>
          <a:effectLst>
            <a:softEdge rad="0"/>
          </a:effectLst>
        </p:spPr>
      </p:pic>
      <p:pic>
        <p:nvPicPr>
          <p:cNvPr id="15" name="Picture 14">
            <a:extLst>
              <a:ext uri="{FF2B5EF4-FFF2-40B4-BE49-F238E27FC236}">
                <a16:creationId xmlns:a16="http://schemas.microsoft.com/office/drawing/2014/main" id="{DBE3BA4F-C39C-AD4D-8FB4-09D4EF14CB26}"/>
              </a:ext>
            </a:extLst>
          </p:cNvPr>
          <p:cNvPicPr>
            <a:picLocks noChangeAspect="1"/>
          </p:cNvPicPr>
          <p:nvPr userDrawn="1"/>
        </p:nvPicPr>
        <p:blipFill>
          <a:blip r:embed="rId2" cstate="print">
            <a:duotone>
              <a:prstClr val="black"/>
              <a:schemeClr val="accent2">
                <a:tint val="45000"/>
                <a:satMod val="400000"/>
              </a:schemeClr>
            </a:duotone>
            <a:alphaModFix/>
            <a:extLst>
              <a:ext uri="{BEBA8EAE-BF5A-486C-A8C5-ECC9F3942E4B}">
                <a14:imgProps xmlns:a14="http://schemas.microsoft.com/office/drawing/2010/main">
                  <a14:imgLayer r:embed="rId3">
                    <a14:imgEffect>
                      <a14:sharpenSoften amount="17000"/>
                    </a14:imgEffect>
                    <a14:imgEffect>
                      <a14:colorTemperature colorTemp="7200"/>
                    </a14:imgEffect>
                    <a14:imgEffect>
                      <a14:saturation sat="33000"/>
                    </a14:imgEffect>
                    <a14:imgEffect>
                      <a14:brightnessContrast bright="100000" contrast="56000"/>
                    </a14:imgEffect>
                  </a14:imgLayer>
                </a14:imgProps>
              </a:ext>
              <a:ext uri="{28A0092B-C50C-407E-A947-70E740481C1C}">
                <a14:useLocalDpi xmlns:a14="http://schemas.microsoft.com/office/drawing/2010/main" val="0"/>
              </a:ext>
            </a:extLst>
          </a:blip>
          <a:stretch>
            <a:fillRect/>
          </a:stretch>
        </p:blipFill>
        <p:spPr>
          <a:xfrm>
            <a:off x="8318745" y="1636473"/>
            <a:ext cx="248948" cy="339147"/>
          </a:xfrm>
          <a:prstGeom prst="rect">
            <a:avLst/>
          </a:prstGeom>
          <a:effectLst>
            <a:softEdge rad="0"/>
          </a:effectLst>
        </p:spPr>
      </p:pic>
      <p:pic>
        <p:nvPicPr>
          <p:cNvPr id="20" name="Picture 19">
            <a:extLst>
              <a:ext uri="{FF2B5EF4-FFF2-40B4-BE49-F238E27FC236}">
                <a16:creationId xmlns:a16="http://schemas.microsoft.com/office/drawing/2014/main" id="{B66C3AE4-1019-9D48-9CF2-CBE49D0BAC84}"/>
              </a:ext>
            </a:extLst>
          </p:cNvPr>
          <p:cNvPicPr>
            <a:picLocks noChangeAspect="1"/>
          </p:cNvPicPr>
          <p:nvPr userDrawn="1"/>
        </p:nvPicPr>
        <p:blipFill>
          <a:blip r:embed="rId2" cstate="print">
            <a:duotone>
              <a:prstClr val="black"/>
              <a:schemeClr val="accent2">
                <a:tint val="45000"/>
                <a:satMod val="400000"/>
              </a:schemeClr>
            </a:duotone>
            <a:alphaModFix/>
            <a:extLst>
              <a:ext uri="{BEBA8EAE-BF5A-486C-A8C5-ECC9F3942E4B}">
                <a14:imgProps xmlns:a14="http://schemas.microsoft.com/office/drawing/2010/main">
                  <a14:imgLayer r:embed="rId3">
                    <a14:imgEffect>
                      <a14:sharpenSoften amount="17000"/>
                    </a14:imgEffect>
                    <a14:imgEffect>
                      <a14:colorTemperature colorTemp="7200"/>
                    </a14:imgEffect>
                    <a14:imgEffect>
                      <a14:saturation sat="33000"/>
                    </a14:imgEffect>
                    <a14:imgEffect>
                      <a14:brightnessContrast bright="100000" contrast="56000"/>
                    </a14:imgEffect>
                  </a14:imgLayer>
                </a14:imgProps>
              </a:ext>
              <a:ext uri="{28A0092B-C50C-407E-A947-70E740481C1C}">
                <a14:useLocalDpi xmlns:a14="http://schemas.microsoft.com/office/drawing/2010/main" val="0"/>
              </a:ext>
            </a:extLst>
          </a:blip>
          <a:stretch>
            <a:fillRect/>
          </a:stretch>
        </p:blipFill>
        <p:spPr>
          <a:xfrm>
            <a:off x="8134207" y="1636474"/>
            <a:ext cx="248948" cy="339147"/>
          </a:xfrm>
          <a:prstGeom prst="rect">
            <a:avLst/>
          </a:prstGeom>
          <a:effectLst>
            <a:softEdge rad="0"/>
          </a:effectLst>
        </p:spPr>
      </p:pic>
    </p:spTree>
    <p:extLst>
      <p:ext uri="{BB962C8B-B14F-4D97-AF65-F5344CB8AC3E}">
        <p14:creationId xmlns:p14="http://schemas.microsoft.com/office/powerpoint/2010/main" val="1367703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Name Card">
    <p:spTree>
      <p:nvGrpSpPr>
        <p:cNvPr id="1" name=""/>
        <p:cNvGrpSpPr/>
        <p:nvPr/>
      </p:nvGrpSpPr>
      <p:grpSpPr>
        <a:xfrm>
          <a:off x="0" y="0"/>
          <a:ext cx="0" cy="0"/>
          <a:chOff x="0" y="0"/>
          <a:chExt cx="0" cy="0"/>
        </a:xfrm>
      </p:grpSpPr>
      <p:sp>
        <p:nvSpPr>
          <p:cNvPr id="20"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9"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sp>
        <p:nvSpPr>
          <p:cNvPr id="12" name="Title 1">
            <a:extLst>
              <a:ext uri="{FF2B5EF4-FFF2-40B4-BE49-F238E27FC236}">
                <a16:creationId xmlns:a16="http://schemas.microsoft.com/office/drawing/2014/main" id="{0E728542-8BF9-D24C-B8E9-724383180A52}"/>
              </a:ext>
            </a:extLst>
          </p:cNvPr>
          <p:cNvSpPr>
            <a:spLocks noGrp="1"/>
          </p:cNvSpPr>
          <p:nvPr>
            <p:ph type="title" hasCustomPrompt="1"/>
          </p:nvPr>
        </p:nvSpPr>
        <p:spPr>
          <a:xfrm>
            <a:off x="1128060" y="695325"/>
            <a:ext cx="6972166" cy="2161634"/>
          </a:xfrm>
        </p:spPr>
        <p:txBody>
          <a:bodyPr anchor="ctr"/>
          <a:lstStyle>
            <a:lvl1pPr>
              <a:defRPr sz="3600" b="1">
                <a:solidFill>
                  <a:schemeClr val="tx1">
                    <a:lumMod val="65000"/>
                  </a:schemeClr>
                </a:solidFill>
                <a:latin typeface="Arial Narrow" panose="020B0606020202030204" pitchFamily="34" charset="0"/>
                <a:ea typeface="Tahoma" panose="020B0604030504040204" pitchFamily="34" charset="0"/>
                <a:cs typeface="Tahoma" panose="020B0604030504040204" pitchFamily="34" charset="0"/>
              </a:defRPr>
            </a:lvl1pPr>
          </a:lstStyle>
          <a:p>
            <a:r>
              <a:rPr lang="en-US" dirty="0"/>
              <a:t>QUOTE-THESIS</a:t>
            </a:r>
          </a:p>
        </p:txBody>
      </p:sp>
      <p:sp>
        <p:nvSpPr>
          <p:cNvPr id="14" name="Text Placeholder 3">
            <a:extLst>
              <a:ext uri="{FF2B5EF4-FFF2-40B4-BE49-F238E27FC236}">
                <a16:creationId xmlns:a16="http://schemas.microsoft.com/office/drawing/2014/main" id="{973F4AA0-D052-3E43-A4F6-F72D0776C53E}"/>
              </a:ext>
            </a:extLst>
          </p:cNvPr>
          <p:cNvSpPr>
            <a:spLocks noGrp="1"/>
          </p:cNvSpPr>
          <p:nvPr>
            <p:ph type="body" sz="half" idx="2" hasCustomPrompt="1"/>
          </p:nvPr>
        </p:nvSpPr>
        <p:spPr>
          <a:xfrm>
            <a:off x="1107935" y="3742848"/>
            <a:ext cx="6343673" cy="757964"/>
          </a:xfrm>
        </p:spPr>
        <p:txBody>
          <a:bodyPr anchor="ctr">
            <a:normAutofit/>
          </a:bodyPr>
          <a:lstStyle>
            <a:lvl1pPr marL="0" indent="0">
              <a:buNone/>
              <a:defRPr sz="1800">
                <a:solidFill>
                  <a:schemeClr val="bg1">
                    <a:lumMod val="50000"/>
                    <a:lumOff val="50000"/>
                  </a:schemeClr>
                </a:solidFill>
                <a:latin typeface="Trebuchet MS" panose="020B0603020202020204" pitchFamily="34" charset="0"/>
                <a:ea typeface="Tahoma" panose="020B0604030504040204" pitchFamily="34" charset="0"/>
                <a:cs typeface="Tahoma" panose="020B060403050404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Explanatory text</a:t>
            </a:r>
          </a:p>
        </p:txBody>
      </p:sp>
      <p:pic>
        <p:nvPicPr>
          <p:cNvPr id="15" name="Picture 14">
            <a:extLst>
              <a:ext uri="{FF2B5EF4-FFF2-40B4-BE49-F238E27FC236}">
                <a16:creationId xmlns:a16="http://schemas.microsoft.com/office/drawing/2014/main" id="{599F2B84-51D8-9C4C-A019-4945BC32CA5C}"/>
              </a:ext>
            </a:extLst>
          </p:cNvPr>
          <p:cNvPicPr>
            <a:picLocks noChangeAspect="1"/>
          </p:cNvPicPr>
          <p:nvPr userDrawn="1"/>
        </p:nvPicPr>
        <p:blipFill>
          <a:blip r:embed="rId2" cstate="print">
            <a:duotone>
              <a:prstClr val="black"/>
              <a:schemeClr val="accent2">
                <a:tint val="45000"/>
                <a:satMod val="400000"/>
              </a:schemeClr>
            </a:duotone>
            <a:alphaModFix/>
            <a:extLst>
              <a:ext uri="{BEBA8EAE-BF5A-486C-A8C5-ECC9F3942E4B}">
                <a14:imgProps xmlns:a14="http://schemas.microsoft.com/office/drawing/2010/main">
                  <a14:imgLayer r:embed="rId3">
                    <a14:imgEffect>
                      <a14:sharpenSoften amount="17000"/>
                    </a14:imgEffect>
                    <a14:imgEffect>
                      <a14:colorTemperature colorTemp="7200"/>
                    </a14:imgEffect>
                    <a14:imgEffect>
                      <a14:saturation sat="33000"/>
                    </a14:imgEffect>
                    <a14:imgEffect>
                      <a14:brightnessContrast bright="100000" contrast="56000"/>
                    </a14:imgEffect>
                  </a14:imgLayer>
                </a14:imgProps>
              </a:ext>
              <a:ext uri="{28A0092B-C50C-407E-A947-70E740481C1C}">
                <a14:useLocalDpi xmlns:a14="http://schemas.microsoft.com/office/drawing/2010/main" val="0"/>
              </a:ext>
            </a:extLst>
          </a:blip>
          <a:stretch>
            <a:fillRect/>
          </a:stretch>
        </p:blipFill>
        <p:spPr>
          <a:xfrm>
            <a:off x="8318745" y="1636473"/>
            <a:ext cx="248948" cy="339147"/>
          </a:xfrm>
          <a:prstGeom prst="rect">
            <a:avLst/>
          </a:prstGeom>
          <a:effectLst>
            <a:softEdge rad="0"/>
          </a:effectLst>
        </p:spPr>
      </p:pic>
      <p:pic>
        <p:nvPicPr>
          <p:cNvPr id="16" name="Picture 15">
            <a:extLst>
              <a:ext uri="{FF2B5EF4-FFF2-40B4-BE49-F238E27FC236}">
                <a16:creationId xmlns:a16="http://schemas.microsoft.com/office/drawing/2014/main" id="{A35AF923-B056-9C49-9012-C417BC991360}"/>
              </a:ext>
            </a:extLst>
          </p:cNvPr>
          <p:cNvPicPr>
            <a:picLocks noChangeAspect="1"/>
          </p:cNvPicPr>
          <p:nvPr userDrawn="1"/>
        </p:nvPicPr>
        <p:blipFill>
          <a:blip r:embed="rId2" cstate="print">
            <a:duotone>
              <a:prstClr val="black"/>
              <a:schemeClr val="accent2">
                <a:tint val="45000"/>
                <a:satMod val="400000"/>
              </a:schemeClr>
            </a:duotone>
            <a:alphaModFix/>
            <a:extLst>
              <a:ext uri="{BEBA8EAE-BF5A-486C-A8C5-ECC9F3942E4B}">
                <a14:imgProps xmlns:a14="http://schemas.microsoft.com/office/drawing/2010/main">
                  <a14:imgLayer r:embed="rId3">
                    <a14:imgEffect>
                      <a14:sharpenSoften amount="17000"/>
                    </a14:imgEffect>
                    <a14:imgEffect>
                      <a14:colorTemperature colorTemp="7200"/>
                    </a14:imgEffect>
                    <a14:imgEffect>
                      <a14:saturation sat="33000"/>
                    </a14:imgEffect>
                    <a14:imgEffect>
                      <a14:brightnessContrast bright="100000" contrast="56000"/>
                    </a14:imgEffect>
                  </a14:imgLayer>
                </a14:imgProps>
              </a:ext>
              <a:ext uri="{28A0092B-C50C-407E-A947-70E740481C1C}">
                <a14:useLocalDpi xmlns:a14="http://schemas.microsoft.com/office/drawing/2010/main" val="0"/>
              </a:ext>
            </a:extLst>
          </a:blip>
          <a:stretch>
            <a:fillRect/>
          </a:stretch>
        </p:blipFill>
        <p:spPr>
          <a:xfrm>
            <a:off x="8134207" y="1636474"/>
            <a:ext cx="248948" cy="339147"/>
          </a:xfrm>
          <a:prstGeom prst="rect">
            <a:avLst/>
          </a:prstGeom>
          <a:effectLst>
            <a:softEdge rad="0"/>
          </a:effectLst>
        </p:spPr>
      </p:pic>
      <p:pic>
        <p:nvPicPr>
          <p:cNvPr id="23" name="Picture 22">
            <a:extLst>
              <a:ext uri="{FF2B5EF4-FFF2-40B4-BE49-F238E27FC236}">
                <a16:creationId xmlns:a16="http://schemas.microsoft.com/office/drawing/2014/main" id="{147A33F8-C7C7-DB4A-A14B-42E65A7DEE49}"/>
              </a:ext>
            </a:extLst>
          </p:cNvPr>
          <p:cNvPicPr>
            <a:picLocks noChangeAspect="1"/>
          </p:cNvPicPr>
          <p:nvPr userDrawn="1"/>
        </p:nvPicPr>
        <p:blipFill>
          <a:blip r:embed="rId2" cstate="print">
            <a:duotone>
              <a:prstClr val="black"/>
              <a:schemeClr val="accent2">
                <a:tint val="45000"/>
                <a:satMod val="400000"/>
              </a:schemeClr>
            </a:duotone>
            <a:alphaModFix/>
            <a:extLst>
              <a:ext uri="{BEBA8EAE-BF5A-486C-A8C5-ECC9F3942E4B}">
                <a14:imgProps xmlns:a14="http://schemas.microsoft.com/office/drawing/2010/main">
                  <a14:imgLayer r:embed="rId3">
                    <a14:imgEffect>
                      <a14:sharpenSoften amount="17000"/>
                    </a14:imgEffect>
                    <a14:imgEffect>
                      <a14:colorTemperature colorTemp="7200"/>
                    </a14:imgEffect>
                    <a14:imgEffect>
                      <a14:saturation sat="33000"/>
                    </a14:imgEffect>
                    <a14:imgEffect>
                      <a14:brightnessContrast bright="100000" contrast="56000"/>
                    </a14:imgEffect>
                  </a14:imgLayer>
                </a14:imgProps>
              </a:ext>
              <a:ext uri="{28A0092B-C50C-407E-A947-70E740481C1C}">
                <a14:useLocalDpi xmlns:a14="http://schemas.microsoft.com/office/drawing/2010/main" val="0"/>
              </a:ext>
            </a:extLst>
          </a:blip>
          <a:stretch>
            <a:fillRect/>
          </a:stretch>
        </p:blipFill>
        <p:spPr>
          <a:xfrm rot="10800000">
            <a:off x="858987" y="1641024"/>
            <a:ext cx="248948" cy="339147"/>
          </a:xfrm>
          <a:prstGeom prst="rect">
            <a:avLst/>
          </a:prstGeom>
          <a:effectLst>
            <a:softEdge rad="0"/>
          </a:effectLst>
        </p:spPr>
      </p:pic>
      <p:pic>
        <p:nvPicPr>
          <p:cNvPr id="24" name="Picture 23">
            <a:extLst>
              <a:ext uri="{FF2B5EF4-FFF2-40B4-BE49-F238E27FC236}">
                <a16:creationId xmlns:a16="http://schemas.microsoft.com/office/drawing/2014/main" id="{BF28DB56-4E96-1D47-9E27-920129D6BD4D}"/>
              </a:ext>
            </a:extLst>
          </p:cNvPr>
          <p:cNvPicPr>
            <a:picLocks noChangeAspect="1"/>
          </p:cNvPicPr>
          <p:nvPr userDrawn="1"/>
        </p:nvPicPr>
        <p:blipFill>
          <a:blip r:embed="rId2" cstate="print">
            <a:duotone>
              <a:prstClr val="black"/>
              <a:schemeClr val="accent2">
                <a:tint val="45000"/>
                <a:satMod val="400000"/>
              </a:schemeClr>
            </a:duotone>
            <a:alphaModFix/>
            <a:extLst>
              <a:ext uri="{BEBA8EAE-BF5A-486C-A8C5-ECC9F3942E4B}">
                <a14:imgProps xmlns:a14="http://schemas.microsoft.com/office/drawing/2010/main">
                  <a14:imgLayer r:embed="rId3">
                    <a14:imgEffect>
                      <a14:sharpenSoften amount="17000"/>
                    </a14:imgEffect>
                    <a14:imgEffect>
                      <a14:colorTemperature colorTemp="7200"/>
                    </a14:imgEffect>
                    <a14:imgEffect>
                      <a14:saturation sat="33000"/>
                    </a14:imgEffect>
                    <a14:imgEffect>
                      <a14:brightnessContrast bright="100000" contrast="56000"/>
                    </a14:imgEffect>
                  </a14:imgLayer>
                </a14:imgProps>
              </a:ext>
              <a:ext uri="{28A0092B-C50C-407E-A947-70E740481C1C}">
                <a14:useLocalDpi xmlns:a14="http://schemas.microsoft.com/office/drawing/2010/main" val="0"/>
              </a:ext>
            </a:extLst>
          </a:blip>
          <a:stretch>
            <a:fillRect/>
          </a:stretch>
        </p:blipFill>
        <p:spPr>
          <a:xfrm rot="10800000">
            <a:off x="674449" y="1641025"/>
            <a:ext cx="248948" cy="339147"/>
          </a:xfrm>
          <a:prstGeom prst="rect">
            <a:avLst/>
          </a:prstGeom>
          <a:effectLst>
            <a:softEdge rad="0"/>
          </a:effectLst>
        </p:spPr>
      </p:pic>
    </p:spTree>
    <p:extLst>
      <p:ext uri="{BB962C8B-B14F-4D97-AF65-F5344CB8AC3E}">
        <p14:creationId xmlns:p14="http://schemas.microsoft.com/office/powerpoint/2010/main" val="2425263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ue or Fal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66441" y="695325"/>
            <a:ext cx="6422005" cy="1658569"/>
          </a:xfrm>
        </p:spPr>
        <p:txBody>
          <a:bodyPr/>
          <a:lstStyle>
            <a:lvl1pPr>
              <a:defRPr sz="2200" b="1">
                <a:solidFill>
                  <a:schemeClr val="tx1">
                    <a:lumMod val="65000"/>
                  </a:schemeClr>
                </a:solidFill>
                <a:latin typeface="Arial Narrow" panose="020B0606020202030204" pitchFamily="34" charset="0"/>
              </a:defRPr>
            </a:lvl1pPr>
          </a:lstStyle>
          <a:p>
            <a:r>
              <a:rPr lang="en-US" dirty="0"/>
              <a:t>TITLE</a:t>
            </a:r>
          </a:p>
        </p:txBody>
      </p:sp>
      <p:sp>
        <p:nvSpPr>
          <p:cNvPr id="16" name="Text Placeholder 3"/>
          <p:cNvSpPr>
            <a:spLocks noGrp="1"/>
          </p:cNvSpPr>
          <p:nvPr>
            <p:ph type="body" sz="half" idx="13" hasCustomPrompt="1"/>
          </p:nvPr>
        </p:nvSpPr>
        <p:spPr>
          <a:xfrm>
            <a:off x="866440" y="3005046"/>
            <a:ext cx="6422004" cy="400591"/>
          </a:xfrm>
        </p:spPr>
        <p:txBody>
          <a:bodyPr anchor="b">
            <a:normAutofit/>
          </a:bodyPr>
          <a:lstStyle>
            <a:lvl1pPr marL="0" indent="0" algn="l" defTabSz="457200" rtl="0" eaLnBrk="1" latinLnBrk="0" hangingPunct="1">
              <a:buNone/>
              <a:defRPr lang="en-US" sz="2200" b="0" i="0" kern="1200" cap="none" baseline="0" dirty="0" smtClean="0">
                <a:solidFill>
                  <a:schemeClr val="accent1">
                    <a:lumMod val="60000"/>
                    <a:lumOff val="40000"/>
                  </a:schemeClr>
                </a:solidFill>
                <a:latin typeface="Trebuchet MS" panose="020B0603020202020204" pitchFamily="34" charset="0"/>
                <a:ea typeface="Tahoma" panose="020B0604030504040204" pitchFamily="34" charset="0"/>
                <a:cs typeface="Tahoma" panose="020B060403050404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Subtitle</a:t>
            </a:r>
          </a:p>
        </p:txBody>
      </p:sp>
      <p:sp>
        <p:nvSpPr>
          <p:cNvPr id="15" name="Text Placeholder 3"/>
          <p:cNvSpPr>
            <a:spLocks noGrp="1"/>
          </p:cNvSpPr>
          <p:nvPr>
            <p:ph type="body" sz="half" idx="2" hasCustomPrompt="1"/>
          </p:nvPr>
        </p:nvSpPr>
        <p:spPr>
          <a:xfrm>
            <a:off x="866441" y="3405637"/>
            <a:ext cx="6422005" cy="1113023"/>
          </a:xfrm>
        </p:spPr>
        <p:txBody>
          <a:bodyPr anchor="t">
            <a:normAutofit/>
          </a:bodyPr>
          <a:lstStyle>
            <a:lvl1pPr marL="0" indent="0">
              <a:buNone/>
              <a:defRPr sz="1800">
                <a:latin typeface="Trebuchet MS" panose="020B0603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Text</a:t>
            </a:r>
          </a:p>
        </p:txBody>
      </p:sp>
      <p:sp>
        <p:nvSpPr>
          <p:cNvPr id="11"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2174607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66440" y="1866900"/>
            <a:ext cx="2313432" cy="493472"/>
          </a:xfrm>
        </p:spPr>
        <p:txBody>
          <a:bodyPr anchor="b">
            <a:noAutofit/>
          </a:bodyPr>
          <a:lstStyle>
            <a:lvl1pPr marL="0" indent="0">
              <a:buNone/>
              <a:defRPr sz="2000" b="0">
                <a:solidFill>
                  <a:schemeClr val="accent1">
                    <a:lumMod val="60000"/>
                    <a:lumOff val="40000"/>
                  </a:schemeClr>
                </a:solidFill>
                <a:latin typeface="Trebuchet MS" panose="020B06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a:t>
            </a:r>
          </a:p>
        </p:txBody>
      </p:sp>
      <p:sp>
        <p:nvSpPr>
          <p:cNvPr id="5" name="Text Placeholder 4"/>
          <p:cNvSpPr>
            <a:spLocks noGrp="1"/>
          </p:cNvSpPr>
          <p:nvPr>
            <p:ph type="body" sz="quarter" idx="3" hasCustomPrompt="1"/>
          </p:nvPr>
        </p:nvSpPr>
        <p:spPr>
          <a:xfrm>
            <a:off x="3405614" y="1866900"/>
            <a:ext cx="2318918" cy="49347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a:t>
            </a:r>
          </a:p>
        </p:txBody>
      </p:sp>
      <p:sp>
        <p:nvSpPr>
          <p:cNvPr id="14" name="Text Placeholder 4"/>
          <p:cNvSpPr>
            <a:spLocks noGrp="1"/>
          </p:cNvSpPr>
          <p:nvPr>
            <p:ph type="body" sz="quarter" idx="13" hasCustomPrompt="1"/>
          </p:nvPr>
        </p:nvSpPr>
        <p:spPr>
          <a:xfrm>
            <a:off x="5958642" y="1866900"/>
            <a:ext cx="2318918" cy="49347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a:t>
            </a:r>
          </a:p>
        </p:txBody>
      </p:sp>
      <p:cxnSp>
        <p:nvCxnSpPr>
          <p:cNvPr id="17" name="Straight Connector 16"/>
          <p:cNvCxnSpPr/>
          <p:nvPr/>
        </p:nvCxnSpPr>
        <p:spPr>
          <a:xfrm>
            <a:off x="3294530"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2" name="Text Placeholder 3"/>
          <p:cNvSpPr>
            <a:spLocks noGrp="1"/>
          </p:cNvSpPr>
          <p:nvPr>
            <p:ph type="body" sz="half" idx="15" hasCustomPrompt="1"/>
          </p:nvPr>
        </p:nvSpPr>
        <p:spPr>
          <a:xfrm>
            <a:off x="866440" y="2360373"/>
            <a:ext cx="2313432" cy="2166275"/>
          </a:xfrm>
        </p:spPr>
        <p:txBody>
          <a:bodyPr anchor="t">
            <a:normAutofit/>
          </a:bodyPr>
          <a:lstStyle>
            <a:lvl1pPr marL="0" indent="0">
              <a:buNone/>
              <a:defRPr sz="12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Text</a:t>
            </a:r>
          </a:p>
        </p:txBody>
      </p:sp>
      <p:sp>
        <p:nvSpPr>
          <p:cNvPr id="23" name="Text Placeholder 3"/>
          <p:cNvSpPr>
            <a:spLocks noGrp="1"/>
          </p:cNvSpPr>
          <p:nvPr>
            <p:ph type="body" sz="half" idx="16" hasCustomPrompt="1"/>
          </p:nvPr>
        </p:nvSpPr>
        <p:spPr>
          <a:xfrm>
            <a:off x="3408471" y="2360373"/>
            <a:ext cx="2318918" cy="2166275"/>
          </a:xfrm>
        </p:spPr>
        <p:txBody>
          <a:bodyPr anchor="t">
            <a:normAutofit/>
          </a:bodyPr>
          <a:lstStyle>
            <a:lvl1pPr marL="0" indent="0">
              <a:buNone/>
              <a:defRPr sz="12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Text</a:t>
            </a:r>
          </a:p>
        </p:txBody>
      </p:sp>
      <p:sp>
        <p:nvSpPr>
          <p:cNvPr id="24" name="Text Placeholder 3"/>
          <p:cNvSpPr>
            <a:spLocks noGrp="1"/>
          </p:cNvSpPr>
          <p:nvPr>
            <p:ph type="body" sz="half" idx="17" hasCustomPrompt="1"/>
          </p:nvPr>
        </p:nvSpPr>
        <p:spPr>
          <a:xfrm>
            <a:off x="5960936" y="2360373"/>
            <a:ext cx="2316625" cy="216627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Text</a:t>
            </a:r>
          </a:p>
        </p:txBody>
      </p:sp>
      <p:sp>
        <p:nvSpPr>
          <p:cNvPr id="20"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9" name="Title 1"/>
          <p:cNvSpPr>
            <a:spLocks noGrp="1"/>
          </p:cNvSpPr>
          <p:nvPr>
            <p:ph type="title" hasCustomPrompt="1"/>
          </p:nvPr>
        </p:nvSpPr>
        <p:spPr>
          <a:xfrm>
            <a:off x="866439" y="221989"/>
            <a:ext cx="7766360" cy="483999"/>
          </a:xfrm>
        </p:spPr>
        <p:txBody>
          <a:bodyPr anchor="ctr"/>
          <a:lstStyle>
            <a:lvl1pPr>
              <a:defRPr b="1">
                <a:solidFill>
                  <a:schemeClr val="tx1">
                    <a:lumMod val="65000"/>
                  </a:schemeClr>
                </a:solidFill>
                <a:latin typeface="Arial Narrow" panose="020B0606020202030204" pitchFamily="34" charset="0"/>
              </a:defRPr>
            </a:lvl1pPr>
          </a:lstStyle>
          <a:p>
            <a:r>
              <a:rPr lang="en-US" dirty="0"/>
              <a:t>SLIDe title </a:t>
            </a:r>
          </a:p>
        </p:txBody>
      </p:sp>
      <p:sp>
        <p:nvSpPr>
          <p:cNvPr id="26"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3054865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Picture Colum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66440" y="3134697"/>
            <a:ext cx="2313432" cy="49347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a:t>
            </a:r>
          </a:p>
        </p:txBody>
      </p:sp>
      <p:sp>
        <p:nvSpPr>
          <p:cNvPr id="5" name="Text Placeholder 4"/>
          <p:cNvSpPr>
            <a:spLocks noGrp="1"/>
          </p:cNvSpPr>
          <p:nvPr>
            <p:ph type="body" sz="quarter" idx="3" hasCustomPrompt="1"/>
          </p:nvPr>
        </p:nvSpPr>
        <p:spPr>
          <a:xfrm>
            <a:off x="3411125" y="3134696"/>
            <a:ext cx="2318918" cy="49347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a:t>
            </a:r>
          </a:p>
        </p:txBody>
      </p:sp>
      <p:sp>
        <p:nvSpPr>
          <p:cNvPr id="14" name="Text Placeholder 4"/>
          <p:cNvSpPr>
            <a:spLocks noGrp="1"/>
          </p:cNvSpPr>
          <p:nvPr>
            <p:ph type="body" sz="quarter" idx="13" hasCustomPrompt="1"/>
          </p:nvPr>
        </p:nvSpPr>
        <p:spPr>
          <a:xfrm>
            <a:off x="5958642" y="3134697"/>
            <a:ext cx="2318918" cy="49347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a:t>
            </a:r>
          </a:p>
        </p:txBody>
      </p:sp>
      <p:sp>
        <p:nvSpPr>
          <p:cNvPr id="22" name="Picture Placeholder 2"/>
          <p:cNvSpPr>
            <a:spLocks noGrp="1" noChangeAspect="1"/>
          </p:cNvSpPr>
          <p:nvPr>
            <p:ph type="pic" idx="15" hasCustomPrompt="1"/>
          </p:nvPr>
        </p:nvSpPr>
        <p:spPr>
          <a:xfrm>
            <a:off x="866439" y="1866900"/>
            <a:ext cx="2313432" cy="1085507"/>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Your image here.</a:t>
            </a:r>
          </a:p>
        </p:txBody>
      </p:sp>
      <p:sp>
        <p:nvSpPr>
          <p:cNvPr id="23" name="Text Placeholder 3"/>
          <p:cNvSpPr>
            <a:spLocks noGrp="1"/>
          </p:cNvSpPr>
          <p:nvPr>
            <p:ph type="body" sz="half" idx="18" hasCustomPrompt="1"/>
          </p:nvPr>
        </p:nvSpPr>
        <p:spPr>
          <a:xfrm>
            <a:off x="866439" y="3628169"/>
            <a:ext cx="2313432" cy="890491"/>
          </a:xfrm>
        </p:spPr>
        <p:txBody>
          <a:bodyPr anchor="t">
            <a:normAutofit/>
          </a:bodyPr>
          <a:lstStyle>
            <a:lvl1pPr marL="0" indent="0">
              <a:buNone/>
              <a:defRPr sz="12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Text</a:t>
            </a:r>
          </a:p>
        </p:txBody>
      </p:sp>
      <p:sp>
        <p:nvSpPr>
          <p:cNvPr id="24" name="Text Placeholder 3"/>
          <p:cNvSpPr>
            <a:spLocks noGrp="1"/>
          </p:cNvSpPr>
          <p:nvPr>
            <p:ph type="body" sz="half" idx="19" hasCustomPrompt="1"/>
          </p:nvPr>
        </p:nvSpPr>
        <p:spPr>
          <a:xfrm>
            <a:off x="3411125" y="3636156"/>
            <a:ext cx="2318918" cy="89049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Text</a:t>
            </a:r>
          </a:p>
        </p:txBody>
      </p:sp>
      <p:sp>
        <p:nvSpPr>
          <p:cNvPr id="27" name="Text Placeholder 3"/>
          <p:cNvSpPr>
            <a:spLocks noGrp="1"/>
          </p:cNvSpPr>
          <p:nvPr>
            <p:ph type="body" sz="half" idx="20" hasCustomPrompt="1"/>
          </p:nvPr>
        </p:nvSpPr>
        <p:spPr>
          <a:xfrm>
            <a:off x="5958642" y="3628169"/>
            <a:ext cx="2318918" cy="89049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Text</a:t>
            </a:r>
          </a:p>
        </p:txBody>
      </p:sp>
      <p:sp>
        <p:nvSpPr>
          <p:cNvPr id="38" name="Picture Placeholder 2"/>
          <p:cNvSpPr>
            <a:spLocks noGrp="1" noChangeAspect="1"/>
          </p:cNvSpPr>
          <p:nvPr>
            <p:ph type="pic" idx="21" hasCustomPrompt="1"/>
          </p:nvPr>
        </p:nvSpPr>
        <p:spPr>
          <a:xfrm>
            <a:off x="3409498" y="1866900"/>
            <a:ext cx="2320545" cy="1085507"/>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Your image here.</a:t>
            </a:r>
          </a:p>
        </p:txBody>
      </p:sp>
      <p:sp>
        <p:nvSpPr>
          <p:cNvPr id="39" name="Picture Placeholder 2"/>
          <p:cNvSpPr>
            <a:spLocks noGrp="1" noChangeAspect="1"/>
          </p:cNvSpPr>
          <p:nvPr>
            <p:ph type="pic" idx="22" hasCustomPrompt="1"/>
          </p:nvPr>
        </p:nvSpPr>
        <p:spPr>
          <a:xfrm>
            <a:off x="5958642" y="1866900"/>
            <a:ext cx="2318917" cy="1085507"/>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Your image here.</a:t>
            </a:r>
          </a:p>
        </p:txBody>
      </p:sp>
      <p:cxnSp>
        <p:nvCxnSpPr>
          <p:cNvPr id="40" name="Straight Connector 39"/>
          <p:cNvCxnSpPr/>
          <p:nvPr/>
        </p:nvCxnSpPr>
        <p:spPr>
          <a:xfrm>
            <a:off x="3290019" y="1866901"/>
            <a:ext cx="0" cy="2659746"/>
          </a:xfrm>
          <a:prstGeom prst="line">
            <a:avLst/>
          </a:prstGeom>
          <a:ln w="12700" cmpd="sng">
            <a:solidFill>
              <a:srgbClr val="C00000">
                <a:alpha val="40000"/>
              </a:srgb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1866901"/>
            <a:ext cx="0" cy="2659746"/>
          </a:xfrm>
          <a:prstGeom prst="line">
            <a:avLst/>
          </a:prstGeom>
          <a:ln w="12700" cmpd="sng">
            <a:solidFill>
              <a:srgbClr val="C00000">
                <a:alpha val="40000"/>
              </a:srgbClr>
            </a:solidFill>
          </a:ln>
        </p:spPr>
        <p:style>
          <a:lnRef idx="2">
            <a:schemeClr val="accent1"/>
          </a:lnRef>
          <a:fillRef idx="0">
            <a:schemeClr val="accent1"/>
          </a:fillRef>
          <a:effectRef idx="1">
            <a:schemeClr val="accent1"/>
          </a:effectRef>
          <a:fontRef idx="minor">
            <a:schemeClr val="tx1"/>
          </a:fontRef>
        </p:style>
      </p:cxnSp>
      <p:sp>
        <p:nvSpPr>
          <p:cNvPr id="25"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0" name="Title 1"/>
          <p:cNvSpPr>
            <a:spLocks noGrp="1"/>
          </p:cNvSpPr>
          <p:nvPr>
            <p:ph type="title" hasCustomPrompt="1"/>
          </p:nvPr>
        </p:nvSpPr>
        <p:spPr>
          <a:xfrm>
            <a:off x="866439" y="221989"/>
            <a:ext cx="7766360" cy="483999"/>
          </a:xfrm>
        </p:spPr>
        <p:txBody>
          <a:bodyPr anchor="ctr"/>
          <a:lstStyle>
            <a:lvl1pPr>
              <a:defRPr b="1" baseline="0">
                <a:solidFill>
                  <a:schemeClr val="tx1">
                    <a:lumMod val="65000"/>
                  </a:schemeClr>
                </a:solidFill>
                <a:latin typeface="Arial Narrow" panose="020B0606020202030204" pitchFamily="34" charset="0"/>
              </a:defRPr>
            </a:lvl1pPr>
          </a:lstStyle>
          <a:p>
            <a:r>
              <a:rPr lang="en-US" dirty="0"/>
              <a:t>Slide title</a:t>
            </a:r>
          </a:p>
        </p:txBody>
      </p:sp>
      <p:sp>
        <p:nvSpPr>
          <p:cNvPr id="28"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903604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nchor="b" anchorCtr="0"/>
          <a:lstStyle>
            <a:lvl1pPr>
              <a:defRPr/>
            </a:lvl1pPr>
            <a:lvl2pPr>
              <a:defRPr/>
            </a:lvl2pPr>
            <a:lvl3pPr>
              <a:defRPr/>
            </a:lvl3pPr>
            <a:lvl4pPr>
              <a:defRPr/>
            </a:lvl4pPr>
            <a:lvl5pPr>
              <a:defRPr/>
            </a:lvl5pPr>
          </a:lstStyle>
          <a:p>
            <a:pPr lvl="0"/>
            <a:r>
              <a:rPr lang="en-US" dirty="0"/>
              <a:t>Subtitle</a:t>
            </a:r>
          </a:p>
          <a:p>
            <a:pPr lvl="1"/>
            <a:r>
              <a:rPr lang="en-US" dirty="0"/>
              <a:t>Subtitle</a:t>
            </a:r>
          </a:p>
          <a:p>
            <a:pPr lvl="2"/>
            <a:r>
              <a:rPr lang="en-US" dirty="0"/>
              <a:t>Subtitle</a:t>
            </a:r>
          </a:p>
          <a:p>
            <a:pPr lvl="3"/>
            <a:r>
              <a:rPr lang="en-US" dirty="0"/>
              <a:t>Subtitle</a:t>
            </a:r>
          </a:p>
          <a:p>
            <a:pPr lvl="4"/>
            <a:r>
              <a:rPr lang="en-US" dirty="0"/>
              <a:t>Subtitle</a:t>
            </a:r>
          </a:p>
        </p:txBody>
      </p:sp>
      <p:sp>
        <p:nvSpPr>
          <p:cNvPr id="10"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itle 1"/>
          <p:cNvSpPr>
            <a:spLocks noGrp="1"/>
          </p:cNvSpPr>
          <p:nvPr>
            <p:ph type="title" hasCustomPrompt="1"/>
          </p:nvPr>
        </p:nvSpPr>
        <p:spPr>
          <a:xfrm>
            <a:off x="866439" y="221989"/>
            <a:ext cx="7766360" cy="483999"/>
          </a:xfrm>
        </p:spPr>
        <p:txBody>
          <a:bodyPr anchor="ctr"/>
          <a:lstStyle>
            <a:lvl1pPr>
              <a:defRPr b="1">
                <a:solidFill>
                  <a:schemeClr val="tx1">
                    <a:lumMod val="65000"/>
                  </a:schemeClr>
                </a:solidFill>
                <a:latin typeface="Arial Narrow" panose="020B0606020202030204" pitchFamily="34" charset="0"/>
              </a:defRPr>
            </a:lvl1pPr>
          </a:lstStyle>
          <a:p>
            <a:r>
              <a:rPr lang="en-US" dirty="0"/>
              <a:t>Slide title</a:t>
            </a:r>
          </a:p>
        </p:txBody>
      </p:sp>
      <p:sp>
        <p:nvSpPr>
          <p:cNvPr id="14"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39563779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a:off x="866738" y="1085849"/>
            <a:ext cx="4416936" cy="3429001"/>
          </a:xfrm>
        </p:spPr>
        <p:txBody>
          <a:bodyPr vert="eaVert"/>
          <a:lstStyle>
            <a:lvl1pPr>
              <a:defRPr/>
            </a:lvl1pPr>
            <a:lvl2pPr>
              <a:defRPr/>
            </a:lvl2pPr>
            <a:lvl3pPr>
              <a:defRPr/>
            </a:lvl3pPr>
            <a:lvl4pPr>
              <a:defRPr/>
            </a:lvl4pPr>
            <a:lvl5pPr>
              <a:defRPr/>
            </a:lvl5pPr>
          </a:lstStyle>
          <a:p>
            <a:pPr lvl="0"/>
            <a:r>
              <a:rPr lang="en-US" dirty="0"/>
              <a:t>Subtitle</a:t>
            </a:r>
          </a:p>
          <a:p>
            <a:pPr lvl="1"/>
            <a:r>
              <a:rPr lang="en-US" dirty="0"/>
              <a:t>Subtitle</a:t>
            </a:r>
          </a:p>
          <a:p>
            <a:pPr lvl="2"/>
            <a:r>
              <a:rPr lang="en-US" dirty="0"/>
              <a:t>Subtitle</a:t>
            </a:r>
          </a:p>
          <a:p>
            <a:pPr lvl="3"/>
            <a:r>
              <a:rPr lang="en-US" dirty="0"/>
              <a:t>Subtitle</a:t>
            </a:r>
          </a:p>
          <a:p>
            <a:pPr lvl="4"/>
            <a:r>
              <a:rPr lang="en-US" dirty="0"/>
              <a:t>Subtitle</a:t>
            </a:r>
          </a:p>
        </p:txBody>
      </p:sp>
      <p:sp>
        <p:nvSpPr>
          <p:cNvPr id="2" name="Vertical Title 1"/>
          <p:cNvSpPr>
            <a:spLocks noGrp="1"/>
          </p:cNvSpPr>
          <p:nvPr>
            <p:ph type="title" orient="vert" hasCustomPrompt="1"/>
          </p:nvPr>
        </p:nvSpPr>
        <p:spPr>
          <a:xfrm>
            <a:off x="6174928" y="1085849"/>
            <a:ext cx="1113516" cy="3429001"/>
          </a:xfrm>
        </p:spPr>
        <p:txBody>
          <a:bodyPr vert="eaVert" anchor="ctr" anchorCtr="0"/>
          <a:lstStyle>
            <a:lvl1pPr>
              <a:defRPr>
                <a:solidFill>
                  <a:schemeClr val="tx1">
                    <a:lumMod val="65000"/>
                  </a:schemeClr>
                </a:solidFill>
              </a:defRPr>
            </a:lvl1pPr>
          </a:lstStyle>
          <a:p>
            <a:r>
              <a:rPr lang="en-US" dirty="0"/>
              <a:t>title</a:t>
            </a:r>
          </a:p>
        </p:txBody>
      </p:sp>
      <p:sp>
        <p:nvSpPr>
          <p:cNvPr id="10"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117961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nam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37030" y="1704064"/>
            <a:ext cx="5369172" cy="426974"/>
          </a:xfrm>
        </p:spPr>
        <p:txBody>
          <a:bodyPr anchor="b"/>
          <a:lstStyle>
            <a:lvl1pPr algn="l">
              <a:defRPr sz="2400" b="1" cap="all" baseline="0">
                <a:solidFill>
                  <a:schemeClr val="tx1">
                    <a:lumMod val="95000"/>
                  </a:schemeClr>
                </a:solidFill>
                <a:latin typeface="Arial Narrow" panose="020B0606020202030204" pitchFamily="34" charset="0"/>
                <a:ea typeface="Tahoma" panose="020B0604030504040204" pitchFamily="34" charset="0"/>
                <a:cs typeface="Tahoma" panose="020B0604030504040204" pitchFamily="34" charset="0"/>
              </a:defRPr>
            </a:lvl1pPr>
          </a:lstStyle>
          <a:p>
            <a:r>
              <a:rPr lang="en-US" dirty="0"/>
              <a:t>Speaker name</a:t>
            </a:r>
          </a:p>
        </p:txBody>
      </p:sp>
      <p:sp>
        <p:nvSpPr>
          <p:cNvPr id="5" name="Text Placeholder 4"/>
          <p:cNvSpPr>
            <a:spLocks noGrp="1"/>
          </p:cNvSpPr>
          <p:nvPr>
            <p:ph type="body" sz="quarter" idx="10" hasCustomPrompt="1"/>
          </p:nvPr>
        </p:nvSpPr>
        <p:spPr>
          <a:xfrm>
            <a:off x="1532396" y="2153350"/>
            <a:ext cx="3203999" cy="396000"/>
          </a:xfrm>
        </p:spPr>
        <p:txBody>
          <a:bodyPr/>
          <a:lstStyle>
            <a:lvl1pPr marL="0" indent="0">
              <a:buFontTx/>
              <a:buNone/>
              <a:defRPr sz="1600" cap="none" spc="0" baseline="0">
                <a:solidFill>
                  <a:schemeClr val="tx1">
                    <a:lumMod val="95000"/>
                  </a:schemeClr>
                </a:solidFill>
              </a:defRPr>
            </a:lvl1pPr>
            <a:lvl2pPr>
              <a:defRPr>
                <a:solidFill>
                  <a:srgbClr val="F2F2F2"/>
                </a:solidFill>
              </a:defRPr>
            </a:lvl2pPr>
          </a:lstStyle>
          <a:p>
            <a:pPr lvl="0"/>
            <a:r>
              <a:rPr lang="en-US" dirty="0"/>
              <a:t>Position</a:t>
            </a:r>
          </a:p>
        </p:txBody>
      </p:sp>
      <p:sp>
        <p:nvSpPr>
          <p:cNvPr id="4" name="Text Placeholder 4"/>
          <p:cNvSpPr>
            <a:spLocks noGrp="1"/>
          </p:cNvSpPr>
          <p:nvPr>
            <p:ph type="body" sz="quarter" idx="11" hasCustomPrompt="1"/>
          </p:nvPr>
        </p:nvSpPr>
        <p:spPr>
          <a:xfrm>
            <a:off x="1532396" y="2565122"/>
            <a:ext cx="3203999" cy="395287"/>
          </a:xfrm>
        </p:spPr>
        <p:txBody>
          <a:bodyPr>
            <a:normAutofit/>
          </a:bodyPr>
          <a:lstStyle>
            <a:lvl1pPr marL="0" indent="0">
              <a:buFontTx/>
              <a:buNone/>
              <a:defRPr sz="1600" strike="noStrike" cap="none" spc="0" normalizeH="0" baseline="0">
                <a:solidFill>
                  <a:schemeClr val="tx1">
                    <a:lumMod val="95000"/>
                  </a:schemeClr>
                </a:solidFill>
                <a:latin typeface="Trebuchet MS"/>
              </a:defRPr>
            </a:lvl1pPr>
            <a:lvl2pPr>
              <a:defRPr>
                <a:solidFill>
                  <a:srgbClr val="F2F2F2"/>
                </a:solidFill>
              </a:defRPr>
            </a:lvl2pPr>
          </a:lstStyle>
          <a:p>
            <a:pPr lvl="0"/>
            <a:r>
              <a:rPr lang="en-US" dirty="0" err="1"/>
              <a:t>username@mail</a:t>
            </a:r>
            <a:endParaRPr lang="en-US" dirty="0"/>
          </a:p>
        </p:txBody>
      </p:sp>
      <p:sp>
        <p:nvSpPr>
          <p:cNvPr id="17" name="Text Placeholder 4"/>
          <p:cNvSpPr>
            <a:spLocks noGrp="1"/>
          </p:cNvSpPr>
          <p:nvPr>
            <p:ph type="body" sz="quarter" idx="13" hasCustomPrompt="1"/>
          </p:nvPr>
        </p:nvSpPr>
        <p:spPr>
          <a:xfrm>
            <a:off x="1531879" y="3029786"/>
            <a:ext cx="2879980" cy="395287"/>
          </a:xfrm>
        </p:spPr>
        <p:txBody>
          <a:bodyPr>
            <a:normAutofit/>
          </a:bodyPr>
          <a:lstStyle>
            <a:lvl1pPr marL="0" indent="0">
              <a:buFontTx/>
              <a:buNone/>
              <a:defRPr sz="1600" cap="none" baseline="0">
                <a:solidFill>
                  <a:schemeClr val="tx1">
                    <a:lumMod val="95000"/>
                  </a:schemeClr>
                </a:solidFill>
                <a:effectLst/>
                <a:latin typeface="Arial Narrow"/>
              </a:defRPr>
            </a:lvl1pPr>
            <a:lvl2pPr>
              <a:defRPr>
                <a:solidFill>
                  <a:srgbClr val="F2F2F2"/>
                </a:solidFill>
              </a:defRPr>
            </a:lvl2pPr>
          </a:lstStyle>
          <a:p>
            <a:pPr lvl="0"/>
            <a:r>
              <a:rPr lang="en-US" dirty="0"/>
              <a:t>Username</a:t>
            </a:r>
          </a:p>
        </p:txBody>
      </p:sp>
      <p:sp>
        <p:nvSpPr>
          <p:cNvPr id="11" name="Text Placeholder 4"/>
          <p:cNvSpPr>
            <a:spLocks noGrp="1"/>
          </p:cNvSpPr>
          <p:nvPr>
            <p:ph type="body" sz="quarter" idx="14" hasCustomPrompt="1"/>
          </p:nvPr>
        </p:nvSpPr>
        <p:spPr>
          <a:xfrm>
            <a:off x="1531879" y="3459395"/>
            <a:ext cx="2879980" cy="395287"/>
          </a:xfrm>
        </p:spPr>
        <p:txBody>
          <a:bodyPr>
            <a:normAutofit/>
          </a:bodyPr>
          <a:lstStyle>
            <a:lvl1pPr marL="0" indent="0">
              <a:buFontTx/>
              <a:buNone/>
              <a:defRPr sz="1600" cap="none" baseline="0">
                <a:solidFill>
                  <a:schemeClr val="tx1">
                    <a:lumMod val="95000"/>
                  </a:schemeClr>
                </a:solidFill>
                <a:effectLst/>
                <a:latin typeface="Arial Narrow"/>
              </a:defRPr>
            </a:lvl1pPr>
            <a:lvl2pPr>
              <a:defRPr>
                <a:solidFill>
                  <a:srgbClr val="F2F2F2"/>
                </a:solidFill>
              </a:defRPr>
            </a:lvl2pPr>
          </a:lstStyle>
          <a:p>
            <a:pPr lvl="0"/>
            <a:r>
              <a:rPr lang="en-US" dirty="0"/>
              <a:t>Username</a:t>
            </a:r>
          </a:p>
        </p:txBody>
      </p:sp>
      <p:sp>
        <p:nvSpPr>
          <p:cNvPr id="12" name="Text Placeholder 4"/>
          <p:cNvSpPr>
            <a:spLocks noGrp="1"/>
          </p:cNvSpPr>
          <p:nvPr>
            <p:ph type="body" sz="quarter" idx="15" hasCustomPrompt="1"/>
          </p:nvPr>
        </p:nvSpPr>
        <p:spPr>
          <a:xfrm>
            <a:off x="1531879" y="3889004"/>
            <a:ext cx="2879980" cy="395287"/>
          </a:xfrm>
        </p:spPr>
        <p:txBody>
          <a:bodyPr>
            <a:normAutofit/>
          </a:bodyPr>
          <a:lstStyle>
            <a:lvl1pPr marL="0" indent="0">
              <a:buFontTx/>
              <a:buNone/>
              <a:defRPr sz="1600" cap="none" baseline="0">
                <a:solidFill>
                  <a:schemeClr val="tx1">
                    <a:lumMod val="95000"/>
                  </a:schemeClr>
                </a:solidFill>
                <a:effectLst/>
                <a:latin typeface="Arial Narrow"/>
              </a:defRPr>
            </a:lvl1pPr>
            <a:lvl2pPr>
              <a:defRPr>
                <a:solidFill>
                  <a:srgbClr val="F2F2F2"/>
                </a:solidFill>
              </a:defRPr>
            </a:lvl2pPr>
          </a:lstStyle>
          <a:p>
            <a:pPr lvl="0"/>
            <a:r>
              <a:rPr lang="en-US" dirty="0"/>
              <a:t>Username</a:t>
            </a:r>
          </a:p>
        </p:txBody>
      </p:sp>
      <p:sp>
        <p:nvSpPr>
          <p:cNvPr id="13" name="Text Placeholder 4"/>
          <p:cNvSpPr>
            <a:spLocks noGrp="1"/>
          </p:cNvSpPr>
          <p:nvPr>
            <p:ph type="body" sz="quarter" idx="16" hasCustomPrompt="1"/>
          </p:nvPr>
        </p:nvSpPr>
        <p:spPr>
          <a:xfrm>
            <a:off x="1531879" y="4318612"/>
            <a:ext cx="2879980" cy="395287"/>
          </a:xfrm>
        </p:spPr>
        <p:txBody>
          <a:bodyPr>
            <a:normAutofit/>
          </a:bodyPr>
          <a:lstStyle>
            <a:lvl1pPr marL="0" indent="0">
              <a:buFontTx/>
              <a:buNone/>
              <a:defRPr sz="1600" cap="none" baseline="0">
                <a:solidFill>
                  <a:schemeClr val="tx1">
                    <a:lumMod val="95000"/>
                  </a:schemeClr>
                </a:solidFill>
                <a:effectLst/>
                <a:latin typeface="Arial Narrow"/>
              </a:defRPr>
            </a:lvl1pPr>
            <a:lvl2pPr>
              <a:defRPr>
                <a:solidFill>
                  <a:srgbClr val="F2F2F2"/>
                </a:solidFill>
              </a:defRPr>
            </a:lvl2pPr>
          </a:lstStyle>
          <a:p>
            <a:pPr lvl="0"/>
            <a:r>
              <a:rPr lang="en-US" dirty="0"/>
              <a:t>Username</a:t>
            </a:r>
          </a:p>
        </p:txBody>
      </p:sp>
    </p:spTree>
    <p:extLst>
      <p:ext uri="{BB962C8B-B14F-4D97-AF65-F5344CB8AC3E}">
        <p14:creationId xmlns:p14="http://schemas.microsoft.com/office/powerpoint/2010/main" val="1128507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nam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32395" y="2454906"/>
            <a:ext cx="5369172" cy="426974"/>
          </a:xfrm>
        </p:spPr>
        <p:txBody>
          <a:bodyPr anchor="b"/>
          <a:lstStyle>
            <a:lvl1pPr algn="l">
              <a:defRPr sz="2400" b="1" cap="all" baseline="0">
                <a:solidFill>
                  <a:schemeClr val="tx1">
                    <a:lumMod val="95000"/>
                  </a:schemeClr>
                </a:solidFill>
                <a:latin typeface="Arial Narrow" panose="020B0606020202030204" pitchFamily="34" charset="0"/>
                <a:ea typeface="Tahoma" panose="020B0604030504040204" pitchFamily="34" charset="0"/>
                <a:cs typeface="Tahoma" panose="020B0604030504040204" pitchFamily="34" charset="0"/>
              </a:defRPr>
            </a:lvl1pPr>
          </a:lstStyle>
          <a:p>
            <a:r>
              <a:rPr lang="en-US" dirty="0"/>
              <a:t>Speaker name</a:t>
            </a:r>
          </a:p>
        </p:txBody>
      </p:sp>
      <p:sp>
        <p:nvSpPr>
          <p:cNvPr id="5" name="Text Placeholder 4"/>
          <p:cNvSpPr>
            <a:spLocks noGrp="1"/>
          </p:cNvSpPr>
          <p:nvPr>
            <p:ph type="body" sz="quarter" idx="10" hasCustomPrompt="1"/>
          </p:nvPr>
        </p:nvSpPr>
        <p:spPr>
          <a:xfrm>
            <a:off x="1532396" y="3043237"/>
            <a:ext cx="3203999" cy="396000"/>
          </a:xfrm>
        </p:spPr>
        <p:txBody>
          <a:bodyPr/>
          <a:lstStyle>
            <a:lvl1pPr marL="0" indent="0">
              <a:buFontTx/>
              <a:buNone/>
              <a:defRPr sz="1600" cap="none" spc="0" baseline="0">
                <a:solidFill>
                  <a:schemeClr val="tx1">
                    <a:lumMod val="95000"/>
                  </a:schemeClr>
                </a:solidFill>
              </a:defRPr>
            </a:lvl1pPr>
            <a:lvl2pPr>
              <a:defRPr>
                <a:solidFill>
                  <a:srgbClr val="F2F2F2"/>
                </a:solidFill>
              </a:defRPr>
            </a:lvl2pPr>
          </a:lstStyle>
          <a:p>
            <a:pPr lvl="0"/>
            <a:r>
              <a:rPr lang="en-US" dirty="0"/>
              <a:t>Position</a:t>
            </a:r>
          </a:p>
        </p:txBody>
      </p:sp>
      <p:sp>
        <p:nvSpPr>
          <p:cNvPr id="4" name="Text Placeholder 4"/>
          <p:cNvSpPr>
            <a:spLocks noGrp="1"/>
          </p:cNvSpPr>
          <p:nvPr>
            <p:ph type="body" sz="quarter" idx="11" hasCustomPrompt="1"/>
          </p:nvPr>
        </p:nvSpPr>
        <p:spPr>
          <a:xfrm>
            <a:off x="1532396" y="3492087"/>
            <a:ext cx="3203999" cy="395287"/>
          </a:xfrm>
        </p:spPr>
        <p:txBody>
          <a:bodyPr>
            <a:normAutofit/>
          </a:bodyPr>
          <a:lstStyle>
            <a:lvl1pPr marL="0" indent="0">
              <a:buFontTx/>
              <a:buNone/>
              <a:defRPr sz="1600" strike="noStrike" cap="none" spc="0" normalizeH="0" baseline="0">
                <a:solidFill>
                  <a:schemeClr val="tx1">
                    <a:lumMod val="95000"/>
                  </a:schemeClr>
                </a:solidFill>
                <a:latin typeface="Trebuchet MS"/>
              </a:defRPr>
            </a:lvl1pPr>
            <a:lvl2pPr>
              <a:defRPr>
                <a:solidFill>
                  <a:srgbClr val="F2F2F2"/>
                </a:solidFill>
              </a:defRPr>
            </a:lvl2pPr>
          </a:lstStyle>
          <a:p>
            <a:pPr lvl="0"/>
            <a:r>
              <a:rPr lang="en-US" dirty="0"/>
              <a:t>mail@</a:t>
            </a:r>
          </a:p>
        </p:txBody>
      </p:sp>
      <p:sp>
        <p:nvSpPr>
          <p:cNvPr id="9" name="Text Placeholder 4"/>
          <p:cNvSpPr>
            <a:spLocks noGrp="1"/>
          </p:cNvSpPr>
          <p:nvPr>
            <p:ph type="body" sz="quarter" idx="12" hasCustomPrompt="1"/>
          </p:nvPr>
        </p:nvSpPr>
        <p:spPr>
          <a:xfrm>
            <a:off x="1532396" y="3940223"/>
            <a:ext cx="3203999" cy="395287"/>
          </a:xfrm>
        </p:spPr>
        <p:txBody>
          <a:bodyPr/>
          <a:lstStyle>
            <a:lvl1pPr marL="0" indent="0">
              <a:buFontTx/>
              <a:buNone/>
              <a:defRPr sz="1600" cap="none" spc="0" baseline="0">
                <a:solidFill>
                  <a:schemeClr val="tx1">
                    <a:lumMod val="95000"/>
                  </a:schemeClr>
                </a:solidFill>
              </a:defRPr>
            </a:lvl1pPr>
            <a:lvl2pPr>
              <a:defRPr>
                <a:solidFill>
                  <a:srgbClr val="F2F2F2"/>
                </a:solidFill>
              </a:defRPr>
            </a:lvl2pPr>
          </a:lstStyle>
          <a:p>
            <a:pPr lvl="0"/>
            <a:r>
              <a:rPr lang="en-US" dirty="0"/>
              <a:t>Phone number</a:t>
            </a:r>
          </a:p>
        </p:txBody>
      </p:sp>
    </p:spTree>
    <p:extLst>
      <p:ext uri="{BB962C8B-B14F-4D97-AF65-F5344CB8AC3E}">
        <p14:creationId xmlns:p14="http://schemas.microsoft.com/office/powerpoint/2010/main" val="964425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nam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17911" y="1641116"/>
            <a:ext cx="6978926" cy="1240764"/>
          </a:xfrm>
        </p:spPr>
        <p:txBody>
          <a:bodyPr anchor="b"/>
          <a:lstStyle>
            <a:lvl1pPr algn="l">
              <a:defRPr sz="3500" b="1" cap="all">
                <a:solidFill>
                  <a:schemeClr val="accent1">
                    <a:lumMod val="60000"/>
                    <a:lumOff val="40000"/>
                  </a:schemeClr>
                </a:solidFill>
                <a:latin typeface="Arial Narrow" panose="020B0606020202030204" pitchFamily="34" charset="0"/>
                <a:ea typeface="Tahoma" panose="020B0604030504040204" pitchFamily="34" charset="0"/>
                <a:cs typeface="Tahoma" panose="020B0604030504040204" pitchFamily="34" charset="0"/>
              </a:defRPr>
            </a:lvl1pPr>
          </a:lstStyle>
          <a:p>
            <a:r>
              <a:rPr lang="en-US" dirty="0"/>
              <a:t>PRESENTATION TITLE</a:t>
            </a:r>
          </a:p>
        </p:txBody>
      </p:sp>
      <p:sp>
        <p:nvSpPr>
          <p:cNvPr id="5" name="Text Placeholder 4"/>
          <p:cNvSpPr>
            <a:spLocks noGrp="1"/>
          </p:cNvSpPr>
          <p:nvPr>
            <p:ph type="body" sz="quarter" idx="10" hasCustomPrompt="1"/>
          </p:nvPr>
        </p:nvSpPr>
        <p:spPr>
          <a:xfrm>
            <a:off x="1206625" y="3043238"/>
            <a:ext cx="4149725" cy="395287"/>
          </a:xfrm>
        </p:spPr>
        <p:txBody>
          <a:bodyPr/>
          <a:lstStyle>
            <a:lvl1pPr marL="0" indent="0">
              <a:buFontTx/>
              <a:buNone/>
              <a:defRPr cap="all" baseline="0">
                <a:solidFill>
                  <a:schemeClr val="accent1">
                    <a:lumMod val="60000"/>
                    <a:lumOff val="40000"/>
                  </a:schemeClr>
                </a:solidFill>
                <a:latin typeface="Arial Narrow"/>
              </a:defRPr>
            </a:lvl1pPr>
            <a:lvl2pPr>
              <a:defRPr>
                <a:solidFill>
                  <a:srgbClr val="F2F2F2"/>
                </a:solidFill>
              </a:defRPr>
            </a:lvl2pPr>
          </a:lstStyle>
          <a:p>
            <a:pPr lvl="0"/>
            <a:r>
              <a:rPr lang="en-US" dirty="0"/>
              <a:t>SPEAKER NAME</a:t>
            </a:r>
          </a:p>
        </p:txBody>
      </p:sp>
      <p:sp>
        <p:nvSpPr>
          <p:cNvPr id="4" name="Text Placeholder 4"/>
          <p:cNvSpPr>
            <a:spLocks noGrp="1"/>
          </p:cNvSpPr>
          <p:nvPr>
            <p:ph type="body" sz="quarter" idx="11" hasCustomPrompt="1"/>
          </p:nvPr>
        </p:nvSpPr>
        <p:spPr>
          <a:xfrm>
            <a:off x="1206625" y="3496452"/>
            <a:ext cx="4149725" cy="395287"/>
          </a:xfrm>
        </p:spPr>
        <p:txBody>
          <a:bodyPr>
            <a:normAutofit/>
          </a:bodyPr>
          <a:lstStyle>
            <a:lvl1pPr marL="0" indent="0">
              <a:buFontTx/>
              <a:buNone/>
              <a:defRPr sz="1600" cap="all" baseline="0">
                <a:solidFill>
                  <a:schemeClr val="accent1">
                    <a:lumMod val="60000"/>
                    <a:lumOff val="40000"/>
                  </a:schemeClr>
                </a:solidFill>
                <a:latin typeface="Arial Narrow"/>
              </a:defRPr>
            </a:lvl1pPr>
            <a:lvl2pPr>
              <a:defRPr>
                <a:solidFill>
                  <a:srgbClr val="F2F2F2"/>
                </a:solidFill>
              </a:defRPr>
            </a:lvl2pPr>
          </a:lstStyle>
          <a:p>
            <a:pPr lvl="0"/>
            <a:r>
              <a:rPr lang="en-US" dirty="0"/>
              <a:t>POSITION</a:t>
            </a:r>
          </a:p>
        </p:txBody>
      </p:sp>
    </p:spTree>
    <p:extLst>
      <p:ext uri="{BB962C8B-B14F-4D97-AF65-F5344CB8AC3E}">
        <p14:creationId xmlns:p14="http://schemas.microsoft.com/office/powerpoint/2010/main" val="2620063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nam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32395" y="2454906"/>
            <a:ext cx="5369172" cy="426974"/>
          </a:xfrm>
        </p:spPr>
        <p:txBody>
          <a:bodyPr anchor="b"/>
          <a:lstStyle>
            <a:lvl1pPr algn="l">
              <a:defRPr sz="2400" b="1" cap="all" baseline="0">
                <a:solidFill>
                  <a:schemeClr val="accent1">
                    <a:lumMod val="60000"/>
                    <a:lumOff val="40000"/>
                  </a:schemeClr>
                </a:solidFill>
                <a:latin typeface="Arial Narrow" panose="020B0606020202030204" pitchFamily="34" charset="0"/>
                <a:ea typeface="Tahoma" panose="020B0604030504040204" pitchFamily="34" charset="0"/>
                <a:cs typeface="Tahoma" panose="020B0604030504040204" pitchFamily="34" charset="0"/>
              </a:defRPr>
            </a:lvl1pPr>
          </a:lstStyle>
          <a:p>
            <a:r>
              <a:rPr lang="en-US" dirty="0"/>
              <a:t>Speaker name</a:t>
            </a:r>
          </a:p>
        </p:txBody>
      </p:sp>
      <p:sp>
        <p:nvSpPr>
          <p:cNvPr id="5" name="Text Placeholder 4"/>
          <p:cNvSpPr>
            <a:spLocks noGrp="1"/>
          </p:cNvSpPr>
          <p:nvPr>
            <p:ph type="body" sz="quarter" idx="10" hasCustomPrompt="1"/>
          </p:nvPr>
        </p:nvSpPr>
        <p:spPr>
          <a:xfrm>
            <a:off x="1532396" y="3043237"/>
            <a:ext cx="3203999" cy="396000"/>
          </a:xfrm>
        </p:spPr>
        <p:txBody>
          <a:bodyPr/>
          <a:lstStyle>
            <a:lvl1pPr marL="0" indent="0">
              <a:buFontTx/>
              <a:buNone/>
              <a:defRPr sz="1600" cap="none" spc="0" baseline="0">
                <a:solidFill>
                  <a:schemeClr val="accent1">
                    <a:lumMod val="60000"/>
                    <a:lumOff val="40000"/>
                  </a:schemeClr>
                </a:solidFill>
              </a:defRPr>
            </a:lvl1pPr>
            <a:lvl2pPr>
              <a:defRPr>
                <a:solidFill>
                  <a:srgbClr val="F2F2F2"/>
                </a:solidFill>
              </a:defRPr>
            </a:lvl2pPr>
          </a:lstStyle>
          <a:p>
            <a:pPr lvl="0"/>
            <a:r>
              <a:rPr lang="en-US" dirty="0"/>
              <a:t>Position</a:t>
            </a:r>
          </a:p>
        </p:txBody>
      </p:sp>
      <p:sp>
        <p:nvSpPr>
          <p:cNvPr id="4" name="Text Placeholder 4"/>
          <p:cNvSpPr>
            <a:spLocks noGrp="1"/>
          </p:cNvSpPr>
          <p:nvPr>
            <p:ph type="body" sz="quarter" idx="11" hasCustomPrompt="1"/>
          </p:nvPr>
        </p:nvSpPr>
        <p:spPr>
          <a:xfrm>
            <a:off x="1532396" y="3492087"/>
            <a:ext cx="3203999" cy="395287"/>
          </a:xfrm>
        </p:spPr>
        <p:txBody>
          <a:bodyPr>
            <a:normAutofit/>
          </a:bodyPr>
          <a:lstStyle>
            <a:lvl1pPr marL="0" indent="0">
              <a:buFontTx/>
              <a:buNone/>
              <a:defRPr sz="1600" strike="noStrike" cap="none" spc="0" normalizeH="0" baseline="0">
                <a:solidFill>
                  <a:schemeClr val="accent1">
                    <a:lumMod val="60000"/>
                    <a:lumOff val="40000"/>
                  </a:schemeClr>
                </a:solidFill>
                <a:latin typeface="Trebuchet MS"/>
              </a:defRPr>
            </a:lvl1pPr>
            <a:lvl2pPr>
              <a:defRPr>
                <a:solidFill>
                  <a:srgbClr val="F2F2F2"/>
                </a:solidFill>
              </a:defRPr>
            </a:lvl2pPr>
          </a:lstStyle>
          <a:p>
            <a:pPr lvl="0"/>
            <a:r>
              <a:rPr lang="en-US" dirty="0"/>
              <a:t>mail@</a:t>
            </a:r>
          </a:p>
        </p:txBody>
      </p:sp>
      <p:sp>
        <p:nvSpPr>
          <p:cNvPr id="9" name="Text Placeholder 4"/>
          <p:cNvSpPr>
            <a:spLocks noGrp="1"/>
          </p:cNvSpPr>
          <p:nvPr>
            <p:ph type="body" sz="quarter" idx="12" hasCustomPrompt="1"/>
          </p:nvPr>
        </p:nvSpPr>
        <p:spPr>
          <a:xfrm>
            <a:off x="1532396" y="3940223"/>
            <a:ext cx="3203999" cy="395287"/>
          </a:xfrm>
        </p:spPr>
        <p:txBody>
          <a:bodyPr/>
          <a:lstStyle>
            <a:lvl1pPr marL="0" indent="0">
              <a:buFontTx/>
              <a:buNone/>
              <a:defRPr sz="1600" cap="none" spc="0" baseline="0">
                <a:solidFill>
                  <a:schemeClr val="accent1">
                    <a:lumMod val="60000"/>
                    <a:lumOff val="40000"/>
                  </a:schemeClr>
                </a:solidFill>
              </a:defRPr>
            </a:lvl1pPr>
            <a:lvl2pPr>
              <a:defRPr>
                <a:solidFill>
                  <a:srgbClr val="F2F2F2"/>
                </a:solidFill>
              </a:defRPr>
            </a:lvl2pPr>
          </a:lstStyle>
          <a:p>
            <a:pPr lvl="0"/>
            <a:r>
              <a:rPr lang="en-US" dirty="0"/>
              <a:t>Phone number</a:t>
            </a:r>
          </a:p>
        </p:txBody>
      </p:sp>
    </p:spTree>
    <p:extLst>
      <p:ext uri="{BB962C8B-B14F-4D97-AF65-F5344CB8AC3E}">
        <p14:creationId xmlns:p14="http://schemas.microsoft.com/office/powerpoint/2010/main" val="1344624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ubrika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77534" y="1429735"/>
            <a:ext cx="7489227" cy="2147508"/>
          </a:xfrm>
        </p:spPr>
        <p:txBody>
          <a:bodyPr anchor="ctr"/>
          <a:lstStyle>
            <a:lvl1pPr marL="0" indent="0" algn="l">
              <a:spcBef>
                <a:spcPts val="0"/>
              </a:spcBef>
              <a:buSzPct val="115000"/>
              <a:buFontTx/>
              <a:buNone/>
              <a:defRPr sz="4000" b="1" cap="all" baseline="0">
                <a:solidFill>
                  <a:schemeClr val="accent1">
                    <a:lumMod val="60000"/>
                    <a:lumOff val="40000"/>
                  </a:schemeClr>
                </a:solidFill>
                <a:latin typeface="Arial Narrow" panose="020B0606020202030204" pitchFamily="34" charset="0"/>
                <a:ea typeface="Tahoma" panose="020B0604030504040204" pitchFamily="34" charset="0"/>
                <a:cs typeface="Tahoma" panose="020B0604030504040204" pitchFamily="34" charset="0"/>
              </a:defRPr>
            </a:lvl1pPr>
          </a:lstStyle>
          <a:p>
            <a:r>
              <a:rPr lang="en-US" dirty="0"/>
              <a:t>RUBRICATOR TITLE</a:t>
            </a:r>
          </a:p>
        </p:txBody>
      </p:sp>
      <p:sp>
        <p:nvSpPr>
          <p:cNvPr id="6" name="Text Placeholder 5">
            <a:extLst>
              <a:ext uri="{FF2B5EF4-FFF2-40B4-BE49-F238E27FC236}">
                <a16:creationId xmlns:a16="http://schemas.microsoft.com/office/drawing/2014/main" id="{8D4B8F39-233A-9945-9E90-8CB89BFB48FC}"/>
              </a:ext>
            </a:extLst>
          </p:cNvPr>
          <p:cNvSpPr>
            <a:spLocks noGrp="1"/>
          </p:cNvSpPr>
          <p:nvPr>
            <p:ph type="body" sz="quarter" idx="11" hasCustomPrompt="1"/>
          </p:nvPr>
        </p:nvSpPr>
        <p:spPr>
          <a:xfrm>
            <a:off x="866439" y="4869470"/>
            <a:ext cx="6756335" cy="217378"/>
          </a:xfrm>
        </p:spPr>
        <p:txBody>
          <a:bodyPr anchor="t" anchorCtr="1">
            <a:noAutofit/>
          </a:bodyPr>
          <a:lstStyle>
            <a:lvl1pPr marL="0" indent="0" algn="l">
              <a:buNone/>
              <a:defRPr sz="105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26782065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66439" y="1107831"/>
            <a:ext cx="7773562" cy="3407019"/>
          </a:xfrm>
        </p:spPr>
        <p:txBody>
          <a:bodyPr anchor="ctr"/>
          <a:lstStyle>
            <a:lvl1pPr marL="342900" indent="-342900">
              <a:buClr>
                <a:schemeClr val="accent1">
                  <a:lumMod val="60000"/>
                  <a:lumOff val="40000"/>
                </a:schemeClr>
              </a:buClr>
              <a:buFont typeface="Wingdings" charset="2"/>
              <a:buChar char="§"/>
              <a:defRPr baseline="0">
                <a:solidFill>
                  <a:schemeClr val="bg1">
                    <a:lumMod val="65000"/>
                    <a:lumOff val="35000"/>
                  </a:schemeClr>
                </a:solidFill>
                <a:latin typeface="Trebuchet MS" panose="020B0603020202020204" pitchFamily="34" charset="0"/>
              </a:defRPr>
            </a:lvl1pPr>
            <a:lvl2pPr marL="685800" indent="-283464">
              <a:buClr>
                <a:schemeClr val="accent1">
                  <a:lumMod val="60000"/>
                  <a:lumOff val="40000"/>
                </a:schemeClr>
              </a:buClr>
              <a:buFont typeface="Wingdings" charset="2"/>
              <a:buChar char="§"/>
              <a:defRPr baseline="0">
                <a:solidFill>
                  <a:schemeClr val="bg1">
                    <a:lumMod val="65000"/>
                    <a:lumOff val="35000"/>
                  </a:schemeClr>
                </a:solidFill>
                <a:latin typeface="Trebuchet MS" panose="020B0603020202020204" pitchFamily="34" charset="0"/>
              </a:defRPr>
            </a:lvl2pPr>
            <a:lvl3pPr marL="960120" indent="-228600">
              <a:buClr>
                <a:schemeClr val="accent1">
                  <a:lumMod val="60000"/>
                  <a:lumOff val="40000"/>
                </a:schemeClr>
              </a:buClr>
              <a:buFont typeface="Wingdings" charset="2"/>
              <a:buChar char="§"/>
              <a:defRPr baseline="0">
                <a:solidFill>
                  <a:schemeClr val="bg1">
                    <a:lumMod val="65000"/>
                    <a:lumOff val="35000"/>
                  </a:schemeClr>
                </a:solidFill>
                <a:latin typeface="Trebuchet MS" panose="020B0603020202020204" pitchFamily="34" charset="0"/>
              </a:defRPr>
            </a:lvl3pPr>
            <a:lvl4pPr marL="1234440" indent="-228600">
              <a:buClr>
                <a:schemeClr val="accent1">
                  <a:lumMod val="60000"/>
                  <a:lumOff val="40000"/>
                </a:schemeClr>
              </a:buClr>
              <a:buFont typeface="Wingdings" charset="2"/>
              <a:buChar char="§"/>
              <a:defRPr baseline="0">
                <a:solidFill>
                  <a:schemeClr val="bg1">
                    <a:lumMod val="65000"/>
                    <a:lumOff val="35000"/>
                  </a:schemeClr>
                </a:solidFill>
                <a:latin typeface="Trebuchet MS" panose="020B0603020202020204" pitchFamily="34" charset="0"/>
              </a:defRPr>
            </a:lvl4pPr>
            <a:lvl5pPr marL="1508760" indent="-228600">
              <a:buClr>
                <a:schemeClr val="accent1">
                  <a:lumMod val="60000"/>
                  <a:lumOff val="40000"/>
                </a:schemeClr>
              </a:buClr>
              <a:buFont typeface="Wingdings" charset="2"/>
              <a:buChar char="§"/>
              <a:defRPr baseline="0">
                <a:solidFill>
                  <a:schemeClr val="bg1">
                    <a:lumMod val="65000"/>
                    <a:lumOff val="35000"/>
                  </a:schemeClr>
                </a:solidFill>
                <a:latin typeface="Trebuchet MS" panose="020B0603020202020204" pitchFamily="34" charset="0"/>
              </a:defRPr>
            </a:lvl5pPr>
          </a:lstStyle>
          <a:p>
            <a:pPr lvl="0"/>
            <a:r>
              <a:rPr lang="en-US" dirty="0"/>
              <a:t>Main Text</a:t>
            </a:r>
          </a:p>
          <a:p>
            <a:pPr lvl="1"/>
            <a:r>
              <a:rPr lang="en-US" dirty="0"/>
              <a:t>Additional</a:t>
            </a:r>
            <a:r>
              <a:rPr lang="ru-RU" dirty="0"/>
              <a:t> </a:t>
            </a:r>
            <a:r>
              <a:rPr lang="en-US" dirty="0"/>
              <a:t>text</a:t>
            </a:r>
          </a:p>
          <a:p>
            <a:pPr lvl="2"/>
            <a:r>
              <a:rPr lang="en-US" dirty="0"/>
              <a:t>Additional</a:t>
            </a:r>
            <a:r>
              <a:rPr lang="ru-RU" dirty="0"/>
              <a:t> </a:t>
            </a:r>
            <a:r>
              <a:rPr lang="en-US" dirty="0"/>
              <a:t>text</a:t>
            </a:r>
          </a:p>
          <a:p>
            <a:pPr lvl="3"/>
            <a:r>
              <a:rPr lang="en-US" dirty="0"/>
              <a:t>Additional</a:t>
            </a:r>
            <a:r>
              <a:rPr lang="ru-RU" dirty="0"/>
              <a:t> </a:t>
            </a:r>
            <a:r>
              <a:rPr lang="en-US" dirty="0"/>
              <a:t>text</a:t>
            </a:r>
          </a:p>
          <a:p>
            <a:pPr lvl="4"/>
            <a:r>
              <a:rPr lang="en-US" dirty="0"/>
              <a:t>Additional</a:t>
            </a:r>
            <a:r>
              <a:rPr lang="ru-RU" dirty="0"/>
              <a:t> </a:t>
            </a:r>
            <a:r>
              <a:rPr lang="en-US" dirty="0"/>
              <a:t>text</a:t>
            </a:r>
          </a:p>
        </p:txBody>
      </p:sp>
      <p:sp>
        <p:nvSpPr>
          <p:cNvPr id="8" name="Slide Number Placeholder 5"/>
          <p:cNvSpPr txBox="1">
            <a:spLocks/>
          </p:cNvSpPr>
          <p:nvPr userDrawn="1"/>
        </p:nvSpPr>
        <p:spPr>
          <a:xfrm>
            <a:off x="8547295" y="4657498"/>
            <a:ext cx="703385" cy="451421"/>
          </a:xfrm>
          <a:prstGeom prst="rect">
            <a:avLst/>
          </a:prstGeom>
          <a:effectLst>
            <a:outerShdw dist="63500" sx="1000" sy="1000" algn="ctr" rotWithShape="0">
              <a:srgbClr val="000000"/>
            </a:outerShdw>
          </a:effectLst>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 Placeholder 5"/>
          <p:cNvSpPr>
            <a:spLocks noGrp="1"/>
          </p:cNvSpPr>
          <p:nvPr>
            <p:ph type="body" sz="quarter" idx="11" hasCustomPrompt="1"/>
          </p:nvPr>
        </p:nvSpPr>
        <p:spPr>
          <a:xfrm>
            <a:off x="866439" y="4869470"/>
            <a:ext cx="6756335" cy="217378"/>
          </a:xfrm>
        </p:spPr>
        <p:txBody>
          <a:bodyPr anchor="t" anchorCtr="1">
            <a:noAutofit/>
          </a:bodyPr>
          <a:lstStyle>
            <a:lvl1pPr marL="0" indent="0" algn="l">
              <a:buNone/>
              <a:defRPr sz="1050" kern="1200" cap="all" spc="0" baseline="0">
                <a:solidFill>
                  <a:schemeClr val="tx1">
                    <a:lumMod val="65000"/>
                  </a:schemeClr>
                </a:solidFill>
                <a:latin typeface="Arial"/>
              </a:defRPr>
            </a:lvl1pPr>
          </a:lstStyle>
          <a:p>
            <a:r>
              <a:rPr lang="en-US" dirty="0"/>
              <a:t>Speaker name // CONFERENCE NAME // YY.MM.DD</a:t>
            </a:r>
          </a:p>
        </p:txBody>
      </p:sp>
      <p:sp>
        <p:nvSpPr>
          <p:cNvPr id="6" name="Title 1"/>
          <p:cNvSpPr>
            <a:spLocks noGrp="1"/>
          </p:cNvSpPr>
          <p:nvPr>
            <p:ph type="title" hasCustomPrompt="1"/>
          </p:nvPr>
        </p:nvSpPr>
        <p:spPr>
          <a:xfrm>
            <a:off x="866439" y="221989"/>
            <a:ext cx="7766360" cy="483999"/>
          </a:xfrm>
        </p:spPr>
        <p:txBody>
          <a:bodyPr anchor="ctr"/>
          <a:lstStyle>
            <a:lvl1pPr>
              <a:defRPr b="1">
                <a:solidFill>
                  <a:schemeClr val="accent1">
                    <a:lumMod val="60000"/>
                    <a:lumOff val="40000"/>
                  </a:schemeClr>
                </a:solidFill>
                <a:latin typeface="Arial Narrow" panose="020B0606020202030204" pitchFamily="34" charset="0"/>
              </a:defRPr>
            </a:lvl1pPr>
          </a:lstStyle>
          <a:p>
            <a:r>
              <a:rPr lang="en-US" dirty="0"/>
              <a:t>SLIDE Title</a:t>
            </a:r>
          </a:p>
        </p:txBody>
      </p:sp>
    </p:spTree>
    <p:extLst>
      <p:ext uri="{BB962C8B-B14F-4D97-AF65-F5344CB8AC3E}">
        <p14:creationId xmlns:p14="http://schemas.microsoft.com/office/powerpoint/2010/main" val="17673372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69918" y="1866900"/>
            <a:ext cx="3633502" cy="569468"/>
          </a:xfrm>
          <a:noFill/>
        </p:spPr>
        <p:txBody>
          <a:bodyPr anchor="b">
            <a:noAutofit/>
          </a:bodyPr>
          <a:lstStyle>
            <a:lvl1pPr marL="0" indent="0">
              <a:buNone/>
              <a:defRPr sz="2400" b="0">
                <a:solidFill>
                  <a:schemeClr val="accent1">
                    <a:lumMod val="60000"/>
                    <a:lumOff val="40000"/>
                  </a:schemeClr>
                </a:solidFill>
                <a:latin typeface="Trebuchet MS" panose="020B06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p:cNvSpPr>
            <a:spLocks noGrp="1"/>
          </p:cNvSpPr>
          <p:nvPr>
            <p:ph sz="half" idx="2" hasCustomPrompt="1"/>
          </p:nvPr>
        </p:nvSpPr>
        <p:spPr>
          <a:xfrm>
            <a:off x="866440" y="2434377"/>
            <a:ext cx="3636980" cy="2078483"/>
          </a:xfrm>
        </p:spPr>
        <p:txBody>
          <a:bodyPr>
            <a:normAutofit/>
          </a:bodyPr>
          <a:lstStyle>
            <a:lvl1pPr>
              <a:defRPr sz="1800">
                <a:solidFill>
                  <a:schemeClr val="bg1">
                    <a:lumMod val="65000"/>
                    <a:lumOff val="35000"/>
                  </a:schemeClr>
                </a:solidFill>
                <a:latin typeface="Trebuchet MS" panose="020B0603020202020204" pitchFamily="34" charset="0"/>
              </a:defRPr>
            </a:lvl1pPr>
            <a:lvl2pPr>
              <a:defRPr sz="1600">
                <a:solidFill>
                  <a:schemeClr val="bg1">
                    <a:lumMod val="65000"/>
                    <a:lumOff val="35000"/>
                  </a:schemeClr>
                </a:solidFill>
                <a:latin typeface="Trebuchet MS" panose="020B0603020202020204" pitchFamily="34" charset="0"/>
              </a:defRPr>
            </a:lvl2pPr>
            <a:lvl3pPr>
              <a:defRPr sz="1400">
                <a:solidFill>
                  <a:schemeClr val="bg1">
                    <a:lumMod val="65000"/>
                    <a:lumOff val="35000"/>
                  </a:schemeClr>
                </a:solidFill>
                <a:latin typeface="Trebuchet MS" panose="020B0603020202020204" pitchFamily="34" charset="0"/>
              </a:defRPr>
            </a:lvl3pPr>
            <a:lvl4pPr>
              <a:defRPr sz="1200">
                <a:solidFill>
                  <a:schemeClr val="bg1">
                    <a:lumMod val="65000"/>
                    <a:lumOff val="35000"/>
                  </a:schemeClr>
                </a:solidFill>
                <a:latin typeface="Trebuchet MS" panose="020B0603020202020204" pitchFamily="34" charset="0"/>
              </a:defRPr>
            </a:lvl4pPr>
            <a:lvl5pPr>
              <a:defRPr sz="1200">
                <a:solidFill>
                  <a:schemeClr val="bg1">
                    <a:lumMod val="65000"/>
                    <a:lumOff val="35000"/>
                  </a:schemeClr>
                </a:solidFill>
                <a:latin typeface="Trebuchet MS" panose="020B0603020202020204" pitchFamily="34" charset="0"/>
              </a:defRPr>
            </a:lvl5pPr>
            <a:lvl6pPr>
              <a:defRPr sz="1600"/>
            </a:lvl6pPr>
            <a:lvl7pPr>
              <a:defRPr sz="1600"/>
            </a:lvl7pPr>
            <a:lvl8pPr>
              <a:defRPr sz="1600"/>
            </a:lvl8pPr>
            <a:lvl9pPr>
              <a:defRPr sz="1600"/>
            </a:lvl9pPr>
          </a:lstStyle>
          <a:p>
            <a:pPr lvl="0"/>
            <a:r>
              <a:rPr lang="en-US" dirty="0"/>
              <a:t>Subtitle</a:t>
            </a:r>
          </a:p>
          <a:p>
            <a:pPr lvl="1"/>
            <a:r>
              <a:rPr lang="en-US" dirty="0"/>
              <a:t>Subtitle</a:t>
            </a:r>
          </a:p>
          <a:p>
            <a:pPr lvl="2"/>
            <a:r>
              <a:rPr lang="en-US" dirty="0"/>
              <a:t>Subtitle</a:t>
            </a:r>
          </a:p>
          <a:p>
            <a:pPr lvl="3"/>
            <a:r>
              <a:rPr lang="en-US" dirty="0"/>
              <a:t>Subtitle</a:t>
            </a:r>
          </a:p>
          <a:p>
            <a:pPr lvl="4"/>
            <a:r>
              <a:rPr lang="en-US" dirty="0"/>
              <a:t>Subtitle</a:t>
            </a:r>
          </a:p>
        </p:txBody>
      </p:sp>
      <p:sp>
        <p:nvSpPr>
          <p:cNvPr id="5" name="Text Placeholder 4"/>
          <p:cNvSpPr>
            <a:spLocks noGrp="1"/>
          </p:cNvSpPr>
          <p:nvPr>
            <p:ph type="body" sz="quarter" idx="3" hasCustomPrompt="1"/>
          </p:nvPr>
        </p:nvSpPr>
        <p:spPr>
          <a:xfrm>
            <a:off x="4640582" y="1866901"/>
            <a:ext cx="3636979" cy="567476"/>
          </a:xfrm>
        </p:spPr>
        <p:txBody>
          <a:bodyPr anchor="b">
            <a:noAutofit/>
          </a:bodyPr>
          <a:lstStyle>
            <a:lvl1pPr marL="0" indent="0">
              <a:buNone/>
              <a:defRPr sz="2400" b="0">
                <a:solidFill>
                  <a:schemeClr val="accent1">
                    <a:lumMod val="60000"/>
                    <a:lumOff val="40000"/>
                  </a:schemeClr>
                </a:solidFill>
                <a:latin typeface="Trebuchet MS" panose="020B06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5"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itle 1"/>
          <p:cNvSpPr>
            <a:spLocks noGrp="1"/>
          </p:cNvSpPr>
          <p:nvPr>
            <p:ph type="title" hasCustomPrompt="1"/>
          </p:nvPr>
        </p:nvSpPr>
        <p:spPr>
          <a:xfrm>
            <a:off x="866439" y="221989"/>
            <a:ext cx="7766360" cy="483999"/>
          </a:xfrm>
        </p:spPr>
        <p:txBody>
          <a:bodyPr anchor="ctr"/>
          <a:lstStyle>
            <a:lvl1pPr>
              <a:defRPr b="1">
                <a:solidFill>
                  <a:schemeClr val="accent1">
                    <a:lumMod val="60000"/>
                    <a:lumOff val="40000"/>
                  </a:schemeClr>
                </a:solidFill>
                <a:latin typeface="Arial Narrow" panose="020B0606020202030204" pitchFamily="34" charset="0"/>
              </a:defRPr>
            </a:lvl1pPr>
          </a:lstStyle>
          <a:p>
            <a:r>
              <a:rPr lang="en-US" dirty="0"/>
              <a:t>SLIDE Title</a:t>
            </a:r>
          </a:p>
        </p:txBody>
      </p:sp>
      <p:sp>
        <p:nvSpPr>
          <p:cNvPr id="10" name="Text Placeholder 5">
            <a:extLst>
              <a:ext uri="{FF2B5EF4-FFF2-40B4-BE49-F238E27FC236}">
                <a16:creationId xmlns:a16="http://schemas.microsoft.com/office/drawing/2014/main" id="{BC670511-C2B4-EA46-A508-C07468FCAF2E}"/>
              </a:ext>
            </a:extLst>
          </p:cNvPr>
          <p:cNvSpPr>
            <a:spLocks noGrp="1"/>
          </p:cNvSpPr>
          <p:nvPr>
            <p:ph type="body" sz="quarter" idx="11" hasCustomPrompt="1"/>
          </p:nvPr>
        </p:nvSpPr>
        <p:spPr>
          <a:xfrm>
            <a:off x="866439" y="4869470"/>
            <a:ext cx="6756335" cy="217378"/>
          </a:xfrm>
        </p:spPr>
        <p:txBody>
          <a:bodyPr anchor="t" anchorCtr="1">
            <a:noAutofit/>
          </a:bodyPr>
          <a:lstStyle>
            <a:lvl1pPr marL="0" indent="0" algn="l">
              <a:buNone/>
              <a:defRPr sz="1050" kern="1200" cap="all" spc="0" baseline="0">
                <a:solidFill>
                  <a:schemeClr val="tx1">
                    <a:lumMod val="65000"/>
                  </a:schemeClr>
                </a:solidFill>
                <a:latin typeface="Arial"/>
              </a:defRPr>
            </a:lvl1pPr>
          </a:lstStyle>
          <a:p>
            <a:r>
              <a:rPr lang="en-US" dirty="0"/>
              <a:t>Speaker name // CONFERENCE NAME // YY.MM.DD</a:t>
            </a:r>
          </a:p>
        </p:txBody>
      </p:sp>
      <p:sp>
        <p:nvSpPr>
          <p:cNvPr id="9" name="Content Placeholder 3">
            <a:extLst>
              <a:ext uri="{FF2B5EF4-FFF2-40B4-BE49-F238E27FC236}">
                <a16:creationId xmlns:a16="http://schemas.microsoft.com/office/drawing/2014/main" id="{D7B56B4E-0AB5-7345-B188-E9E53C58DACD}"/>
              </a:ext>
            </a:extLst>
          </p:cNvPr>
          <p:cNvSpPr>
            <a:spLocks noGrp="1"/>
          </p:cNvSpPr>
          <p:nvPr>
            <p:ph sz="half" idx="12" hasCustomPrompt="1"/>
          </p:nvPr>
        </p:nvSpPr>
        <p:spPr>
          <a:xfrm>
            <a:off x="4640581" y="2434377"/>
            <a:ext cx="3636980" cy="2078483"/>
          </a:xfrm>
        </p:spPr>
        <p:txBody>
          <a:bodyPr>
            <a:normAutofit/>
          </a:bodyPr>
          <a:lstStyle>
            <a:lvl1pPr>
              <a:defRPr sz="1800">
                <a:solidFill>
                  <a:schemeClr val="bg1">
                    <a:lumMod val="65000"/>
                    <a:lumOff val="35000"/>
                  </a:schemeClr>
                </a:solidFill>
                <a:latin typeface="Trebuchet MS" panose="020B0603020202020204" pitchFamily="34" charset="0"/>
              </a:defRPr>
            </a:lvl1pPr>
            <a:lvl2pPr>
              <a:defRPr sz="1600">
                <a:solidFill>
                  <a:schemeClr val="bg1">
                    <a:lumMod val="65000"/>
                    <a:lumOff val="35000"/>
                  </a:schemeClr>
                </a:solidFill>
                <a:latin typeface="Trebuchet MS" panose="020B0603020202020204" pitchFamily="34" charset="0"/>
              </a:defRPr>
            </a:lvl2pPr>
            <a:lvl3pPr>
              <a:defRPr sz="1400">
                <a:solidFill>
                  <a:schemeClr val="bg1">
                    <a:lumMod val="65000"/>
                    <a:lumOff val="35000"/>
                  </a:schemeClr>
                </a:solidFill>
                <a:latin typeface="Trebuchet MS" panose="020B0603020202020204" pitchFamily="34" charset="0"/>
              </a:defRPr>
            </a:lvl3pPr>
            <a:lvl4pPr>
              <a:defRPr sz="1200">
                <a:solidFill>
                  <a:schemeClr val="bg1">
                    <a:lumMod val="65000"/>
                    <a:lumOff val="35000"/>
                  </a:schemeClr>
                </a:solidFill>
                <a:latin typeface="Trebuchet MS" panose="020B0603020202020204" pitchFamily="34" charset="0"/>
              </a:defRPr>
            </a:lvl4pPr>
            <a:lvl5pPr>
              <a:defRPr sz="1200">
                <a:solidFill>
                  <a:schemeClr val="bg1">
                    <a:lumMod val="65000"/>
                    <a:lumOff val="35000"/>
                  </a:schemeClr>
                </a:solidFill>
                <a:latin typeface="Trebuchet MS" panose="020B0603020202020204" pitchFamily="34" charset="0"/>
              </a:defRPr>
            </a:lvl5pPr>
            <a:lvl6pPr>
              <a:defRPr sz="1600"/>
            </a:lvl6pPr>
            <a:lvl7pPr>
              <a:defRPr sz="1600"/>
            </a:lvl7pPr>
            <a:lvl8pPr>
              <a:defRPr sz="1600"/>
            </a:lvl8pPr>
            <a:lvl9pPr>
              <a:defRPr sz="1600"/>
            </a:lvl9pPr>
          </a:lstStyle>
          <a:p>
            <a:pPr lvl="0"/>
            <a:r>
              <a:rPr lang="en-US" dirty="0"/>
              <a:t>Subtitle</a:t>
            </a:r>
          </a:p>
          <a:p>
            <a:pPr lvl="1"/>
            <a:r>
              <a:rPr lang="en-US" dirty="0"/>
              <a:t>Subtitle</a:t>
            </a:r>
          </a:p>
          <a:p>
            <a:pPr lvl="2"/>
            <a:r>
              <a:rPr lang="en-US" dirty="0"/>
              <a:t>Subtitle</a:t>
            </a:r>
          </a:p>
          <a:p>
            <a:pPr lvl="3"/>
            <a:r>
              <a:rPr lang="en-US" dirty="0"/>
              <a:t>Subtitle</a:t>
            </a:r>
          </a:p>
          <a:p>
            <a:pPr lvl="4"/>
            <a:r>
              <a:rPr lang="en-US" dirty="0"/>
              <a:t>Subtitle</a:t>
            </a:r>
          </a:p>
        </p:txBody>
      </p:sp>
    </p:spTree>
    <p:extLst>
      <p:ext uri="{BB962C8B-B14F-4D97-AF65-F5344CB8AC3E}">
        <p14:creationId xmlns:p14="http://schemas.microsoft.com/office/powerpoint/2010/main" val="22370865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Title 1"/>
          <p:cNvSpPr>
            <a:spLocks noGrp="1"/>
          </p:cNvSpPr>
          <p:nvPr>
            <p:ph type="title" hasCustomPrompt="1"/>
          </p:nvPr>
        </p:nvSpPr>
        <p:spPr>
          <a:xfrm>
            <a:off x="866439" y="221989"/>
            <a:ext cx="7766360" cy="483999"/>
          </a:xfrm>
        </p:spPr>
        <p:txBody>
          <a:bodyPr anchor="ctr"/>
          <a:lstStyle>
            <a:lvl1pPr>
              <a:defRPr b="1">
                <a:solidFill>
                  <a:schemeClr val="accent1">
                    <a:lumMod val="60000"/>
                    <a:lumOff val="40000"/>
                  </a:schemeClr>
                </a:solidFill>
                <a:latin typeface="Arial Narrow" panose="020B0606020202030204" pitchFamily="34" charset="0"/>
              </a:defRPr>
            </a:lvl1pPr>
          </a:lstStyle>
          <a:p>
            <a:r>
              <a:rPr lang="en-US" dirty="0"/>
              <a:t>SLIDE Title</a:t>
            </a:r>
          </a:p>
        </p:txBody>
      </p:sp>
      <p:sp>
        <p:nvSpPr>
          <p:cNvPr id="12"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24206445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112456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66440" y="1085850"/>
            <a:ext cx="3425806" cy="1121691"/>
          </a:xfrm>
        </p:spPr>
        <p:txBody>
          <a:bodyPr anchor="b"/>
          <a:lstStyle>
            <a:lvl1pPr marL="342900" indent="-342900" algn="l">
              <a:buFont typeface="Arial"/>
              <a:buChar char="•"/>
              <a:defRPr sz="2200" b="1">
                <a:solidFill>
                  <a:schemeClr val="accent1">
                    <a:lumMod val="60000"/>
                    <a:lumOff val="40000"/>
                  </a:schemeClr>
                </a:solidFill>
                <a:latin typeface="Arial Narrow" panose="020B0606020202030204" pitchFamily="34" charset="0"/>
                <a:ea typeface="Tahoma" panose="020B0604030504040204" pitchFamily="34" charset="0"/>
                <a:cs typeface="Tahoma" panose="020B0604030504040204" pitchFamily="34" charset="0"/>
              </a:defRPr>
            </a:lvl1pPr>
          </a:lstStyle>
          <a:p>
            <a:r>
              <a:rPr lang="en-US" dirty="0"/>
              <a:t>SLIDE Title</a:t>
            </a:r>
          </a:p>
        </p:txBody>
      </p:sp>
      <p:sp>
        <p:nvSpPr>
          <p:cNvPr id="3" name="Content Placeholder 2"/>
          <p:cNvSpPr>
            <a:spLocks noGrp="1"/>
          </p:cNvSpPr>
          <p:nvPr>
            <p:ph idx="1" hasCustomPrompt="1"/>
          </p:nvPr>
        </p:nvSpPr>
        <p:spPr>
          <a:xfrm>
            <a:off x="4568927" y="1085850"/>
            <a:ext cx="3632850" cy="3429000"/>
          </a:xfrm>
        </p:spPr>
        <p:txBody>
          <a:bodyPr anchor="ctr">
            <a:normAutofit/>
          </a:bodyPr>
          <a:lstStyle>
            <a:lvl1pPr>
              <a:defRPr sz="2000">
                <a:solidFill>
                  <a:schemeClr val="bg1">
                    <a:lumMod val="65000"/>
                    <a:lumOff val="35000"/>
                  </a:schemeClr>
                </a:solidFill>
                <a:latin typeface="Trebuchet MS" panose="020B0603020202020204" pitchFamily="34" charset="0"/>
                <a:ea typeface="Tahoma" panose="020B0604030504040204" pitchFamily="34" charset="0"/>
                <a:cs typeface="Tahoma" panose="020B0604030504040204" pitchFamily="34" charset="0"/>
              </a:defRPr>
            </a:lvl1pPr>
            <a:lvl2pPr>
              <a:defRPr sz="1800">
                <a:solidFill>
                  <a:schemeClr val="bg1">
                    <a:lumMod val="65000"/>
                    <a:lumOff val="35000"/>
                  </a:schemeClr>
                </a:solidFill>
                <a:latin typeface="Trebuchet MS" panose="020B0603020202020204" pitchFamily="34" charset="0"/>
              </a:defRPr>
            </a:lvl2pPr>
            <a:lvl3pPr>
              <a:defRPr sz="1600">
                <a:solidFill>
                  <a:schemeClr val="bg1">
                    <a:lumMod val="65000"/>
                    <a:lumOff val="35000"/>
                  </a:schemeClr>
                </a:solidFill>
                <a:latin typeface="Trebuchet MS" panose="020B0603020202020204" pitchFamily="34" charset="0"/>
              </a:defRPr>
            </a:lvl3pPr>
            <a:lvl4pPr>
              <a:defRPr sz="1400">
                <a:solidFill>
                  <a:schemeClr val="bg1">
                    <a:lumMod val="65000"/>
                    <a:lumOff val="35000"/>
                  </a:schemeClr>
                </a:solidFill>
                <a:latin typeface="Trebuchet MS" panose="020B0603020202020204" pitchFamily="34" charset="0"/>
              </a:defRPr>
            </a:lvl4pPr>
            <a:lvl5pPr>
              <a:defRPr sz="1400">
                <a:solidFill>
                  <a:schemeClr val="bg1">
                    <a:lumMod val="65000"/>
                    <a:lumOff val="35000"/>
                  </a:schemeClr>
                </a:solidFill>
                <a:latin typeface="Trebuchet MS" panose="020B0603020202020204" pitchFamily="34" charset="0"/>
              </a:defRPr>
            </a:lvl5pPr>
            <a:lvl6pPr>
              <a:defRPr sz="2000"/>
            </a:lvl6pPr>
            <a:lvl7pPr>
              <a:defRPr sz="2000"/>
            </a:lvl7pPr>
            <a:lvl8pPr>
              <a:defRPr sz="2000"/>
            </a:lvl8pPr>
            <a:lvl9pPr>
              <a:defRPr sz="2000"/>
            </a:lvl9pPr>
          </a:lstStyle>
          <a:p>
            <a:pPr lvl="0"/>
            <a:r>
              <a:rPr lang="en-US" dirty="0"/>
              <a:t>Subtitle</a:t>
            </a:r>
          </a:p>
          <a:p>
            <a:pPr lvl="1"/>
            <a:r>
              <a:rPr lang="en-US" dirty="0"/>
              <a:t>Subtitle</a:t>
            </a:r>
          </a:p>
          <a:p>
            <a:pPr lvl="2"/>
            <a:r>
              <a:rPr lang="en-US" dirty="0"/>
              <a:t>Subtitle</a:t>
            </a:r>
          </a:p>
          <a:p>
            <a:pPr lvl="3"/>
            <a:r>
              <a:rPr lang="en-US" dirty="0"/>
              <a:t>Subtitle</a:t>
            </a:r>
          </a:p>
          <a:p>
            <a:pPr lvl="4"/>
            <a:r>
              <a:rPr lang="en-US" dirty="0"/>
              <a:t>Subtitle</a:t>
            </a:r>
          </a:p>
        </p:txBody>
      </p:sp>
      <p:sp>
        <p:nvSpPr>
          <p:cNvPr id="4" name="Text Placeholder 3"/>
          <p:cNvSpPr>
            <a:spLocks noGrp="1"/>
          </p:cNvSpPr>
          <p:nvPr>
            <p:ph type="body" sz="half" idx="2"/>
          </p:nvPr>
        </p:nvSpPr>
        <p:spPr>
          <a:xfrm>
            <a:off x="866442" y="2315134"/>
            <a:ext cx="3425805" cy="2200276"/>
          </a:xfrm>
        </p:spPr>
        <p:txBody>
          <a:bodyPr/>
          <a:lstStyle>
            <a:lvl1pPr marL="0" indent="0">
              <a:buNone/>
              <a:defRPr sz="1400">
                <a:solidFill>
                  <a:schemeClr val="bg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3"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1377971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66440" y="1036043"/>
            <a:ext cx="3730618" cy="1181106"/>
          </a:xfrm>
        </p:spPr>
        <p:txBody>
          <a:bodyPr anchor="b">
            <a:normAutofit/>
          </a:bodyPr>
          <a:lstStyle>
            <a:lvl1pPr marL="342900" indent="-342900" algn="l">
              <a:buFont typeface="Wingdings" charset="2"/>
              <a:buChar char="§"/>
              <a:defRPr sz="2200" b="1">
                <a:solidFill>
                  <a:schemeClr val="accent1">
                    <a:lumMod val="60000"/>
                    <a:lumOff val="40000"/>
                  </a:schemeClr>
                </a:solidFill>
                <a:latin typeface="Arial Narrow" panose="020B0606020202030204" pitchFamily="34" charset="0"/>
              </a:defRPr>
            </a:lvl1pPr>
          </a:lstStyle>
          <a:p>
            <a:r>
              <a:rPr lang="en-US" dirty="0"/>
              <a:t>SLIDE Title</a:t>
            </a:r>
          </a:p>
        </p:txBody>
      </p:sp>
      <p:sp>
        <p:nvSpPr>
          <p:cNvPr id="3" name="Picture Placeholder 2"/>
          <p:cNvSpPr>
            <a:spLocks noGrp="1"/>
          </p:cNvSpPr>
          <p:nvPr>
            <p:ph type="pic" idx="1" hasCustomPrompt="1"/>
          </p:nvPr>
        </p:nvSpPr>
        <p:spPr>
          <a:xfrm>
            <a:off x="4722909" y="1036042"/>
            <a:ext cx="3626265" cy="3116858"/>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baseline="0">
                <a:effectLst/>
                <a:latin typeface="Trebuchet MS" panose="020B06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your image here.</a:t>
            </a:r>
            <a:endParaRPr lang="ru-RU" dirty="0"/>
          </a:p>
          <a:p>
            <a:r>
              <a:rPr lang="en-US" dirty="0"/>
              <a:t>Press to add.</a:t>
            </a:r>
          </a:p>
        </p:txBody>
      </p:sp>
      <p:sp>
        <p:nvSpPr>
          <p:cNvPr id="4" name="Text Placeholder 3"/>
          <p:cNvSpPr>
            <a:spLocks noGrp="1"/>
          </p:cNvSpPr>
          <p:nvPr>
            <p:ph type="body" sz="half" idx="2"/>
          </p:nvPr>
        </p:nvSpPr>
        <p:spPr>
          <a:xfrm>
            <a:off x="866440" y="2314575"/>
            <a:ext cx="3730618" cy="1838325"/>
          </a:xfrm>
        </p:spPr>
        <p:txBody>
          <a:bodyPr>
            <a:normAutofit/>
          </a:bodyPr>
          <a:lstStyle>
            <a:lvl1pPr marL="0" indent="0">
              <a:buNone/>
              <a:defRPr sz="1400">
                <a:solidFill>
                  <a:schemeClr val="bg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27134689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0843" y="3721090"/>
            <a:ext cx="7623516" cy="425054"/>
          </a:xfrm>
        </p:spPr>
        <p:txBody>
          <a:bodyPr anchor="b">
            <a:normAutofit/>
          </a:bodyPr>
          <a:lstStyle>
            <a:lvl1pPr algn="l">
              <a:defRPr sz="2200" b="1">
                <a:solidFill>
                  <a:schemeClr val="bg1">
                    <a:lumMod val="65000"/>
                    <a:lumOff val="35000"/>
                  </a:schemeClr>
                </a:solidFill>
                <a:latin typeface="Arial Narrow" panose="020B0606020202030204" pitchFamily="34" charset="0"/>
              </a:defRPr>
            </a:lvl1pPr>
          </a:lstStyle>
          <a:p>
            <a:r>
              <a:rPr lang="en-US" dirty="0"/>
              <a:t>TITLE</a:t>
            </a:r>
          </a:p>
        </p:txBody>
      </p:sp>
      <p:sp>
        <p:nvSpPr>
          <p:cNvPr id="3" name="Picture Placeholder 2"/>
          <p:cNvSpPr>
            <a:spLocks noGrp="1" noChangeAspect="1"/>
          </p:cNvSpPr>
          <p:nvPr>
            <p:ph type="pic" idx="1" hasCustomPrompt="1"/>
          </p:nvPr>
        </p:nvSpPr>
        <p:spPr>
          <a:xfrm>
            <a:off x="590844" y="514350"/>
            <a:ext cx="7623516" cy="29718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baseline="0">
                <a:latin typeface="Arial Narrow" panose="020B0606020202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your image here</a:t>
            </a:r>
            <a:r>
              <a:rPr lang="ru-RU" dirty="0"/>
              <a:t>.</a:t>
            </a:r>
          </a:p>
          <a:p>
            <a:r>
              <a:rPr lang="en-US" dirty="0"/>
              <a:t>Press to add.</a:t>
            </a:r>
          </a:p>
        </p:txBody>
      </p:sp>
      <p:sp>
        <p:nvSpPr>
          <p:cNvPr id="4" name="Text Placeholder 3"/>
          <p:cNvSpPr>
            <a:spLocks noGrp="1"/>
          </p:cNvSpPr>
          <p:nvPr>
            <p:ph type="body" sz="half" idx="2" hasCustomPrompt="1"/>
          </p:nvPr>
        </p:nvSpPr>
        <p:spPr>
          <a:xfrm>
            <a:off x="590843" y="4146144"/>
            <a:ext cx="7623516" cy="370284"/>
          </a:xfrm>
        </p:spPr>
        <p:txBody>
          <a:bodyPr>
            <a:normAutofit/>
          </a:bodyPr>
          <a:lstStyle>
            <a:lvl1pPr marL="0" indent="0">
              <a:buNone/>
              <a:defRPr sz="1200">
                <a:solidFill>
                  <a:schemeClr val="accent1">
                    <a:lumMod val="60000"/>
                    <a:lumOff val="40000"/>
                  </a:schemeClr>
                </a:solidFill>
                <a:latin typeface="Trebuchet MS" panose="020B0603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Caption image</a:t>
            </a:r>
          </a:p>
        </p:txBody>
      </p:sp>
      <p:sp>
        <p:nvSpPr>
          <p:cNvPr id="14"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243296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ubrika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77534" y="1429735"/>
            <a:ext cx="7489227" cy="2147508"/>
          </a:xfrm>
        </p:spPr>
        <p:txBody>
          <a:bodyPr anchor="ctr"/>
          <a:lstStyle>
            <a:lvl1pPr marL="0" indent="0" algn="l">
              <a:spcBef>
                <a:spcPts val="0"/>
              </a:spcBef>
              <a:buSzPct val="115000"/>
              <a:buFontTx/>
              <a:buNone/>
              <a:defRPr sz="4000" b="1" cap="all" baseline="0">
                <a:solidFill>
                  <a:schemeClr val="tx1"/>
                </a:solidFill>
                <a:latin typeface="Arial Narrow" panose="020B0606020202030204" pitchFamily="34" charset="0"/>
                <a:ea typeface="Tahoma" panose="020B0604030504040204" pitchFamily="34" charset="0"/>
                <a:cs typeface="Tahoma" panose="020B0604030504040204" pitchFamily="34" charset="0"/>
              </a:defRPr>
            </a:lvl1pPr>
          </a:lstStyle>
          <a:p>
            <a:r>
              <a:rPr lang="en-US" dirty="0"/>
              <a:t>RUBRICATOR TITLE</a:t>
            </a:r>
          </a:p>
        </p:txBody>
      </p:sp>
      <p:sp>
        <p:nvSpPr>
          <p:cNvPr id="6" name="Text Placeholder 5">
            <a:extLst>
              <a:ext uri="{FF2B5EF4-FFF2-40B4-BE49-F238E27FC236}">
                <a16:creationId xmlns:a16="http://schemas.microsoft.com/office/drawing/2014/main" id="{8D4B8F39-233A-9945-9E90-8CB89BFB48FC}"/>
              </a:ext>
            </a:extLst>
          </p:cNvPr>
          <p:cNvSpPr>
            <a:spLocks noGrp="1"/>
          </p:cNvSpPr>
          <p:nvPr>
            <p:ph type="body" sz="quarter" idx="11" hasCustomPrompt="1"/>
          </p:nvPr>
        </p:nvSpPr>
        <p:spPr>
          <a:xfrm>
            <a:off x="866439" y="4869470"/>
            <a:ext cx="6756335" cy="217378"/>
          </a:xfrm>
        </p:spPr>
        <p:txBody>
          <a:bodyPr anchor="t" anchorCtr="1">
            <a:noAutofit/>
          </a:bodyPr>
          <a:lstStyle>
            <a:lvl1pPr marL="0" indent="0" algn="l">
              <a:buNone/>
              <a:defRPr sz="105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35879017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0844" y="695325"/>
            <a:ext cx="7758330" cy="1269540"/>
          </a:xfrm>
        </p:spPr>
        <p:txBody>
          <a:bodyPr/>
          <a:lstStyle>
            <a:lvl1pPr>
              <a:defRPr sz="2200" b="1">
                <a:solidFill>
                  <a:schemeClr val="bg1">
                    <a:lumMod val="65000"/>
                    <a:lumOff val="35000"/>
                  </a:schemeClr>
                </a:solidFill>
                <a:latin typeface="Arial Narrow" panose="020B0606020202030204" pitchFamily="34" charset="0"/>
              </a:defRPr>
            </a:lvl1pPr>
          </a:lstStyle>
          <a:p>
            <a:r>
              <a:rPr lang="en-US" dirty="0"/>
              <a:t>TITLE</a:t>
            </a:r>
          </a:p>
        </p:txBody>
      </p:sp>
      <p:sp>
        <p:nvSpPr>
          <p:cNvPr id="13" name="Text Placeholder 3"/>
          <p:cNvSpPr>
            <a:spLocks noGrp="1"/>
          </p:cNvSpPr>
          <p:nvPr>
            <p:ph type="body" sz="half" idx="2" hasCustomPrompt="1"/>
          </p:nvPr>
        </p:nvSpPr>
        <p:spPr>
          <a:xfrm>
            <a:off x="590844" y="2146875"/>
            <a:ext cx="7758330" cy="2371786"/>
          </a:xfrm>
        </p:spPr>
        <p:txBody>
          <a:bodyPr anchor="ctr">
            <a:normAutofit/>
          </a:bodyPr>
          <a:lstStyle>
            <a:lvl1pPr marL="0" indent="0">
              <a:buNone/>
              <a:defRPr sz="1800">
                <a:solidFill>
                  <a:schemeClr val="bg1">
                    <a:lumMod val="65000"/>
                    <a:lumOff val="35000"/>
                  </a:schemeClr>
                </a:solidFill>
                <a:latin typeface="Trebuchet MS" panose="020B0603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Main text</a:t>
            </a:r>
          </a:p>
        </p:txBody>
      </p:sp>
      <p:sp>
        <p:nvSpPr>
          <p:cNvPr id="9"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19334618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28060" y="695325"/>
            <a:ext cx="6972166" cy="2161634"/>
          </a:xfrm>
        </p:spPr>
        <p:txBody>
          <a:bodyPr anchor="ctr"/>
          <a:lstStyle>
            <a:lvl1pPr>
              <a:defRPr sz="3600" b="1">
                <a:solidFill>
                  <a:schemeClr val="bg1">
                    <a:lumMod val="65000"/>
                    <a:lumOff val="35000"/>
                  </a:schemeClr>
                </a:solidFill>
                <a:latin typeface="Arial Narrow" panose="020B0606020202030204" pitchFamily="34" charset="0"/>
                <a:ea typeface="Tahoma" panose="020B0604030504040204" pitchFamily="34" charset="0"/>
                <a:cs typeface="Tahoma" panose="020B0604030504040204" pitchFamily="34" charset="0"/>
              </a:defRPr>
            </a:lvl1pPr>
          </a:lstStyle>
          <a:p>
            <a:r>
              <a:rPr lang="en-US" dirty="0"/>
              <a:t>QUOTE-THESIS</a:t>
            </a:r>
          </a:p>
        </p:txBody>
      </p:sp>
      <p:sp>
        <p:nvSpPr>
          <p:cNvPr id="16" name="Text Placeholder 3"/>
          <p:cNvSpPr>
            <a:spLocks noGrp="1"/>
          </p:cNvSpPr>
          <p:nvPr>
            <p:ph type="body" sz="half" idx="2" hasCustomPrompt="1"/>
          </p:nvPr>
        </p:nvSpPr>
        <p:spPr>
          <a:xfrm>
            <a:off x="1107935" y="3742848"/>
            <a:ext cx="6343673" cy="757964"/>
          </a:xfrm>
        </p:spPr>
        <p:txBody>
          <a:bodyPr anchor="ctr">
            <a:normAutofit/>
          </a:bodyPr>
          <a:lstStyle>
            <a:lvl1pPr marL="0" indent="0">
              <a:buNone/>
              <a:defRPr sz="1800">
                <a:solidFill>
                  <a:schemeClr val="bg1">
                    <a:lumMod val="65000"/>
                    <a:lumOff val="35000"/>
                  </a:schemeClr>
                </a:solidFill>
                <a:latin typeface="Trebuchet MS" panose="020B0603020202020204" pitchFamily="34" charset="0"/>
                <a:ea typeface="Tahoma" panose="020B0604030504040204" pitchFamily="34" charset="0"/>
                <a:cs typeface="Tahoma" panose="020B060403050404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Explanatory text</a:t>
            </a:r>
          </a:p>
        </p:txBody>
      </p:sp>
      <p:sp>
        <p:nvSpPr>
          <p:cNvPr id="17" name="Text Placeholder 3"/>
          <p:cNvSpPr>
            <a:spLocks noGrp="1"/>
          </p:cNvSpPr>
          <p:nvPr>
            <p:ph type="body" sz="half" idx="13" hasCustomPrompt="1"/>
          </p:nvPr>
        </p:nvSpPr>
        <p:spPr>
          <a:xfrm>
            <a:off x="1128060" y="2856959"/>
            <a:ext cx="6972166" cy="249835"/>
          </a:xfrm>
        </p:spPr>
        <p:txBody>
          <a:bodyPr>
            <a:noAutofit/>
          </a:bodyPr>
          <a:lstStyle>
            <a:lvl1pPr marL="0" indent="0">
              <a:buNone/>
              <a:defRPr lang="en-US" sz="1400" b="0" i="0" u="none" strike="noStrike" kern="1200" cap="none" baseline="0" dirty="0" smtClean="0">
                <a:solidFill>
                  <a:schemeClr val="accent1">
                    <a:lumMod val="60000"/>
                    <a:lumOff val="40000"/>
                  </a:schemeClr>
                </a:solidFill>
                <a:effectLst/>
                <a:latin typeface="Arial" panose="020B0604020202020204" pitchFamily="34" charset="0"/>
                <a:ea typeface="Tahoma" panose="020B060403050404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Explanation of the quotation</a:t>
            </a:r>
          </a:p>
        </p:txBody>
      </p:sp>
      <p:sp>
        <p:nvSpPr>
          <p:cNvPr id="19"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2"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pic>
        <p:nvPicPr>
          <p:cNvPr id="23" name="Picture 22"/>
          <p:cNvPicPr>
            <a:picLocks noChangeAspect="1"/>
          </p:cNvPicPr>
          <p:nvPr userDrawn="1"/>
        </p:nvPicPr>
        <p:blipFill>
          <a:blip r:embed="rId2" cstate="print">
            <a:duotone>
              <a:prstClr val="black"/>
              <a:schemeClr val="accent2">
                <a:tint val="45000"/>
                <a:satMod val="400000"/>
              </a:schemeClr>
            </a:duotone>
            <a:alphaModFix/>
            <a:extLst>
              <a:ext uri="{BEBA8EAE-BF5A-486C-A8C5-ECC9F3942E4B}">
                <a14:imgProps xmlns:a14="http://schemas.microsoft.com/office/drawing/2010/main">
                  <a14:imgLayer r:embed="rId3">
                    <a14:imgEffect>
                      <a14:sharpenSoften amount="17000"/>
                    </a14:imgEffect>
                    <a14:imgEffect>
                      <a14:colorTemperature colorTemp="7200"/>
                    </a14:imgEffect>
                    <a14:imgEffect>
                      <a14:saturation sat="33000"/>
                    </a14:imgEffect>
                    <a14:imgEffect>
                      <a14:brightnessContrast bright="100000" contrast="56000"/>
                    </a14:imgEffect>
                  </a14:imgLayer>
                </a14:imgProps>
              </a:ext>
              <a:ext uri="{28A0092B-C50C-407E-A947-70E740481C1C}">
                <a14:useLocalDpi xmlns:a14="http://schemas.microsoft.com/office/drawing/2010/main" val="0"/>
              </a:ext>
            </a:extLst>
          </a:blip>
          <a:stretch>
            <a:fillRect/>
          </a:stretch>
        </p:blipFill>
        <p:spPr>
          <a:xfrm rot="10800000">
            <a:off x="858987" y="1641024"/>
            <a:ext cx="248948" cy="339147"/>
          </a:xfrm>
          <a:prstGeom prst="rect">
            <a:avLst/>
          </a:prstGeom>
          <a:effectLst>
            <a:softEdge rad="0"/>
          </a:effectLst>
        </p:spPr>
      </p:pic>
      <p:pic>
        <p:nvPicPr>
          <p:cNvPr id="13" name="Picture 12">
            <a:extLst>
              <a:ext uri="{FF2B5EF4-FFF2-40B4-BE49-F238E27FC236}">
                <a16:creationId xmlns:a16="http://schemas.microsoft.com/office/drawing/2014/main" id="{84485C8B-FD97-EC44-B645-1D9F958885CD}"/>
              </a:ext>
            </a:extLst>
          </p:cNvPr>
          <p:cNvPicPr>
            <a:picLocks noChangeAspect="1"/>
          </p:cNvPicPr>
          <p:nvPr userDrawn="1"/>
        </p:nvPicPr>
        <p:blipFill>
          <a:blip r:embed="rId2" cstate="print">
            <a:duotone>
              <a:prstClr val="black"/>
              <a:schemeClr val="accent2">
                <a:tint val="45000"/>
                <a:satMod val="400000"/>
              </a:schemeClr>
            </a:duotone>
            <a:alphaModFix/>
            <a:extLst>
              <a:ext uri="{BEBA8EAE-BF5A-486C-A8C5-ECC9F3942E4B}">
                <a14:imgProps xmlns:a14="http://schemas.microsoft.com/office/drawing/2010/main">
                  <a14:imgLayer r:embed="rId3">
                    <a14:imgEffect>
                      <a14:sharpenSoften amount="17000"/>
                    </a14:imgEffect>
                    <a14:imgEffect>
                      <a14:colorTemperature colorTemp="7200"/>
                    </a14:imgEffect>
                    <a14:imgEffect>
                      <a14:saturation sat="33000"/>
                    </a14:imgEffect>
                    <a14:imgEffect>
                      <a14:brightnessContrast bright="100000" contrast="56000"/>
                    </a14:imgEffect>
                  </a14:imgLayer>
                </a14:imgProps>
              </a:ext>
              <a:ext uri="{28A0092B-C50C-407E-A947-70E740481C1C}">
                <a14:useLocalDpi xmlns:a14="http://schemas.microsoft.com/office/drawing/2010/main" val="0"/>
              </a:ext>
            </a:extLst>
          </a:blip>
          <a:stretch>
            <a:fillRect/>
          </a:stretch>
        </p:blipFill>
        <p:spPr>
          <a:xfrm rot="10800000">
            <a:off x="674449" y="1641025"/>
            <a:ext cx="248948" cy="339147"/>
          </a:xfrm>
          <a:prstGeom prst="rect">
            <a:avLst/>
          </a:prstGeom>
          <a:effectLst>
            <a:softEdge rad="0"/>
          </a:effectLst>
        </p:spPr>
      </p:pic>
      <p:pic>
        <p:nvPicPr>
          <p:cNvPr id="15" name="Picture 14">
            <a:extLst>
              <a:ext uri="{FF2B5EF4-FFF2-40B4-BE49-F238E27FC236}">
                <a16:creationId xmlns:a16="http://schemas.microsoft.com/office/drawing/2014/main" id="{DBE3BA4F-C39C-AD4D-8FB4-09D4EF14CB26}"/>
              </a:ext>
            </a:extLst>
          </p:cNvPr>
          <p:cNvPicPr>
            <a:picLocks noChangeAspect="1"/>
          </p:cNvPicPr>
          <p:nvPr userDrawn="1"/>
        </p:nvPicPr>
        <p:blipFill>
          <a:blip r:embed="rId2" cstate="print">
            <a:duotone>
              <a:prstClr val="black"/>
              <a:schemeClr val="accent2">
                <a:tint val="45000"/>
                <a:satMod val="400000"/>
              </a:schemeClr>
            </a:duotone>
            <a:alphaModFix/>
            <a:extLst>
              <a:ext uri="{BEBA8EAE-BF5A-486C-A8C5-ECC9F3942E4B}">
                <a14:imgProps xmlns:a14="http://schemas.microsoft.com/office/drawing/2010/main">
                  <a14:imgLayer r:embed="rId3">
                    <a14:imgEffect>
                      <a14:sharpenSoften amount="17000"/>
                    </a14:imgEffect>
                    <a14:imgEffect>
                      <a14:colorTemperature colorTemp="7200"/>
                    </a14:imgEffect>
                    <a14:imgEffect>
                      <a14:saturation sat="33000"/>
                    </a14:imgEffect>
                    <a14:imgEffect>
                      <a14:brightnessContrast bright="100000" contrast="56000"/>
                    </a14:imgEffect>
                  </a14:imgLayer>
                </a14:imgProps>
              </a:ext>
              <a:ext uri="{28A0092B-C50C-407E-A947-70E740481C1C}">
                <a14:useLocalDpi xmlns:a14="http://schemas.microsoft.com/office/drawing/2010/main" val="0"/>
              </a:ext>
            </a:extLst>
          </a:blip>
          <a:stretch>
            <a:fillRect/>
          </a:stretch>
        </p:blipFill>
        <p:spPr>
          <a:xfrm>
            <a:off x="8318745" y="1636473"/>
            <a:ext cx="248948" cy="339147"/>
          </a:xfrm>
          <a:prstGeom prst="rect">
            <a:avLst/>
          </a:prstGeom>
          <a:effectLst>
            <a:softEdge rad="0"/>
          </a:effectLst>
        </p:spPr>
      </p:pic>
      <p:pic>
        <p:nvPicPr>
          <p:cNvPr id="20" name="Picture 19">
            <a:extLst>
              <a:ext uri="{FF2B5EF4-FFF2-40B4-BE49-F238E27FC236}">
                <a16:creationId xmlns:a16="http://schemas.microsoft.com/office/drawing/2014/main" id="{B66C3AE4-1019-9D48-9CF2-CBE49D0BAC84}"/>
              </a:ext>
            </a:extLst>
          </p:cNvPr>
          <p:cNvPicPr>
            <a:picLocks noChangeAspect="1"/>
          </p:cNvPicPr>
          <p:nvPr userDrawn="1"/>
        </p:nvPicPr>
        <p:blipFill>
          <a:blip r:embed="rId2" cstate="print">
            <a:duotone>
              <a:prstClr val="black"/>
              <a:schemeClr val="accent2">
                <a:tint val="45000"/>
                <a:satMod val="400000"/>
              </a:schemeClr>
            </a:duotone>
            <a:alphaModFix/>
            <a:extLst>
              <a:ext uri="{BEBA8EAE-BF5A-486C-A8C5-ECC9F3942E4B}">
                <a14:imgProps xmlns:a14="http://schemas.microsoft.com/office/drawing/2010/main">
                  <a14:imgLayer r:embed="rId3">
                    <a14:imgEffect>
                      <a14:sharpenSoften amount="17000"/>
                    </a14:imgEffect>
                    <a14:imgEffect>
                      <a14:colorTemperature colorTemp="7200"/>
                    </a14:imgEffect>
                    <a14:imgEffect>
                      <a14:saturation sat="33000"/>
                    </a14:imgEffect>
                    <a14:imgEffect>
                      <a14:brightnessContrast bright="100000" contrast="56000"/>
                    </a14:imgEffect>
                  </a14:imgLayer>
                </a14:imgProps>
              </a:ext>
              <a:ext uri="{28A0092B-C50C-407E-A947-70E740481C1C}">
                <a14:useLocalDpi xmlns:a14="http://schemas.microsoft.com/office/drawing/2010/main" val="0"/>
              </a:ext>
            </a:extLst>
          </a:blip>
          <a:stretch>
            <a:fillRect/>
          </a:stretch>
        </p:blipFill>
        <p:spPr>
          <a:xfrm>
            <a:off x="8134207" y="1636474"/>
            <a:ext cx="248948" cy="339147"/>
          </a:xfrm>
          <a:prstGeom prst="rect">
            <a:avLst/>
          </a:prstGeom>
          <a:effectLst>
            <a:softEdge rad="0"/>
          </a:effectLst>
        </p:spPr>
      </p:pic>
    </p:spTree>
    <p:extLst>
      <p:ext uri="{BB962C8B-B14F-4D97-AF65-F5344CB8AC3E}">
        <p14:creationId xmlns:p14="http://schemas.microsoft.com/office/powerpoint/2010/main" val="18636292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Name Card">
    <p:spTree>
      <p:nvGrpSpPr>
        <p:cNvPr id="1" name=""/>
        <p:cNvGrpSpPr/>
        <p:nvPr/>
      </p:nvGrpSpPr>
      <p:grpSpPr>
        <a:xfrm>
          <a:off x="0" y="0"/>
          <a:ext cx="0" cy="0"/>
          <a:chOff x="0" y="0"/>
          <a:chExt cx="0" cy="0"/>
        </a:xfrm>
      </p:grpSpPr>
      <p:sp>
        <p:nvSpPr>
          <p:cNvPr id="20"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9"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sp>
        <p:nvSpPr>
          <p:cNvPr id="12" name="Title 1">
            <a:extLst>
              <a:ext uri="{FF2B5EF4-FFF2-40B4-BE49-F238E27FC236}">
                <a16:creationId xmlns:a16="http://schemas.microsoft.com/office/drawing/2014/main" id="{0E728542-8BF9-D24C-B8E9-724383180A52}"/>
              </a:ext>
            </a:extLst>
          </p:cNvPr>
          <p:cNvSpPr>
            <a:spLocks noGrp="1"/>
          </p:cNvSpPr>
          <p:nvPr>
            <p:ph type="title" hasCustomPrompt="1"/>
          </p:nvPr>
        </p:nvSpPr>
        <p:spPr>
          <a:xfrm>
            <a:off x="1128060" y="695325"/>
            <a:ext cx="6972166" cy="2161634"/>
          </a:xfrm>
        </p:spPr>
        <p:txBody>
          <a:bodyPr anchor="ctr"/>
          <a:lstStyle>
            <a:lvl1pPr>
              <a:defRPr sz="3600" b="1">
                <a:solidFill>
                  <a:schemeClr val="bg1">
                    <a:lumMod val="65000"/>
                    <a:lumOff val="35000"/>
                  </a:schemeClr>
                </a:solidFill>
                <a:latin typeface="Arial Narrow" panose="020B0606020202030204" pitchFamily="34" charset="0"/>
                <a:ea typeface="Tahoma" panose="020B0604030504040204" pitchFamily="34" charset="0"/>
                <a:cs typeface="Tahoma" panose="020B0604030504040204" pitchFamily="34" charset="0"/>
              </a:defRPr>
            </a:lvl1pPr>
          </a:lstStyle>
          <a:p>
            <a:r>
              <a:rPr lang="en-US" dirty="0"/>
              <a:t>QUOTE-THESIS</a:t>
            </a:r>
          </a:p>
        </p:txBody>
      </p:sp>
      <p:sp>
        <p:nvSpPr>
          <p:cNvPr id="14" name="Text Placeholder 3">
            <a:extLst>
              <a:ext uri="{FF2B5EF4-FFF2-40B4-BE49-F238E27FC236}">
                <a16:creationId xmlns:a16="http://schemas.microsoft.com/office/drawing/2014/main" id="{973F4AA0-D052-3E43-A4F6-F72D0776C53E}"/>
              </a:ext>
            </a:extLst>
          </p:cNvPr>
          <p:cNvSpPr>
            <a:spLocks noGrp="1"/>
          </p:cNvSpPr>
          <p:nvPr>
            <p:ph type="body" sz="half" idx="2" hasCustomPrompt="1"/>
          </p:nvPr>
        </p:nvSpPr>
        <p:spPr>
          <a:xfrm>
            <a:off x="1107935" y="3742848"/>
            <a:ext cx="6343673" cy="757964"/>
          </a:xfrm>
        </p:spPr>
        <p:txBody>
          <a:bodyPr anchor="ctr">
            <a:normAutofit/>
          </a:bodyPr>
          <a:lstStyle>
            <a:lvl1pPr marL="0" indent="0">
              <a:buNone/>
              <a:defRPr sz="1800">
                <a:solidFill>
                  <a:schemeClr val="bg1">
                    <a:lumMod val="65000"/>
                    <a:lumOff val="35000"/>
                  </a:schemeClr>
                </a:solidFill>
                <a:latin typeface="Trebuchet MS" panose="020B0603020202020204" pitchFamily="34" charset="0"/>
                <a:ea typeface="Tahoma" panose="020B0604030504040204" pitchFamily="34" charset="0"/>
                <a:cs typeface="Tahoma" panose="020B060403050404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Explanatory text</a:t>
            </a:r>
          </a:p>
        </p:txBody>
      </p:sp>
      <p:pic>
        <p:nvPicPr>
          <p:cNvPr id="15" name="Picture 14">
            <a:extLst>
              <a:ext uri="{FF2B5EF4-FFF2-40B4-BE49-F238E27FC236}">
                <a16:creationId xmlns:a16="http://schemas.microsoft.com/office/drawing/2014/main" id="{599F2B84-51D8-9C4C-A019-4945BC32CA5C}"/>
              </a:ext>
            </a:extLst>
          </p:cNvPr>
          <p:cNvPicPr>
            <a:picLocks noChangeAspect="1"/>
          </p:cNvPicPr>
          <p:nvPr userDrawn="1"/>
        </p:nvPicPr>
        <p:blipFill>
          <a:blip r:embed="rId2" cstate="print">
            <a:duotone>
              <a:prstClr val="black"/>
              <a:schemeClr val="accent2">
                <a:tint val="45000"/>
                <a:satMod val="400000"/>
              </a:schemeClr>
            </a:duotone>
            <a:alphaModFix/>
            <a:extLst>
              <a:ext uri="{BEBA8EAE-BF5A-486C-A8C5-ECC9F3942E4B}">
                <a14:imgProps xmlns:a14="http://schemas.microsoft.com/office/drawing/2010/main">
                  <a14:imgLayer r:embed="rId3">
                    <a14:imgEffect>
                      <a14:sharpenSoften amount="17000"/>
                    </a14:imgEffect>
                    <a14:imgEffect>
                      <a14:colorTemperature colorTemp="7200"/>
                    </a14:imgEffect>
                    <a14:imgEffect>
                      <a14:saturation sat="33000"/>
                    </a14:imgEffect>
                    <a14:imgEffect>
                      <a14:brightnessContrast bright="100000" contrast="56000"/>
                    </a14:imgEffect>
                  </a14:imgLayer>
                </a14:imgProps>
              </a:ext>
              <a:ext uri="{28A0092B-C50C-407E-A947-70E740481C1C}">
                <a14:useLocalDpi xmlns:a14="http://schemas.microsoft.com/office/drawing/2010/main" val="0"/>
              </a:ext>
            </a:extLst>
          </a:blip>
          <a:stretch>
            <a:fillRect/>
          </a:stretch>
        </p:blipFill>
        <p:spPr>
          <a:xfrm>
            <a:off x="8318745" y="1636473"/>
            <a:ext cx="248948" cy="339147"/>
          </a:xfrm>
          <a:prstGeom prst="rect">
            <a:avLst/>
          </a:prstGeom>
          <a:effectLst>
            <a:softEdge rad="0"/>
          </a:effectLst>
        </p:spPr>
      </p:pic>
      <p:pic>
        <p:nvPicPr>
          <p:cNvPr id="16" name="Picture 15">
            <a:extLst>
              <a:ext uri="{FF2B5EF4-FFF2-40B4-BE49-F238E27FC236}">
                <a16:creationId xmlns:a16="http://schemas.microsoft.com/office/drawing/2014/main" id="{A35AF923-B056-9C49-9012-C417BC991360}"/>
              </a:ext>
            </a:extLst>
          </p:cNvPr>
          <p:cNvPicPr>
            <a:picLocks noChangeAspect="1"/>
          </p:cNvPicPr>
          <p:nvPr userDrawn="1"/>
        </p:nvPicPr>
        <p:blipFill>
          <a:blip r:embed="rId2" cstate="print">
            <a:duotone>
              <a:prstClr val="black"/>
              <a:schemeClr val="accent2">
                <a:tint val="45000"/>
                <a:satMod val="400000"/>
              </a:schemeClr>
            </a:duotone>
            <a:alphaModFix/>
            <a:extLst>
              <a:ext uri="{BEBA8EAE-BF5A-486C-A8C5-ECC9F3942E4B}">
                <a14:imgProps xmlns:a14="http://schemas.microsoft.com/office/drawing/2010/main">
                  <a14:imgLayer r:embed="rId3">
                    <a14:imgEffect>
                      <a14:sharpenSoften amount="17000"/>
                    </a14:imgEffect>
                    <a14:imgEffect>
                      <a14:colorTemperature colorTemp="7200"/>
                    </a14:imgEffect>
                    <a14:imgEffect>
                      <a14:saturation sat="33000"/>
                    </a14:imgEffect>
                    <a14:imgEffect>
                      <a14:brightnessContrast bright="100000" contrast="56000"/>
                    </a14:imgEffect>
                  </a14:imgLayer>
                </a14:imgProps>
              </a:ext>
              <a:ext uri="{28A0092B-C50C-407E-A947-70E740481C1C}">
                <a14:useLocalDpi xmlns:a14="http://schemas.microsoft.com/office/drawing/2010/main" val="0"/>
              </a:ext>
            </a:extLst>
          </a:blip>
          <a:stretch>
            <a:fillRect/>
          </a:stretch>
        </p:blipFill>
        <p:spPr>
          <a:xfrm>
            <a:off x="8134207" y="1636474"/>
            <a:ext cx="248948" cy="339147"/>
          </a:xfrm>
          <a:prstGeom prst="rect">
            <a:avLst/>
          </a:prstGeom>
          <a:effectLst>
            <a:softEdge rad="0"/>
          </a:effectLst>
        </p:spPr>
      </p:pic>
      <p:pic>
        <p:nvPicPr>
          <p:cNvPr id="23" name="Picture 22">
            <a:extLst>
              <a:ext uri="{FF2B5EF4-FFF2-40B4-BE49-F238E27FC236}">
                <a16:creationId xmlns:a16="http://schemas.microsoft.com/office/drawing/2014/main" id="{147A33F8-C7C7-DB4A-A14B-42E65A7DEE49}"/>
              </a:ext>
            </a:extLst>
          </p:cNvPr>
          <p:cNvPicPr>
            <a:picLocks noChangeAspect="1"/>
          </p:cNvPicPr>
          <p:nvPr userDrawn="1"/>
        </p:nvPicPr>
        <p:blipFill>
          <a:blip r:embed="rId2" cstate="print">
            <a:duotone>
              <a:prstClr val="black"/>
              <a:schemeClr val="accent2">
                <a:tint val="45000"/>
                <a:satMod val="400000"/>
              </a:schemeClr>
            </a:duotone>
            <a:alphaModFix/>
            <a:extLst>
              <a:ext uri="{BEBA8EAE-BF5A-486C-A8C5-ECC9F3942E4B}">
                <a14:imgProps xmlns:a14="http://schemas.microsoft.com/office/drawing/2010/main">
                  <a14:imgLayer r:embed="rId3">
                    <a14:imgEffect>
                      <a14:sharpenSoften amount="17000"/>
                    </a14:imgEffect>
                    <a14:imgEffect>
                      <a14:colorTemperature colorTemp="7200"/>
                    </a14:imgEffect>
                    <a14:imgEffect>
                      <a14:saturation sat="33000"/>
                    </a14:imgEffect>
                    <a14:imgEffect>
                      <a14:brightnessContrast bright="100000" contrast="56000"/>
                    </a14:imgEffect>
                  </a14:imgLayer>
                </a14:imgProps>
              </a:ext>
              <a:ext uri="{28A0092B-C50C-407E-A947-70E740481C1C}">
                <a14:useLocalDpi xmlns:a14="http://schemas.microsoft.com/office/drawing/2010/main" val="0"/>
              </a:ext>
            </a:extLst>
          </a:blip>
          <a:stretch>
            <a:fillRect/>
          </a:stretch>
        </p:blipFill>
        <p:spPr>
          <a:xfrm rot="10800000">
            <a:off x="858987" y="1641024"/>
            <a:ext cx="248948" cy="339147"/>
          </a:xfrm>
          <a:prstGeom prst="rect">
            <a:avLst/>
          </a:prstGeom>
          <a:effectLst>
            <a:softEdge rad="0"/>
          </a:effectLst>
        </p:spPr>
      </p:pic>
      <p:pic>
        <p:nvPicPr>
          <p:cNvPr id="24" name="Picture 23">
            <a:extLst>
              <a:ext uri="{FF2B5EF4-FFF2-40B4-BE49-F238E27FC236}">
                <a16:creationId xmlns:a16="http://schemas.microsoft.com/office/drawing/2014/main" id="{BF28DB56-4E96-1D47-9E27-920129D6BD4D}"/>
              </a:ext>
            </a:extLst>
          </p:cNvPr>
          <p:cNvPicPr>
            <a:picLocks noChangeAspect="1"/>
          </p:cNvPicPr>
          <p:nvPr userDrawn="1"/>
        </p:nvPicPr>
        <p:blipFill>
          <a:blip r:embed="rId2" cstate="print">
            <a:duotone>
              <a:prstClr val="black"/>
              <a:schemeClr val="accent2">
                <a:tint val="45000"/>
                <a:satMod val="400000"/>
              </a:schemeClr>
            </a:duotone>
            <a:alphaModFix/>
            <a:extLst>
              <a:ext uri="{BEBA8EAE-BF5A-486C-A8C5-ECC9F3942E4B}">
                <a14:imgProps xmlns:a14="http://schemas.microsoft.com/office/drawing/2010/main">
                  <a14:imgLayer r:embed="rId3">
                    <a14:imgEffect>
                      <a14:sharpenSoften amount="17000"/>
                    </a14:imgEffect>
                    <a14:imgEffect>
                      <a14:colorTemperature colorTemp="7200"/>
                    </a14:imgEffect>
                    <a14:imgEffect>
                      <a14:saturation sat="33000"/>
                    </a14:imgEffect>
                    <a14:imgEffect>
                      <a14:brightnessContrast bright="100000" contrast="56000"/>
                    </a14:imgEffect>
                  </a14:imgLayer>
                </a14:imgProps>
              </a:ext>
              <a:ext uri="{28A0092B-C50C-407E-A947-70E740481C1C}">
                <a14:useLocalDpi xmlns:a14="http://schemas.microsoft.com/office/drawing/2010/main" val="0"/>
              </a:ext>
            </a:extLst>
          </a:blip>
          <a:stretch>
            <a:fillRect/>
          </a:stretch>
        </p:blipFill>
        <p:spPr>
          <a:xfrm rot="10800000">
            <a:off x="674449" y="1641025"/>
            <a:ext cx="248948" cy="339147"/>
          </a:xfrm>
          <a:prstGeom prst="rect">
            <a:avLst/>
          </a:prstGeom>
          <a:effectLst>
            <a:softEdge rad="0"/>
          </a:effectLst>
        </p:spPr>
      </p:pic>
    </p:spTree>
    <p:extLst>
      <p:ext uri="{BB962C8B-B14F-4D97-AF65-F5344CB8AC3E}">
        <p14:creationId xmlns:p14="http://schemas.microsoft.com/office/powerpoint/2010/main" val="24257900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rue or Fal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66441" y="695325"/>
            <a:ext cx="6422005" cy="1658569"/>
          </a:xfrm>
        </p:spPr>
        <p:txBody>
          <a:bodyPr/>
          <a:lstStyle>
            <a:lvl1pPr>
              <a:defRPr sz="2200" b="1">
                <a:solidFill>
                  <a:schemeClr val="bg1">
                    <a:lumMod val="65000"/>
                    <a:lumOff val="35000"/>
                  </a:schemeClr>
                </a:solidFill>
                <a:latin typeface="Arial Narrow" panose="020B0606020202030204" pitchFamily="34" charset="0"/>
              </a:defRPr>
            </a:lvl1pPr>
          </a:lstStyle>
          <a:p>
            <a:r>
              <a:rPr lang="en-US" dirty="0"/>
              <a:t>TITLE</a:t>
            </a:r>
          </a:p>
        </p:txBody>
      </p:sp>
      <p:sp>
        <p:nvSpPr>
          <p:cNvPr id="16" name="Text Placeholder 3"/>
          <p:cNvSpPr>
            <a:spLocks noGrp="1"/>
          </p:cNvSpPr>
          <p:nvPr>
            <p:ph type="body" sz="half" idx="13" hasCustomPrompt="1"/>
          </p:nvPr>
        </p:nvSpPr>
        <p:spPr>
          <a:xfrm>
            <a:off x="866440" y="3005046"/>
            <a:ext cx="6422004" cy="400591"/>
          </a:xfrm>
        </p:spPr>
        <p:txBody>
          <a:bodyPr anchor="b">
            <a:normAutofit/>
          </a:bodyPr>
          <a:lstStyle>
            <a:lvl1pPr marL="0" indent="0" algn="l" defTabSz="457200" rtl="0" eaLnBrk="1" latinLnBrk="0" hangingPunct="1">
              <a:buNone/>
              <a:defRPr lang="en-US" sz="2200" b="0" i="0" kern="1200" cap="none" baseline="0" dirty="0" smtClean="0">
                <a:solidFill>
                  <a:schemeClr val="accent1">
                    <a:lumMod val="60000"/>
                    <a:lumOff val="40000"/>
                  </a:schemeClr>
                </a:solidFill>
                <a:latin typeface="Trebuchet MS" panose="020B0603020202020204" pitchFamily="34" charset="0"/>
                <a:ea typeface="Tahoma" panose="020B0604030504040204" pitchFamily="34" charset="0"/>
                <a:cs typeface="Tahoma" panose="020B060403050404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Subtitle</a:t>
            </a:r>
          </a:p>
        </p:txBody>
      </p:sp>
      <p:sp>
        <p:nvSpPr>
          <p:cNvPr id="15" name="Text Placeholder 3"/>
          <p:cNvSpPr>
            <a:spLocks noGrp="1"/>
          </p:cNvSpPr>
          <p:nvPr>
            <p:ph type="body" sz="half" idx="2" hasCustomPrompt="1"/>
          </p:nvPr>
        </p:nvSpPr>
        <p:spPr>
          <a:xfrm>
            <a:off x="866441" y="3405637"/>
            <a:ext cx="6422005" cy="1113023"/>
          </a:xfrm>
        </p:spPr>
        <p:txBody>
          <a:bodyPr anchor="t">
            <a:normAutofit/>
          </a:bodyPr>
          <a:lstStyle>
            <a:lvl1pPr marL="0" indent="0">
              <a:buNone/>
              <a:defRPr sz="1800">
                <a:solidFill>
                  <a:schemeClr val="bg1">
                    <a:lumMod val="65000"/>
                    <a:lumOff val="35000"/>
                  </a:schemeClr>
                </a:solidFill>
                <a:latin typeface="Trebuchet MS" panose="020B0603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Text</a:t>
            </a:r>
          </a:p>
        </p:txBody>
      </p:sp>
      <p:sp>
        <p:nvSpPr>
          <p:cNvPr id="11"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39846095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66440" y="1866900"/>
            <a:ext cx="2313432" cy="493472"/>
          </a:xfrm>
        </p:spPr>
        <p:txBody>
          <a:bodyPr anchor="b">
            <a:noAutofit/>
          </a:bodyPr>
          <a:lstStyle>
            <a:lvl1pPr marL="0" indent="0">
              <a:buNone/>
              <a:defRPr sz="2000" b="0">
                <a:solidFill>
                  <a:schemeClr val="accent1">
                    <a:lumMod val="60000"/>
                    <a:lumOff val="40000"/>
                  </a:schemeClr>
                </a:solidFill>
                <a:latin typeface="Trebuchet MS" panose="020B06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a:t>
            </a:r>
          </a:p>
        </p:txBody>
      </p:sp>
      <p:sp>
        <p:nvSpPr>
          <p:cNvPr id="5" name="Text Placeholder 4"/>
          <p:cNvSpPr>
            <a:spLocks noGrp="1"/>
          </p:cNvSpPr>
          <p:nvPr>
            <p:ph type="body" sz="quarter" idx="3" hasCustomPrompt="1"/>
          </p:nvPr>
        </p:nvSpPr>
        <p:spPr>
          <a:xfrm>
            <a:off x="3405614" y="1866900"/>
            <a:ext cx="2318918" cy="49347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a:t>
            </a:r>
          </a:p>
        </p:txBody>
      </p:sp>
      <p:sp>
        <p:nvSpPr>
          <p:cNvPr id="14" name="Text Placeholder 4"/>
          <p:cNvSpPr>
            <a:spLocks noGrp="1"/>
          </p:cNvSpPr>
          <p:nvPr>
            <p:ph type="body" sz="quarter" idx="13" hasCustomPrompt="1"/>
          </p:nvPr>
        </p:nvSpPr>
        <p:spPr>
          <a:xfrm>
            <a:off x="5958642" y="1866900"/>
            <a:ext cx="2318918" cy="49347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a:t>
            </a:r>
          </a:p>
        </p:txBody>
      </p:sp>
      <p:cxnSp>
        <p:nvCxnSpPr>
          <p:cNvPr id="17" name="Straight Connector 16"/>
          <p:cNvCxnSpPr/>
          <p:nvPr/>
        </p:nvCxnSpPr>
        <p:spPr>
          <a:xfrm>
            <a:off x="3294530"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2" name="Text Placeholder 3"/>
          <p:cNvSpPr>
            <a:spLocks noGrp="1"/>
          </p:cNvSpPr>
          <p:nvPr>
            <p:ph type="body" sz="half" idx="15" hasCustomPrompt="1"/>
          </p:nvPr>
        </p:nvSpPr>
        <p:spPr>
          <a:xfrm>
            <a:off x="866440" y="2360373"/>
            <a:ext cx="2313432" cy="2166275"/>
          </a:xfrm>
        </p:spPr>
        <p:txBody>
          <a:bodyPr anchor="t">
            <a:normAutofit/>
          </a:bodyPr>
          <a:lstStyle>
            <a:lvl1pPr marL="0" indent="0">
              <a:buNone/>
              <a:defRPr sz="1200" baseline="0">
                <a:solidFill>
                  <a:schemeClr val="bg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Text</a:t>
            </a:r>
          </a:p>
        </p:txBody>
      </p:sp>
      <p:sp>
        <p:nvSpPr>
          <p:cNvPr id="23" name="Text Placeholder 3"/>
          <p:cNvSpPr>
            <a:spLocks noGrp="1"/>
          </p:cNvSpPr>
          <p:nvPr>
            <p:ph type="body" sz="half" idx="16" hasCustomPrompt="1"/>
          </p:nvPr>
        </p:nvSpPr>
        <p:spPr>
          <a:xfrm>
            <a:off x="3408471" y="2360373"/>
            <a:ext cx="2318918" cy="2166275"/>
          </a:xfrm>
        </p:spPr>
        <p:txBody>
          <a:bodyPr anchor="t">
            <a:normAutofit/>
          </a:bodyPr>
          <a:lstStyle>
            <a:lvl1pPr marL="0" indent="0">
              <a:buNone/>
              <a:defRPr sz="1200" baseline="0">
                <a:solidFill>
                  <a:schemeClr val="bg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Text</a:t>
            </a:r>
          </a:p>
        </p:txBody>
      </p:sp>
      <p:sp>
        <p:nvSpPr>
          <p:cNvPr id="24" name="Text Placeholder 3"/>
          <p:cNvSpPr>
            <a:spLocks noGrp="1"/>
          </p:cNvSpPr>
          <p:nvPr>
            <p:ph type="body" sz="half" idx="17" hasCustomPrompt="1"/>
          </p:nvPr>
        </p:nvSpPr>
        <p:spPr>
          <a:xfrm>
            <a:off x="5960936" y="2360373"/>
            <a:ext cx="2316625" cy="2166275"/>
          </a:xfrm>
        </p:spPr>
        <p:txBody>
          <a:bodyPr anchor="t">
            <a:normAutofit/>
          </a:bodyPr>
          <a:lstStyle>
            <a:lvl1pPr marL="0" indent="0">
              <a:buNone/>
              <a:defRPr sz="1200">
                <a:solidFill>
                  <a:schemeClr val="bg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Text</a:t>
            </a:r>
          </a:p>
        </p:txBody>
      </p:sp>
      <p:sp>
        <p:nvSpPr>
          <p:cNvPr id="20"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9" name="Title 1"/>
          <p:cNvSpPr>
            <a:spLocks noGrp="1"/>
          </p:cNvSpPr>
          <p:nvPr>
            <p:ph type="title" hasCustomPrompt="1"/>
          </p:nvPr>
        </p:nvSpPr>
        <p:spPr>
          <a:xfrm>
            <a:off x="866439" y="221989"/>
            <a:ext cx="7766360" cy="483999"/>
          </a:xfrm>
        </p:spPr>
        <p:txBody>
          <a:bodyPr anchor="ctr"/>
          <a:lstStyle>
            <a:lvl1pPr>
              <a:defRPr b="1">
                <a:solidFill>
                  <a:schemeClr val="bg1">
                    <a:lumMod val="65000"/>
                    <a:lumOff val="35000"/>
                  </a:schemeClr>
                </a:solidFill>
                <a:latin typeface="Arial Narrow" panose="020B0606020202030204" pitchFamily="34" charset="0"/>
              </a:defRPr>
            </a:lvl1pPr>
          </a:lstStyle>
          <a:p>
            <a:r>
              <a:rPr lang="en-US" dirty="0"/>
              <a:t>SLIDe title </a:t>
            </a:r>
          </a:p>
        </p:txBody>
      </p:sp>
      <p:sp>
        <p:nvSpPr>
          <p:cNvPr id="26"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23187712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Picture Colum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66440" y="3134697"/>
            <a:ext cx="2313432" cy="49347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a:t>
            </a:r>
          </a:p>
        </p:txBody>
      </p:sp>
      <p:sp>
        <p:nvSpPr>
          <p:cNvPr id="5" name="Text Placeholder 4"/>
          <p:cNvSpPr>
            <a:spLocks noGrp="1"/>
          </p:cNvSpPr>
          <p:nvPr>
            <p:ph type="body" sz="quarter" idx="3" hasCustomPrompt="1"/>
          </p:nvPr>
        </p:nvSpPr>
        <p:spPr>
          <a:xfrm>
            <a:off x="3411125" y="3134696"/>
            <a:ext cx="2318918" cy="49347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a:t>
            </a:r>
          </a:p>
        </p:txBody>
      </p:sp>
      <p:sp>
        <p:nvSpPr>
          <p:cNvPr id="14" name="Text Placeholder 4"/>
          <p:cNvSpPr>
            <a:spLocks noGrp="1"/>
          </p:cNvSpPr>
          <p:nvPr>
            <p:ph type="body" sz="quarter" idx="13" hasCustomPrompt="1"/>
          </p:nvPr>
        </p:nvSpPr>
        <p:spPr>
          <a:xfrm>
            <a:off x="5958642" y="3134697"/>
            <a:ext cx="2318918" cy="49347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a:t>
            </a:r>
          </a:p>
        </p:txBody>
      </p:sp>
      <p:sp>
        <p:nvSpPr>
          <p:cNvPr id="22" name="Picture Placeholder 2"/>
          <p:cNvSpPr>
            <a:spLocks noGrp="1" noChangeAspect="1"/>
          </p:cNvSpPr>
          <p:nvPr>
            <p:ph type="pic" idx="15" hasCustomPrompt="1"/>
          </p:nvPr>
        </p:nvSpPr>
        <p:spPr>
          <a:xfrm>
            <a:off x="866439" y="1866900"/>
            <a:ext cx="2313432" cy="1085507"/>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Your image here.</a:t>
            </a:r>
          </a:p>
        </p:txBody>
      </p:sp>
      <p:sp>
        <p:nvSpPr>
          <p:cNvPr id="23" name="Text Placeholder 3"/>
          <p:cNvSpPr>
            <a:spLocks noGrp="1"/>
          </p:cNvSpPr>
          <p:nvPr>
            <p:ph type="body" sz="half" idx="18" hasCustomPrompt="1"/>
          </p:nvPr>
        </p:nvSpPr>
        <p:spPr>
          <a:xfrm>
            <a:off x="866439" y="3628169"/>
            <a:ext cx="2313432" cy="890491"/>
          </a:xfrm>
        </p:spPr>
        <p:txBody>
          <a:bodyPr anchor="t">
            <a:normAutofit/>
          </a:bodyPr>
          <a:lstStyle>
            <a:lvl1pPr marL="0" indent="0">
              <a:buNone/>
              <a:defRPr sz="12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Text</a:t>
            </a:r>
          </a:p>
        </p:txBody>
      </p:sp>
      <p:sp>
        <p:nvSpPr>
          <p:cNvPr id="24" name="Text Placeholder 3"/>
          <p:cNvSpPr>
            <a:spLocks noGrp="1"/>
          </p:cNvSpPr>
          <p:nvPr>
            <p:ph type="body" sz="half" idx="19" hasCustomPrompt="1"/>
          </p:nvPr>
        </p:nvSpPr>
        <p:spPr>
          <a:xfrm>
            <a:off x="3411125" y="3636156"/>
            <a:ext cx="2318918" cy="89049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Text</a:t>
            </a:r>
          </a:p>
        </p:txBody>
      </p:sp>
      <p:sp>
        <p:nvSpPr>
          <p:cNvPr id="27" name="Text Placeholder 3"/>
          <p:cNvSpPr>
            <a:spLocks noGrp="1"/>
          </p:cNvSpPr>
          <p:nvPr>
            <p:ph type="body" sz="half" idx="20" hasCustomPrompt="1"/>
          </p:nvPr>
        </p:nvSpPr>
        <p:spPr>
          <a:xfrm>
            <a:off x="5958642" y="3628169"/>
            <a:ext cx="2318918" cy="89049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Text</a:t>
            </a:r>
          </a:p>
        </p:txBody>
      </p:sp>
      <p:sp>
        <p:nvSpPr>
          <p:cNvPr id="38" name="Picture Placeholder 2"/>
          <p:cNvSpPr>
            <a:spLocks noGrp="1" noChangeAspect="1"/>
          </p:cNvSpPr>
          <p:nvPr>
            <p:ph type="pic" idx="21" hasCustomPrompt="1"/>
          </p:nvPr>
        </p:nvSpPr>
        <p:spPr>
          <a:xfrm>
            <a:off x="3409498" y="1866900"/>
            <a:ext cx="2320545" cy="1085507"/>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Your image here.</a:t>
            </a:r>
          </a:p>
        </p:txBody>
      </p:sp>
      <p:sp>
        <p:nvSpPr>
          <p:cNvPr id="39" name="Picture Placeholder 2"/>
          <p:cNvSpPr>
            <a:spLocks noGrp="1" noChangeAspect="1"/>
          </p:cNvSpPr>
          <p:nvPr>
            <p:ph type="pic" idx="22" hasCustomPrompt="1"/>
          </p:nvPr>
        </p:nvSpPr>
        <p:spPr>
          <a:xfrm>
            <a:off x="5958642" y="1866900"/>
            <a:ext cx="2318917" cy="1085507"/>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Your image here.</a:t>
            </a:r>
          </a:p>
        </p:txBody>
      </p:sp>
      <p:cxnSp>
        <p:nvCxnSpPr>
          <p:cNvPr id="40" name="Straight Connector 39"/>
          <p:cNvCxnSpPr/>
          <p:nvPr/>
        </p:nvCxnSpPr>
        <p:spPr>
          <a:xfrm>
            <a:off x="3290019" y="1866901"/>
            <a:ext cx="0" cy="2659746"/>
          </a:xfrm>
          <a:prstGeom prst="line">
            <a:avLst/>
          </a:prstGeom>
          <a:ln w="12700" cmpd="sng">
            <a:solidFill>
              <a:srgbClr val="C00000">
                <a:alpha val="40000"/>
              </a:srgb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1866901"/>
            <a:ext cx="0" cy="2659746"/>
          </a:xfrm>
          <a:prstGeom prst="line">
            <a:avLst/>
          </a:prstGeom>
          <a:ln w="12700" cmpd="sng">
            <a:solidFill>
              <a:srgbClr val="C00000">
                <a:alpha val="40000"/>
              </a:srgbClr>
            </a:solidFill>
          </a:ln>
        </p:spPr>
        <p:style>
          <a:lnRef idx="2">
            <a:schemeClr val="accent1"/>
          </a:lnRef>
          <a:fillRef idx="0">
            <a:schemeClr val="accent1"/>
          </a:fillRef>
          <a:effectRef idx="1">
            <a:schemeClr val="accent1"/>
          </a:effectRef>
          <a:fontRef idx="minor">
            <a:schemeClr val="tx1"/>
          </a:fontRef>
        </p:style>
      </p:cxnSp>
      <p:sp>
        <p:nvSpPr>
          <p:cNvPr id="25"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0" name="Title 1"/>
          <p:cNvSpPr>
            <a:spLocks noGrp="1"/>
          </p:cNvSpPr>
          <p:nvPr>
            <p:ph type="title" hasCustomPrompt="1"/>
          </p:nvPr>
        </p:nvSpPr>
        <p:spPr>
          <a:xfrm>
            <a:off x="866439" y="221989"/>
            <a:ext cx="7766360" cy="483999"/>
          </a:xfrm>
        </p:spPr>
        <p:txBody>
          <a:bodyPr anchor="ctr"/>
          <a:lstStyle>
            <a:lvl1pPr>
              <a:defRPr b="1" baseline="0">
                <a:solidFill>
                  <a:schemeClr val="bg1">
                    <a:lumMod val="65000"/>
                    <a:lumOff val="35000"/>
                  </a:schemeClr>
                </a:solidFill>
                <a:latin typeface="Arial Narrow" panose="020B0606020202030204" pitchFamily="34" charset="0"/>
              </a:defRPr>
            </a:lvl1pPr>
          </a:lstStyle>
          <a:p>
            <a:r>
              <a:rPr lang="en-US" dirty="0"/>
              <a:t>Slide title</a:t>
            </a:r>
          </a:p>
        </p:txBody>
      </p:sp>
      <p:sp>
        <p:nvSpPr>
          <p:cNvPr id="28"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13432163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nchor="b" anchorCtr="0"/>
          <a:lstStyle>
            <a:lvl1pPr>
              <a:defRPr>
                <a:solidFill>
                  <a:schemeClr val="bg1">
                    <a:lumMod val="65000"/>
                    <a:lumOff val="35000"/>
                  </a:schemeClr>
                </a:solidFill>
              </a:defRPr>
            </a:lvl1pPr>
            <a:lvl2pPr>
              <a:defRPr>
                <a:solidFill>
                  <a:schemeClr val="bg1">
                    <a:lumMod val="65000"/>
                    <a:lumOff val="35000"/>
                  </a:schemeClr>
                </a:solidFill>
              </a:defRPr>
            </a:lvl2pPr>
            <a:lvl3pPr>
              <a:defRPr>
                <a:solidFill>
                  <a:schemeClr val="bg1">
                    <a:lumMod val="65000"/>
                    <a:lumOff val="35000"/>
                  </a:schemeClr>
                </a:solidFill>
              </a:defRPr>
            </a:lvl3pPr>
            <a:lvl4pPr>
              <a:defRPr>
                <a:solidFill>
                  <a:schemeClr val="bg1">
                    <a:lumMod val="65000"/>
                    <a:lumOff val="35000"/>
                  </a:schemeClr>
                </a:solidFill>
              </a:defRPr>
            </a:lvl4pPr>
            <a:lvl5pPr>
              <a:defRPr>
                <a:solidFill>
                  <a:schemeClr val="bg1">
                    <a:lumMod val="65000"/>
                    <a:lumOff val="35000"/>
                  </a:schemeClr>
                </a:solidFill>
              </a:defRPr>
            </a:lvl5pPr>
          </a:lstStyle>
          <a:p>
            <a:pPr lvl="0"/>
            <a:r>
              <a:rPr lang="en-US" dirty="0"/>
              <a:t>Subtitle</a:t>
            </a:r>
          </a:p>
          <a:p>
            <a:pPr lvl="1"/>
            <a:r>
              <a:rPr lang="en-US" dirty="0"/>
              <a:t>Subtitle</a:t>
            </a:r>
          </a:p>
          <a:p>
            <a:pPr lvl="2"/>
            <a:r>
              <a:rPr lang="en-US" dirty="0"/>
              <a:t>Subtitle</a:t>
            </a:r>
          </a:p>
          <a:p>
            <a:pPr lvl="3"/>
            <a:r>
              <a:rPr lang="en-US" dirty="0"/>
              <a:t>Subtitle</a:t>
            </a:r>
          </a:p>
          <a:p>
            <a:pPr lvl="4"/>
            <a:r>
              <a:rPr lang="en-US" dirty="0"/>
              <a:t>Subtitle</a:t>
            </a:r>
          </a:p>
        </p:txBody>
      </p:sp>
      <p:sp>
        <p:nvSpPr>
          <p:cNvPr id="10"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itle 1"/>
          <p:cNvSpPr>
            <a:spLocks noGrp="1"/>
          </p:cNvSpPr>
          <p:nvPr>
            <p:ph type="title" hasCustomPrompt="1"/>
          </p:nvPr>
        </p:nvSpPr>
        <p:spPr>
          <a:xfrm>
            <a:off x="866439" y="221989"/>
            <a:ext cx="7766360" cy="483999"/>
          </a:xfrm>
        </p:spPr>
        <p:txBody>
          <a:bodyPr anchor="ctr"/>
          <a:lstStyle>
            <a:lvl1pPr>
              <a:defRPr b="1">
                <a:solidFill>
                  <a:schemeClr val="bg1">
                    <a:lumMod val="65000"/>
                    <a:lumOff val="35000"/>
                  </a:schemeClr>
                </a:solidFill>
                <a:latin typeface="Arial Narrow" panose="020B0606020202030204" pitchFamily="34" charset="0"/>
              </a:defRPr>
            </a:lvl1pPr>
          </a:lstStyle>
          <a:p>
            <a:r>
              <a:rPr lang="en-US" dirty="0"/>
              <a:t>Slide title</a:t>
            </a:r>
          </a:p>
        </p:txBody>
      </p:sp>
      <p:sp>
        <p:nvSpPr>
          <p:cNvPr id="14"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8745421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a:off x="866738" y="1085849"/>
            <a:ext cx="4416936" cy="3429001"/>
          </a:xfrm>
        </p:spPr>
        <p:txBody>
          <a:bodyPr vert="eaVert"/>
          <a:lstStyle>
            <a:lvl1pPr>
              <a:defRPr>
                <a:solidFill>
                  <a:schemeClr val="bg1">
                    <a:lumMod val="65000"/>
                    <a:lumOff val="35000"/>
                  </a:schemeClr>
                </a:solidFill>
              </a:defRPr>
            </a:lvl1pPr>
            <a:lvl2pPr>
              <a:defRPr>
                <a:solidFill>
                  <a:schemeClr val="bg1">
                    <a:lumMod val="65000"/>
                    <a:lumOff val="35000"/>
                  </a:schemeClr>
                </a:solidFill>
              </a:defRPr>
            </a:lvl2pPr>
            <a:lvl3pPr>
              <a:defRPr>
                <a:solidFill>
                  <a:schemeClr val="bg1">
                    <a:lumMod val="65000"/>
                    <a:lumOff val="35000"/>
                  </a:schemeClr>
                </a:solidFill>
              </a:defRPr>
            </a:lvl3pPr>
            <a:lvl4pPr>
              <a:defRPr>
                <a:solidFill>
                  <a:schemeClr val="bg1">
                    <a:lumMod val="65000"/>
                    <a:lumOff val="35000"/>
                  </a:schemeClr>
                </a:solidFill>
              </a:defRPr>
            </a:lvl4pPr>
            <a:lvl5pPr>
              <a:defRPr>
                <a:solidFill>
                  <a:schemeClr val="bg1">
                    <a:lumMod val="65000"/>
                    <a:lumOff val="35000"/>
                  </a:schemeClr>
                </a:solidFill>
              </a:defRPr>
            </a:lvl5pPr>
          </a:lstStyle>
          <a:p>
            <a:pPr lvl="0"/>
            <a:r>
              <a:rPr lang="en-US" dirty="0"/>
              <a:t>Subtitle</a:t>
            </a:r>
          </a:p>
          <a:p>
            <a:pPr lvl="1"/>
            <a:r>
              <a:rPr lang="en-US" dirty="0"/>
              <a:t>Subtitle</a:t>
            </a:r>
          </a:p>
          <a:p>
            <a:pPr lvl="2"/>
            <a:r>
              <a:rPr lang="en-US" dirty="0"/>
              <a:t>Subtitle</a:t>
            </a:r>
          </a:p>
          <a:p>
            <a:pPr lvl="3"/>
            <a:r>
              <a:rPr lang="en-US" dirty="0"/>
              <a:t>Subtitle</a:t>
            </a:r>
          </a:p>
          <a:p>
            <a:pPr lvl="4"/>
            <a:r>
              <a:rPr lang="en-US" dirty="0"/>
              <a:t>Subtitle</a:t>
            </a:r>
          </a:p>
        </p:txBody>
      </p:sp>
      <p:sp>
        <p:nvSpPr>
          <p:cNvPr id="2" name="Vertical Title 1"/>
          <p:cNvSpPr>
            <a:spLocks noGrp="1"/>
          </p:cNvSpPr>
          <p:nvPr>
            <p:ph type="title" orient="vert" hasCustomPrompt="1"/>
          </p:nvPr>
        </p:nvSpPr>
        <p:spPr>
          <a:xfrm>
            <a:off x="6174928" y="1085849"/>
            <a:ext cx="1113516" cy="3429001"/>
          </a:xfrm>
        </p:spPr>
        <p:txBody>
          <a:bodyPr vert="eaVert" anchor="ctr" anchorCtr="0"/>
          <a:lstStyle>
            <a:lvl1pPr>
              <a:defRPr>
                <a:solidFill>
                  <a:schemeClr val="bg1">
                    <a:lumMod val="65000"/>
                    <a:lumOff val="35000"/>
                  </a:schemeClr>
                </a:solidFill>
              </a:defRPr>
            </a:lvl1pPr>
          </a:lstStyle>
          <a:p>
            <a:r>
              <a:rPr lang="en-US" dirty="0"/>
              <a:t>title</a:t>
            </a:r>
          </a:p>
        </p:txBody>
      </p:sp>
      <p:sp>
        <p:nvSpPr>
          <p:cNvPr id="10"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23125804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nam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37030" y="1704064"/>
            <a:ext cx="5369172" cy="426974"/>
          </a:xfrm>
        </p:spPr>
        <p:txBody>
          <a:bodyPr anchor="b"/>
          <a:lstStyle>
            <a:lvl1pPr algn="l">
              <a:defRPr sz="2400" b="1" cap="all" baseline="0">
                <a:solidFill>
                  <a:schemeClr val="accent1">
                    <a:lumMod val="60000"/>
                    <a:lumOff val="40000"/>
                  </a:schemeClr>
                </a:solidFill>
                <a:latin typeface="Arial Narrow" panose="020B0606020202030204" pitchFamily="34" charset="0"/>
                <a:ea typeface="Tahoma" panose="020B0604030504040204" pitchFamily="34" charset="0"/>
                <a:cs typeface="Tahoma" panose="020B0604030504040204" pitchFamily="34" charset="0"/>
              </a:defRPr>
            </a:lvl1pPr>
          </a:lstStyle>
          <a:p>
            <a:r>
              <a:rPr lang="en-US" dirty="0"/>
              <a:t>Speaker name</a:t>
            </a:r>
          </a:p>
        </p:txBody>
      </p:sp>
      <p:sp>
        <p:nvSpPr>
          <p:cNvPr id="5" name="Text Placeholder 4"/>
          <p:cNvSpPr>
            <a:spLocks noGrp="1"/>
          </p:cNvSpPr>
          <p:nvPr>
            <p:ph type="body" sz="quarter" idx="10" hasCustomPrompt="1"/>
          </p:nvPr>
        </p:nvSpPr>
        <p:spPr>
          <a:xfrm>
            <a:off x="1532396" y="2153350"/>
            <a:ext cx="3203999" cy="396000"/>
          </a:xfrm>
        </p:spPr>
        <p:txBody>
          <a:bodyPr/>
          <a:lstStyle>
            <a:lvl1pPr marL="0" indent="0">
              <a:buFontTx/>
              <a:buNone/>
              <a:defRPr sz="1600" cap="none" spc="0" baseline="0">
                <a:solidFill>
                  <a:schemeClr val="accent1">
                    <a:lumMod val="60000"/>
                    <a:lumOff val="40000"/>
                  </a:schemeClr>
                </a:solidFill>
              </a:defRPr>
            </a:lvl1pPr>
            <a:lvl2pPr>
              <a:defRPr>
                <a:solidFill>
                  <a:srgbClr val="F2F2F2"/>
                </a:solidFill>
              </a:defRPr>
            </a:lvl2pPr>
          </a:lstStyle>
          <a:p>
            <a:pPr lvl="0"/>
            <a:r>
              <a:rPr lang="en-US" dirty="0"/>
              <a:t>Position</a:t>
            </a:r>
          </a:p>
        </p:txBody>
      </p:sp>
      <p:sp>
        <p:nvSpPr>
          <p:cNvPr id="4" name="Text Placeholder 4"/>
          <p:cNvSpPr>
            <a:spLocks noGrp="1"/>
          </p:cNvSpPr>
          <p:nvPr>
            <p:ph type="body" sz="quarter" idx="11" hasCustomPrompt="1"/>
          </p:nvPr>
        </p:nvSpPr>
        <p:spPr>
          <a:xfrm>
            <a:off x="1532396" y="2565122"/>
            <a:ext cx="3203999" cy="395287"/>
          </a:xfrm>
        </p:spPr>
        <p:txBody>
          <a:bodyPr>
            <a:normAutofit/>
          </a:bodyPr>
          <a:lstStyle>
            <a:lvl1pPr marL="0" indent="0">
              <a:buFontTx/>
              <a:buNone/>
              <a:defRPr sz="1600" strike="noStrike" cap="none" spc="0" normalizeH="0" baseline="0">
                <a:solidFill>
                  <a:schemeClr val="accent1">
                    <a:lumMod val="60000"/>
                    <a:lumOff val="40000"/>
                  </a:schemeClr>
                </a:solidFill>
                <a:latin typeface="Trebuchet MS"/>
              </a:defRPr>
            </a:lvl1pPr>
            <a:lvl2pPr>
              <a:defRPr>
                <a:solidFill>
                  <a:srgbClr val="F2F2F2"/>
                </a:solidFill>
              </a:defRPr>
            </a:lvl2pPr>
          </a:lstStyle>
          <a:p>
            <a:pPr lvl="0"/>
            <a:r>
              <a:rPr lang="en-US" dirty="0" err="1"/>
              <a:t>username@mail</a:t>
            </a:r>
            <a:endParaRPr lang="en-US" dirty="0"/>
          </a:p>
        </p:txBody>
      </p:sp>
      <p:sp>
        <p:nvSpPr>
          <p:cNvPr id="17" name="Text Placeholder 4"/>
          <p:cNvSpPr>
            <a:spLocks noGrp="1"/>
          </p:cNvSpPr>
          <p:nvPr>
            <p:ph type="body" sz="quarter" idx="13" hasCustomPrompt="1"/>
          </p:nvPr>
        </p:nvSpPr>
        <p:spPr>
          <a:xfrm>
            <a:off x="1531879" y="3029786"/>
            <a:ext cx="2879980" cy="395287"/>
          </a:xfrm>
        </p:spPr>
        <p:txBody>
          <a:bodyPr>
            <a:normAutofit/>
          </a:bodyPr>
          <a:lstStyle>
            <a:lvl1pPr marL="0" indent="0">
              <a:buFontTx/>
              <a:buNone/>
              <a:defRPr sz="1600" cap="none" baseline="0">
                <a:solidFill>
                  <a:schemeClr val="accent1">
                    <a:lumMod val="60000"/>
                    <a:lumOff val="40000"/>
                  </a:schemeClr>
                </a:solidFill>
                <a:effectLst/>
                <a:latin typeface="Arial Narrow"/>
              </a:defRPr>
            </a:lvl1pPr>
            <a:lvl2pPr>
              <a:defRPr>
                <a:solidFill>
                  <a:srgbClr val="F2F2F2"/>
                </a:solidFill>
              </a:defRPr>
            </a:lvl2pPr>
          </a:lstStyle>
          <a:p>
            <a:pPr lvl="0"/>
            <a:r>
              <a:rPr lang="en-US" dirty="0"/>
              <a:t>Username</a:t>
            </a:r>
          </a:p>
        </p:txBody>
      </p:sp>
      <p:sp>
        <p:nvSpPr>
          <p:cNvPr id="11" name="Text Placeholder 4"/>
          <p:cNvSpPr>
            <a:spLocks noGrp="1"/>
          </p:cNvSpPr>
          <p:nvPr>
            <p:ph type="body" sz="quarter" idx="14" hasCustomPrompt="1"/>
          </p:nvPr>
        </p:nvSpPr>
        <p:spPr>
          <a:xfrm>
            <a:off x="1531879" y="3459395"/>
            <a:ext cx="2879980" cy="395287"/>
          </a:xfrm>
        </p:spPr>
        <p:txBody>
          <a:bodyPr>
            <a:normAutofit/>
          </a:bodyPr>
          <a:lstStyle>
            <a:lvl1pPr marL="0" indent="0">
              <a:buFontTx/>
              <a:buNone/>
              <a:defRPr sz="1600" cap="none" baseline="0">
                <a:solidFill>
                  <a:schemeClr val="accent1">
                    <a:lumMod val="60000"/>
                    <a:lumOff val="40000"/>
                  </a:schemeClr>
                </a:solidFill>
                <a:effectLst/>
                <a:latin typeface="Arial Narrow"/>
              </a:defRPr>
            </a:lvl1pPr>
            <a:lvl2pPr>
              <a:defRPr>
                <a:solidFill>
                  <a:srgbClr val="F2F2F2"/>
                </a:solidFill>
              </a:defRPr>
            </a:lvl2pPr>
          </a:lstStyle>
          <a:p>
            <a:pPr lvl="0"/>
            <a:r>
              <a:rPr lang="en-US" dirty="0"/>
              <a:t>Username</a:t>
            </a:r>
          </a:p>
        </p:txBody>
      </p:sp>
      <p:sp>
        <p:nvSpPr>
          <p:cNvPr id="12" name="Text Placeholder 4"/>
          <p:cNvSpPr>
            <a:spLocks noGrp="1"/>
          </p:cNvSpPr>
          <p:nvPr>
            <p:ph type="body" sz="quarter" idx="15" hasCustomPrompt="1"/>
          </p:nvPr>
        </p:nvSpPr>
        <p:spPr>
          <a:xfrm>
            <a:off x="1531879" y="3889004"/>
            <a:ext cx="2879980" cy="395287"/>
          </a:xfrm>
        </p:spPr>
        <p:txBody>
          <a:bodyPr>
            <a:normAutofit/>
          </a:bodyPr>
          <a:lstStyle>
            <a:lvl1pPr marL="0" indent="0">
              <a:buFontTx/>
              <a:buNone/>
              <a:defRPr sz="1600" cap="none" baseline="0">
                <a:solidFill>
                  <a:schemeClr val="accent1">
                    <a:lumMod val="60000"/>
                    <a:lumOff val="40000"/>
                  </a:schemeClr>
                </a:solidFill>
                <a:effectLst/>
                <a:latin typeface="Arial Narrow"/>
              </a:defRPr>
            </a:lvl1pPr>
            <a:lvl2pPr>
              <a:defRPr>
                <a:solidFill>
                  <a:srgbClr val="F2F2F2"/>
                </a:solidFill>
              </a:defRPr>
            </a:lvl2pPr>
          </a:lstStyle>
          <a:p>
            <a:pPr lvl="0"/>
            <a:r>
              <a:rPr lang="en-US" dirty="0"/>
              <a:t>Username</a:t>
            </a:r>
          </a:p>
        </p:txBody>
      </p:sp>
      <p:sp>
        <p:nvSpPr>
          <p:cNvPr id="13" name="Text Placeholder 4"/>
          <p:cNvSpPr>
            <a:spLocks noGrp="1"/>
          </p:cNvSpPr>
          <p:nvPr>
            <p:ph type="body" sz="quarter" idx="16" hasCustomPrompt="1"/>
          </p:nvPr>
        </p:nvSpPr>
        <p:spPr>
          <a:xfrm>
            <a:off x="1531879" y="4318612"/>
            <a:ext cx="2879980" cy="395287"/>
          </a:xfrm>
        </p:spPr>
        <p:txBody>
          <a:bodyPr>
            <a:normAutofit/>
          </a:bodyPr>
          <a:lstStyle>
            <a:lvl1pPr marL="0" indent="0">
              <a:buFontTx/>
              <a:buNone/>
              <a:defRPr sz="1600" cap="none" baseline="0">
                <a:solidFill>
                  <a:schemeClr val="accent1">
                    <a:lumMod val="60000"/>
                    <a:lumOff val="40000"/>
                  </a:schemeClr>
                </a:solidFill>
                <a:effectLst/>
                <a:latin typeface="Arial Narrow"/>
              </a:defRPr>
            </a:lvl1pPr>
            <a:lvl2pPr>
              <a:defRPr>
                <a:solidFill>
                  <a:srgbClr val="F2F2F2"/>
                </a:solidFill>
              </a:defRPr>
            </a:lvl2pPr>
          </a:lstStyle>
          <a:p>
            <a:pPr lvl="0"/>
            <a:r>
              <a:rPr lang="en-US" dirty="0"/>
              <a:t>Username</a:t>
            </a:r>
          </a:p>
        </p:txBody>
      </p:sp>
    </p:spTree>
    <p:extLst>
      <p:ext uri="{BB962C8B-B14F-4D97-AF65-F5344CB8AC3E}">
        <p14:creationId xmlns:p14="http://schemas.microsoft.com/office/powerpoint/2010/main" val="422084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66439" y="1107831"/>
            <a:ext cx="7773562" cy="3407019"/>
          </a:xfrm>
        </p:spPr>
        <p:txBody>
          <a:bodyPr anchor="ctr"/>
          <a:lstStyle>
            <a:lvl1pPr marL="342900" indent="-342900">
              <a:buClr>
                <a:schemeClr val="accent1">
                  <a:lumMod val="60000"/>
                  <a:lumOff val="40000"/>
                </a:schemeClr>
              </a:buClr>
              <a:buFont typeface="Wingdings" charset="2"/>
              <a:buChar char="§"/>
              <a:defRPr baseline="0">
                <a:solidFill>
                  <a:schemeClr val="tx1">
                    <a:lumMod val="65000"/>
                  </a:schemeClr>
                </a:solidFill>
                <a:latin typeface="Trebuchet MS" panose="020B0603020202020204" pitchFamily="34" charset="0"/>
              </a:defRPr>
            </a:lvl1pPr>
            <a:lvl2pPr marL="685800" indent="-283464">
              <a:buClr>
                <a:schemeClr val="accent1">
                  <a:lumMod val="60000"/>
                  <a:lumOff val="40000"/>
                </a:schemeClr>
              </a:buClr>
              <a:buFont typeface="Wingdings" charset="2"/>
              <a:buChar char="§"/>
              <a:defRPr baseline="0">
                <a:solidFill>
                  <a:schemeClr val="tx1">
                    <a:lumMod val="65000"/>
                  </a:schemeClr>
                </a:solidFill>
                <a:latin typeface="Trebuchet MS" panose="020B0603020202020204" pitchFamily="34" charset="0"/>
              </a:defRPr>
            </a:lvl2pPr>
            <a:lvl3pPr marL="960120" indent="-228600">
              <a:buClr>
                <a:schemeClr val="accent1">
                  <a:lumMod val="60000"/>
                  <a:lumOff val="40000"/>
                </a:schemeClr>
              </a:buClr>
              <a:buFont typeface="Wingdings" charset="2"/>
              <a:buChar char="§"/>
              <a:defRPr baseline="0">
                <a:solidFill>
                  <a:schemeClr val="tx1">
                    <a:lumMod val="65000"/>
                  </a:schemeClr>
                </a:solidFill>
                <a:latin typeface="Trebuchet MS" panose="020B0603020202020204" pitchFamily="34" charset="0"/>
              </a:defRPr>
            </a:lvl3pPr>
            <a:lvl4pPr marL="1234440" indent="-228600">
              <a:buClr>
                <a:schemeClr val="accent1">
                  <a:lumMod val="60000"/>
                  <a:lumOff val="40000"/>
                </a:schemeClr>
              </a:buClr>
              <a:buFont typeface="Wingdings" charset="2"/>
              <a:buChar char="§"/>
              <a:defRPr baseline="0">
                <a:solidFill>
                  <a:schemeClr val="tx1">
                    <a:lumMod val="65000"/>
                  </a:schemeClr>
                </a:solidFill>
                <a:latin typeface="Trebuchet MS" panose="020B0603020202020204" pitchFamily="34" charset="0"/>
              </a:defRPr>
            </a:lvl4pPr>
            <a:lvl5pPr marL="1508760" indent="-228600">
              <a:buClr>
                <a:schemeClr val="accent1">
                  <a:lumMod val="60000"/>
                  <a:lumOff val="40000"/>
                </a:schemeClr>
              </a:buClr>
              <a:buFont typeface="Wingdings" charset="2"/>
              <a:buChar char="§"/>
              <a:defRPr baseline="0">
                <a:solidFill>
                  <a:schemeClr val="tx1">
                    <a:lumMod val="65000"/>
                  </a:schemeClr>
                </a:solidFill>
                <a:latin typeface="Trebuchet MS" panose="020B0603020202020204" pitchFamily="34" charset="0"/>
              </a:defRPr>
            </a:lvl5pPr>
          </a:lstStyle>
          <a:p>
            <a:pPr lvl="0"/>
            <a:r>
              <a:rPr lang="en-US" dirty="0"/>
              <a:t>Main Text</a:t>
            </a:r>
          </a:p>
          <a:p>
            <a:pPr lvl="1"/>
            <a:r>
              <a:rPr lang="en-US" dirty="0"/>
              <a:t>Additional</a:t>
            </a:r>
            <a:r>
              <a:rPr lang="ru-RU" dirty="0"/>
              <a:t> </a:t>
            </a:r>
            <a:r>
              <a:rPr lang="en-US" dirty="0"/>
              <a:t>text</a:t>
            </a:r>
          </a:p>
          <a:p>
            <a:pPr lvl="2"/>
            <a:r>
              <a:rPr lang="en-US" dirty="0"/>
              <a:t>Additional</a:t>
            </a:r>
            <a:r>
              <a:rPr lang="ru-RU" dirty="0"/>
              <a:t> </a:t>
            </a:r>
            <a:r>
              <a:rPr lang="en-US" dirty="0"/>
              <a:t>text</a:t>
            </a:r>
          </a:p>
          <a:p>
            <a:pPr lvl="3"/>
            <a:r>
              <a:rPr lang="en-US" dirty="0"/>
              <a:t>Additional</a:t>
            </a:r>
            <a:r>
              <a:rPr lang="ru-RU" dirty="0"/>
              <a:t> </a:t>
            </a:r>
            <a:r>
              <a:rPr lang="en-US" dirty="0"/>
              <a:t>text</a:t>
            </a:r>
          </a:p>
          <a:p>
            <a:pPr lvl="4"/>
            <a:r>
              <a:rPr lang="en-US" dirty="0"/>
              <a:t>Additional</a:t>
            </a:r>
            <a:r>
              <a:rPr lang="ru-RU" dirty="0"/>
              <a:t> </a:t>
            </a:r>
            <a:r>
              <a:rPr lang="en-US" dirty="0"/>
              <a:t>text</a:t>
            </a:r>
          </a:p>
        </p:txBody>
      </p:sp>
      <p:sp>
        <p:nvSpPr>
          <p:cNvPr id="8" name="Slide Number Placeholder 5"/>
          <p:cNvSpPr txBox="1">
            <a:spLocks/>
          </p:cNvSpPr>
          <p:nvPr userDrawn="1"/>
        </p:nvSpPr>
        <p:spPr>
          <a:xfrm>
            <a:off x="8547295" y="4657498"/>
            <a:ext cx="703385" cy="451421"/>
          </a:xfrm>
          <a:prstGeom prst="rect">
            <a:avLst/>
          </a:prstGeom>
          <a:effectLst>
            <a:outerShdw dist="63500" sx="1000" sy="1000" algn="ctr" rotWithShape="0">
              <a:srgbClr val="000000"/>
            </a:outerShdw>
          </a:effectLst>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 Placeholder 5"/>
          <p:cNvSpPr>
            <a:spLocks noGrp="1"/>
          </p:cNvSpPr>
          <p:nvPr>
            <p:ph type="body" sz="quarter" idx="11" hasCustomPrompt="1"/>
          </p:nvPr>
        </p:nvSpPr>
        <p:spPr>
          <a:xfrm>
            <a:off x="866439" y="4869470"/>
            <a:ext cx="6756335" cy="217378"/>
          </a:xfrm>
        </p:spPr>
        <p:txBody>
          <a:bodyPr anchor="t" anchorCtr="1">
            <a:noAutofit/>
          </a:bodyPr>
          <a:lstStyle>
            <a:lvl1pPr marL="0" indent="0" algn="l">
              <a:buNone/>
              <a:defRPr sz="1050" kern="1200" cap="all" spc="0" baseline="0">
                <a:solidFill>
                  <a:schemeClr val="tx1">
                    <a:lumMod val="65000"/>
                  </a:schemeClr>
                </a:solidFill>
                <a:latin typeface="Arial"/>
              </a:defRPr>
            </a:lvl1pPr>
          </a:lstStyle>
          <a:p>
            <a:r>
              <a:rPr lang="en-US" dirty="0"/>
              <a:t>Lou Kramer // 4C Prague // 2018.10.05</a:t>
            </a:r>
          </a:p>
        </p:txBody>
      </p:sp>
      <p:sp>
        <p:nvSpPr>
          <p:cNvPr id="6" name="Title 1"/>
          <p:cNvSpPr>
            <a:spLocks noGrp="1"/>
          </p:cNvSpPr>
          <p:nvPr>
            <p:ph type="title" hasCustomPrompt="1"/>
          </p:nvPr>
        </p:nvSpPr>
        <p:spPr>
          <a:xfrm>
            <a:off x="866439" y="221989"/>
            <a:ext cx="7766360" cy="483999"/>
          </a:xfrm>
        </p:spPr>
        <p:txBody>
          <a:bodyPr anchor="ctr"/>
          <a:lstStyle>
            <a:lvl1pPr>
              <a:defRPr b="1">
                <a:solidFill>
                  <a:schemeClr val="accent1">
                    <a:lumMod val="60000"/>
                    <a:lumOff val="40000"/>
                  </a:schemeClr>
                </a:solidFill>
                <a:latin typeface="Arial Narrow" panose="020B0606020202030204" pitchFamily="34" charset="0"/>
              </a:defRPr>
            </a:lvl1pPr>
          </a:lstStyle>
          <a:p>
            <a:r>
              <a:rPr lang="en-US" dirty="0"/>
              <a:t>SLIDE Title</a:t>
            </a:r>
          </a:p>
        </p:txBody>
      </p:sp>
    </p:spTree>
    <p:extLst>
      <p:ext uri="{BB962C8B-B14F-4D97-AF65-F5344CB8AC3E}">
        <p14:creationId xmlns:p14="http://schemas.microsoft.com/office/powerpoint/2010/main" val="393123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69918" y="1866900"/>
            <a:ext cx="3633502" cy="569468"/>
          </a:xfrm>
          <a:noFill/>
        </p:spPr>
        <p:txBody>
          <a:bodyPr anchor="b">
            <a:noAutofit/>
          </a:bodyPr>
          <a:lstStyle>
            <a:lvl1pPr marL="0" indent="0">
              <a:buNone/>
              <a:defRPr sz="2400" b="0">
                <a:solidFill>
                  <a:schemeClr val="accent1">
                    <a:lumMod val="60000"/>
                    <a:lumOff val="40000"/>
                  </a:schemeClr>
                </a:solidFill>
                <a:latin typeface="Trebuchet MS" panose="020B06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p:cNvSpPr>
            <a:spLocks noGrp="1"/>
          </p:cNvSpPr>
          <p:nvPr>
            <p:ph sz="half" idx="2" hasCustomPrompt="1"/>
          </p:nvPr>
        </p:nvSpPr>
        <p:spPr>
          <a:xfrm>
            <a:off x="866440" y="2436368"/>
            <a:ext cx="3636980" cy="2078483"/>
          </a:xfrm>
        </p:spPr>
        <p:txBody>
          <a:bodyPr>
            <a:normAutofit/>
          </a:bodyPr>
          <a:lstStyle>
            <a:lvl1pPr>
              <a:defRPr sz="1800">
                <a:latin typeface="Trebuchet MS" panose="020B0603020202020204" pitchFamily="34" charset="0"/>
              </a:defRPr>
            </a:lvl1pPr>
            <a:lvl2pPr>
              <a:defRPr sz="1600">
                <a:latin typeface="Trebuchet MS" panose="020B0603020202020204" pitchFamily="34" charset="0"/>
              </a:defRPr>
            </a:lvl2pPr>
            <a:lvl3pPr>
              <a:defRPr sz="1400">
                <a:latin typeface="Trebuchet MS" panose="020B0603020202020204" pitchFamily="34" charset="0"/>
              </a:defRPr>
            </a:lvl3pPr>
            <a:lvl4pPr>
              <a:defRPr sz="1200">
                <a:latin typeface="Trebuchet MS" panose="020B0603020202020204" pitchFamily="34" charset="0"/>
              </a:defRPr>
            </a:lvl4pPr>
            <a:lvl5pPr>
              <a:defRPr sz="1200">
                <a:latin typeface="Trebuchet MS" panose="020B0603020202020204" pitchFamily="34" charset="0"/>
              </a:defRPr>
            </a:lvl5pPr>
            <a:lvl6pPr>
              <a:defRPr sz="1600"/>
            </a:lvl6pPr>
            <a:lvl7pPr>
              <a:defRPr sz="1600"/>
            </a:lvl7pPr>
            <a:lvl8pPr>
              <a:defRPr sz="1600"/>
            </a:lvl8pPr>
            <a:lvl9pPr>
              <a:defRPr sz="1600"/>
            </a:lvl9pPr>
          </a:lstStyle>
          <a:p>
            <a:pPr lvl="0"/>
            <a:r>
              <a:rPr lang="en-US" dirty="0"/>
              <a:t>Subtitle</a:t>
            </a:r>
          </a:p>
          <a:p>
            <a:pPr lvl="1"/>
            <a:r>
              <a:rPr lang="en-US" dirty="0"/>
              <a:t>Subtitle</a:t>
            </a:r>
          </a:p>
          <a:p>
            <a:pPr lvl="2"/>
            <a:r>
              <a:rPr lang="en-US" dirty="0"/>
              <a:t>Subtitle</a:t>
            </a:r>
          </a:p>
          <a:p>
            <a:pPr lvl="3"/>
            <a:r>
              <a:rPr lang="en-US" dirty="0"/>
              <a:t>Subtitle</a:t>
            </a:r>
          </a:p>
          <a:p>
            <a:pPr lvl="4"/>
            <a:r>
              <a:rPr lang="en-US" dirty="0"/>
              <a:t>Subtitle</a:t>
            </a:r>
          </a:p>
        </p:txBody>
      </p:sp>
      <p:sp>
        <p:nvSpPr>
          <p:cNvPr id="5" name="Text Placeholder 4"/>
          <p:cNvSpPr>
            <a:spLocks noGrp="1"/>
          </p:cNvSpPr>
          <p:nvPr>
            <p:ph type="body" sz="quarter" idx="3" hasCustomPrompt="1"/>
          </p:nvPr>
        </p:nvSpPr>
        <p:spPr>
          <a:xfrm>
            <a:off x="4640582" y="1866901"/>
            <a:ext cx="3636979" cy="567476"/>
          </a:xfrm>
        </p:spPr>
        <p:txBody>
          <a:bodyPr anchor="b">
            <a:noAutofit/>
          </a:bodyPr>
          <a:lstStyle>
            <a:lvl1pPr marL="0" indent="0">
              <a:buNone/>
              <a:defRPr sz="2400" b="0">
                <a:solidFill>
                  <a:schemeClr val="accent1">
                    <a:lumMod val="60000"/>
                    <a:lumOff val="40000"/>
                  </a:schemeClr>
                </a:solidFill>
                <a:latin typeface="Trebuchet MS" panose="020B06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p:cNvSpPr>
            <a:spLocks noGrp="1"/>
          </p:cNvSpPr>
          <p:nvPr>
            <p:ph sz="quarter" idx="4" hasCustomPrompt="1"/>
          </p:nvPr>
        </p:nvSpPr>
        <p:spPr>
          <a:xfrm>
            <a:off x="4640581" y="2434377"/>
            <a:ext cx="3636980" cy="2080475"/>
          </a:xfrm>
        </p:spPr>
        <p:txBody>
          <a:bodyPr>
            <a:normAutofit/>
          </a:bodyPr>
          <a:lstStyle>
            <a:lvl1pPr>
              <a:defRPr sz="1800">
                <a:latin typeface="Trebuchet MS" panose="020B0603020202020204" pitchFamily="34" charset="0"/>
              </a:defRPr>
            </a:lvl1pPr>
            <a:lvl2pPr>
              <a:defRPr sz="1600">
                <a:latin typeface="Trebuchet MS" panose="020B0603020202020204" pitchFamily="34" charset="0"/>
              </a:defRPr>
            </a:lvl2pPr>
            <a:lvl3pPr>
              <a:defRPr sz="1400">
                <a:latin typeface="Trebuchet MS" panose="020B0603020202020204" pitchFamily="34" charset="0"/>
              </a:defRPr>
            </a:lvl3pPr>
            <a:lvl4pPr>
              <a:defRPr sz="1200">
                <a:latin typeface="Trebuchet MS" panose="020B0603020202020204" pitchFamily="34" charset="0"/>
              </a:defRPr>
            </a:lvl4pPr>
            <a:lvl5pPr marL="1280160" marR="0" indent="0" algn="l" defTabSz="457200" rtl="0" eaLnBrk="1" fontAlgn="auto" latinLnBrk="0" hangingPunct="1">
              <a:lnSpc>
                <a:spcPct val="100000"/>
              </a:lnSpc>
              <a:spcBef>
                <a:spcPct val="20000"/>
              </a:spcBef>
              <a:spcAft>
                <a:spcPts val="600"/>
              </a:spcAft>
              <a:buClr>
                <a:srgbClr val="F5F769"/>
              </a:buClr>
              <a:buSzPct val="80000"/>
              <a:buFont typeface="Wingdings" charset="2"/>
              <a:buNone/>
              <a:tabLst/>
              <a:defRPr sz="1200">
                <a:latin typeface="Trebuchet MS" panose="020B0603020202020204" pitchFamily="34" charset="0"/>
              </a:defRPr>
            </a:lvl5pPr>
            <a:lvl6pPr>
              <a:defRPr sz="1600"/>
            </a:lvl6pPr>
            <a:lvl7pPr>
              <a:defRPr sz="1600"/>
            </a:lvl7pPr>
            <a:lvl8pPr>
              <a:defRPr sz="1600"/>
            </a:lvl8pPr>
            <a:lvl9pPr>
              <a:defRPr sz="1600"/>
            </a:lvl9pPr>
          </a:lstStyle>
          <a:p>
            <a:pPr lvl="0"/>
            <a:r>
              <a:rPr lang="en-US" dirty="0"/>
              <a:t>Subtitle</a:t>
            </a:r>
          </a:p>
          <a:p>
            <a:pPr lvl="1"/>
            <a:r>
              <a:rPr lang="en-US" dirty="0"/>
              <a:t>Subtitle</a:t>
            </a:r>
          </a:p>
          <a:p>
            <a:pPr lvl="2"/>
            <a:r>
              <a:rPr lang="en-US" dirty="0"/>
              <a:t>Subtitle</a:t>
            </a:r>
          </a:p>
          <a:p>
            <a:pPr lvl="3"/>
            <a:r>
              <a:rPr lang="en-US" dirty="0"/>
              <a:t>Subtitle</a:t>
            </a:r>
          </a:p>
          <a:p>
            <a:pPr marL="1508760" marR="0" lvl="4" indent="-228600" algn="l" defTabSz="457200" rtl="0" eaLnBrk="1" fontAlgn="auto" latinLnBrk="0" hangingPunct="1">
              <a:lnSpc>
                <a:spcPct val="100000"/>
              </a:lnSpc>
              <a:spcBef>
                <a:spcPct val="20000"/>
              </a:spcBef>
              <a:spcAft>
                <a:spcPts val="600"/>
              </a:spcAft>
              <a:buClr>
                <a:srgbClr val="F5F769"/>
              </a:buClr>
              <a:buSzPct val="80000"/>
              <a:buFont typeface="Wingdings" charset="2"/>
              <a:buChar char="§"/>
              <a:tabLst/>
              <a:defRPr/>
            </a:pPr>
            <a:r>
              <a:rPr lang="en-US" dirty="0"/>
              <a:t>Subtitle</a:t>
            </a:r>
          </a:p>
        </p:txBody>
      </p:sp>
      <p:sp>
        <p:nvSpPr>
          <p:cNvPr id="15"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itle 1"/>
          <p:cNvSpPr>
            <a:spLocks noGrp="1"/>
          </p:cNvSpPr>
          <p:nvPr>
            <p:ph type="title" hasCustomPrompt="1"/>
          </p:nvPr>
        </p:nvSpPr>
        <p:spPr>
          <a:xfrm>
            <a:off x="866439" y="221989"/>
            <a:ext cx="7766360" cy="483999"/>
          </a:xfrm>
        </p:spPr>
        <p:txBody>
          <a:bodyPr anchor="ctr"/>
          <a:lstStyle>
            <a:lvl1pPr>
              <a:defRPr b="1">
                <a:solidFill>
                  <a:schemeClr val="accent1">
                    <a:lumMod val="60000"/>
                    <a:lumOff val="40000"/>
                  </a:schemeClr>
                </a:solidFill>
                <a:latin typeface="Arial Narrow" panose="020B0606020202030204" pitchFamily="34" charset="0"/>
              </a:defRPr>
            </a:lvl1pPr>
          </a:lstStyle>
          <a:p>
            <a:r>
              <a:rPr lang="en-US" dirty="0"/>
              <a:t>SLIDE Title</a:t>
            </a:r>
          </a:p>
        </p:txBody>
      </p:sp>
      <p:sp>
        <p:nvSpPr>
          <p:cNvPr id="10" name="Text Placeholder 5">
            <a:extLst>
              <a:ext uri="{FF2B5EF4-FFF2-40B4-BE49-F238E27FC236}">
                <a16:creationId xmlns:a16="http://schemas.microsoft.com/office/drawing/2014/main" id="{BC670511-C2B4-EA46-A508-C07468FCAF2E}"/>
              </a:ext>
            </a:extLst>
          </p:cNvPr>
          <p:cNvSpPr>
            <a:spLocks noGrp="1"/>
          </p:cNvSpPr>
          <p:nvPr>
            <p:ph type="body" sz="quarter" idx="11" hasCustomPrompt="1"/>
          </p:nvPr>
        </p:nvSpPr>
        <p:spPr>
          <a:xfrm>
            <a:off x="866439" y="4869470"/>
            <a:ext cx="6756335" cy="217378"/>
          </a:xfrm>
        </p:spPr>
        <p:txBody>
          <a:bodyPr anchor="t" anchorCtr="1">
            <a:noAutofit/>
          </a:bodyPr>
          <a:lstStyle>
            <a:lvl1pPr marL="0" indent="0" algn="l">
              <a:buNone/>
              <a:defRPr sz="105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1240461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Title 1"/>
          <p:cNvSpPr>
            <a:spLocks noGrp="1"/>
          </p:cNvSpPr>
          <p:nvPr>
            <p:ph type="title" hasCustomPrompt="1"/>
          </p:nvPr>
        </p:nvSpPr>
        <p:spPr>
          <a:xfrm>
            <a:off x="866439" y="221989"/>
            <a:ext cx="7766360" cy="483999"/>
          </a:xfrm>
        </p:spPr>
        <p:txBody>
          <a:bodyPr anchor="ctr"/>
          <a:lstStyle>
            <a:lvl1pPr>
              <a:defRPr b="1">
                <a:solidFill>
                  <a:schemeClr val="accent1">
                    <a:lumMod val="60000"/>
                    <a:lumOff val="40000"/>
                  </a:schemeClr>
                </a:solidFill>
                <a:latin typeface="Arial Narrow" panose="020B0606020202030204" pitchFamily="34" charset="0"/>
              </a:defRPr>
            </a:lvl1pPr>
          </a:lstStyle>
          <a:p>
            <a:r>
              <a:rPr lang="en-US" dirty="0"/>
              <a:t>SLIDE Title</a:t>
            </a:r>
          </a:p>
        </p:txBody>
      </p:sp>
      <p:sp>
        <p:nvSpPr>
          <p:cNvPr id="12"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404999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Lou Kramer // 4C Prague // 2018.10.05</a:t>
            </a:r>
          </a:p>
        </p:txBody>
      </p:sp>
    </p:spTree>
    <p:extLst>
      <p:ext uri="{BB962C8B-B14F-4D97-AF65-F5344CB8AC3E}">
        <p14:creationId xmlns:p14="http://schemas.microsoft.com/office/powerpoint/2010/main" val="130676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66440" y="1085850"/>
            <a:ext cx="3425806" cy="1121691"/>
          </a:xfrm>
        </p:spPr>
        <p:txBody>
          <a:bodyPr anchor="b"/>
          <a:lstStyle>
            <a:lvl1pPr marL="342900" indent="-342900" algn="l">
              <a:buFont typeface="Arial"/>
              <a:buChar char="•"/>
              <a:defRPr sz="2200" b="1">
                <a:solidFill>
                  <a:schemeClr val="accent1">
                    <a:lumMod val="60000"/>
                    <a:lumOff val="40000"/>
                  </a:schemeClr>
                </a:solidFill>
                <a:latin typeface="Arial Narrow" panose="020B0606020202030204" pitchFamily="34" charset="0"/>
                <a:ea typeface="Tahoma" panose="020B0604030504040204" pitchFamily="34" charset="0"/>
                <a:cs typeface="Tahoma" panose="020B0604030504040204" pitchFamily="34" charset="0"/>
              </a:defRPr>
            </a:lvl1pPr>
          </a:lstStyle>
          <a:p>
            <a:r>
              <a:rPr lang="en-US" dirty="0"/>
              <a:t>SLIDE Title</a:t>
            </a:r>
          </a:p>
        </p:txBody>
      </p:sp>
      <p:sp>
        <p:nvSpPr>
          <p:cNvPr id="3" name="Content Placeholder 2"/>
          <p:cNvSpPr>
            <a:spLocks noGrp="1"/>
          </p:cNvSpPr>
          <p:nvPr>
            <p:ph idx="1" hasCustomPrompt="1"/>
          </p:nvPr>
        </p:nvSpPr>
        <p:spPr>
          <a:xfrm>
            <a:off x="4568927" y="1085850"/>
            <a:ext cx="3632850" cy="3429000"/>
          </a:xfrm>
        </p:spPr>
        <p:txBody>
          <a:bodyPr anchor="ctr">
            <a:normAutofit/>
          </a:bodyPr>
          <a:lstStyle>
            <a:lvl1pPr>
              <a:defRPr sz="2000">
                <a:latin typeface="Trebuchet MS" panose="020B0603020202020204" pitchFamily="34" charset="0"/>
                <a:ea typeface="Tahoma" panose="020B0604030504040204" pitchFamily="34" charset="0"/>
                <a:cs typeface="Tahoma" panose="020B0604030504040204" pitchFamily="34" charset="0"/>
              </a:defRPr>
            </a:lvl1pPr>
            <a:lvl2pPr>
              <a:defRPr sz="1800">
                <a:latin typeface="Trebuchet MS" panose="020B0603020202020204" pitchFamily="34" charset="0"/>
              </a:defRPr>
            </a:lvl2pPr>
            <a:lvl3pPr>
              <a:defRPr sz="1600">
                <a:latin typeface="Trebuchet MS" panose="020B0603020202020204" pitchFamily="34" charset="0"/>
              </a:defRPr>
            </a:lvl3pPr>
            <a:lvl4pPr>
              <a:defRPr sz="1400">
                <a:latin typeface="Trebuchet MS" panose="020B0603020202020204" pitchFamily="34" charset="0"/>
              </a:defRPr>
            </a:lvl4pPr>
            <a:lvl5pPr>
              <a:defRPr sz="1400">
                <a:latin typeface="Trebuchet MS" panose="020B0603020202020204" pitchFamily="34" charset="0"/>
              </a:defRPr>
            </a:lvl5pPr>
            <a:lvl6pPr>
              <a:defRPr sz="2000"/>
            </a:lvl6pPr>
            <a:lvl7pPr>
              <a:defRPr sz="2000"/>
            </a:lvl7pPr>
            <a:lvl8pPr>
              <a:defRPr sz="2000"/>
            </a:lvl8pPr>
            <a:lvl9pPr>
              <a:defRPr sz="2000"/>
            </a:lvl9pPr>
          </a:lstStyle>
          <a:p>
            <a:pPr lvl="0"/>
            <a:r>
              <a:rPr lang="en-US" dirty="0"/>
              <a:t>Subtitle</a:t>
            </a:r>
          </a:p>
          <a:p>
            <a:pPr lvl="1"/>
            <a:r>
              <a:rPr lang="en-US" dirty="0"/>
              <a:t>Subtitle</a:t>
            </a:r>
          </a:p>
          <a:p>
            <a:pPr lvl="2"/>
            <a:r>
              <a:rPr lang="en-US" dirty="0"/>
              <a:t>Subtitle</a:t>
            </a:r>
          </a:p>
          <a:p>
            <a:pPr lvl="3"/>
            <a:r>
              <a:rPr lang="en-US" dirty="0"/>
              <a:t>Subtitle</a:t>
            </a:r>
          </a:p>
          <a:p>
            <a:pPr lvl="4"/>
            <a:r>
              <a:rPr lang="en-US" dirty="0"/>
              <a:t>Subtitle</a:t>
            </a:r>
          </a:p>
        </p:txBody>
      </p:sp>
      <p:sp>
        <p:nvSpPr>
          <p:cNvPr id="4" name="Text Placeholder 3"/>
          <p:cNvSpPr>
            <a:spLocks noGrp="1"/>
          </p:cNvSpPr>
          <p:nvPr>
            <p:ph type="body" sz="half" idx="2"/>
          </p:nvPr>
        </p:nvSpPr>
        <p:spPr>
          <a:xfrm>
            <a:off x="866442" y="2315134"/>
            <a:ext cx="3425805" cy="2200276"/>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3"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102087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66440" y="1036043"/>
            <a:ext cx="3730618" cy="1181106"/>
          </a:xfrm>
        </p:spPr>
        <p:txBody>
          <a:bodyPr anchor="b">
            <a:normAutofit/>
          </a:bodyPr>
          <a:lstStyle>
            <a:lvl1pPr marL="342900" indent="-342900" algn="l">
              <a:buFont typeface="Wingdings" charset="2"/>
              <a:buChar char="§"/>
              <a:defRPr sz="2200" b="1">
                <a:solidFill>
                  <a:schemeClr val="accent1">
                    <a:lumMod val="60000"/>
                    <a:lumOff val="40000"/>
                  </a:schemeClr>
                </a:solidFill>
                <a:latin typeface="Arial Narrow" panose="020B0606020202030204" pitchFamily="34" charset="0"/>
              </a:defRPr>
            </a:lvl1pPr>
          </a:lstStyle>
          <a:p>
            <a:r>
              <a:rPr lang="en-US" dirty="0"/>
              <a:t>SLIDE Title</a:t>
            </a:r>
          </a:p>
        </p:txBody>
      </p:sp>
      <p:sp>
        <p:nvSpPr>
          <p:cNvPr id="3" name="Picture Placeholder 2"/>
          <p:cNvSpPr>
            <a:spLocks noGrp="1"/>
          </p:cNvSpPr>
          <p:nvPr>
            <p:ph type="pic" idx="1" hasCustomPrompt="1"/>
          </p:nvPr>
        </p:nvSpPr>
        <p:spPr>
          <a:xfrm>
            <a:off x="4722909" y="1036042"/>
            <a:ext cx="3626265" cy="3116858"/>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baseline="0">
                <a:latin typeface="Trebuchet MS" panose="020B06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your image here.</a:t>
            </a:r>
            <a:endParaRPr lang="ru-RU" dirty="0"/>
          </a:p>
          <a:p>
            <a:r>
              <a:rPr lang="en-US" dirty="0"/>
              <a:t>Press to add.</a:t>
            </a:r>
          </a:p>
        </p:txBody>
      </p:sp>
      <p:sp>
        <p:nvSpPr>
          <p:cNvPr id="4" name="Text Placeholder 3"/>
          <p:cNvSpPr>
            <a:spLocks noGrp="1"/>
          </p:cNvSpPr>
          <p:nvPr>
            <p:ph type="body" sz="half" idx="2"/>
          </p:nvPr>
        </p:nvSpPr>
        <p:spPr>
          <a:xfrm>
            <a:off x="866440" y="2314575"/>
            <a:ext cx="3730618" cy="1838325"/>
          </a:xfrm>
        </p:spPr>
        <p:txBody>
          <a:bodyPr>
            <a:normAutofit/>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Slide Number Placeholder 5"/>
          <p:cNvSpPr txBox="1">
            <a:spLocks/>
          </p:cNvSpPr>
          <p:nvPr userDrawn="1"/>
        </p:nvSpPr>
        <p:spPr>
          <a:xfrm>
            <a:off x="8547295" y="4657498"/>
            <a:ext cx="703385" cy="451421"/>
          </a:xfrm>
          <a:prstGeom prst="rect">
            <a:avLst/>
          </a:prstGeom>
        </p:spPr>
        <p:txBody>
          <a:bodyPr anchor="b"/>
          <a:lstStyle>
            <a:defPPr>
              <a:defRPr lang="en-US"/>
            </a:defPPr>
            <a:lvl1pPr marL="0" algn="ctr" defTabSz="914400" rtl="0" eaLnBrk="1" latinLnBrk="0" hangingPunct="1">
              <a:defRPr sz="2000" kern="1200">
                <a:solidFill>
                  <a:schemeClr val="tx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85581F-5FF0-4C43-80CD-46D088084347}" type="slidenum">
              <a:rPr lang="en-US" sz="1400" smtClean="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pPr/>
              <a:t>‹#›</a:t>
            </a:fld>
            <a:endParaRPr lang="en-US" sz="14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 Placeholder 5"/>
          <p:cNvSpPr>
            <a:spLocks noGrp="1"/>
          </p:cNvSpPr>
          <p:nvPr>
            <p:ph type="body" sz="quarter" idx="11" hasCustomPrompt="1"/>
          </p:nvPr>
        </p:nvSpPr>
        <p:spPr>
          <a:xfrm>
            <a:off x="1521226" y="4869470"/>
            <a:ext cx="6101548" cy="217378"/>
          </a:xfrm>
        </p:spPr>
        <p:txBody>
          <a:bodyPr>
            <a:noAutofit/>
          </a:bodyPr>
          <a:lstStyle>
            <a:lvl1pPr marL="0" indent="0" algn="ctr">
              <a:buNone/>
              <a:defRPr sz="1100" kern="1200" cap="all" spc="0" baseline="0">
                <a:solidFill>
                  <a:schemeClr val="tx1">
                    <a:lumMod val="65000"/>
                  </a:schemeClr>
                </a:solidFill>
                <a:latin typeface="Arial"/>
              </a:defRPr>
            </a:lvl1pPr>
          </a:lstStyle>
          <a:p>
            <a:r>
              <a:rPr lang="en-US" dirty="0"/>
              <a:t>Speaker name // CONFERENCE NAME // YY.MM.DD</a:t>
            </a:r>
          </a:p>
        </p:txBody>
      </p:sp>
    </p:spTree>
    <p:extLst>
      <p:ext uri="{BB962C8B-B14F-4D97-AF65-F5344CB8AC3E}">
        <p14:creationId xmlns:p14="http://schemas.microsoft.com/office/powerpoint/2010/main" val="948735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4.jp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66440" y="222027"/>
            <a:ext cx="7482734" cy="439999"/>
          </a:xfrm>
          <a:prstGeom prst="rect">
            <a:avLst/>
          </a:prstGeom>
          <a:noFill/>
        </p:spPr>
        <p:txBody>
          <a:bodyPr vert="horz" lIns="91440" tIns="45720" rIns="91440" bIns="45720" rtlCol="0" anchor="ctr">
            <a:noAutofit/>
          </a:bodyPr>
          <a:lstStyle/>
          <a:p>
            <a:r>
              <a:rPr lang="en-US" dirty="0"/>
              <a:t>Title</a:t>
            </a:r>
          </a:p>
        </p:txBody>
      </p:sp>
      <p:sp>
        <p:nvSpPr>
          <p:cNvPr id="3" name="Text Placeholder 2"/>
          <p:cNvSpPr>
            <a:spLocks noGrp="1"/>
          </p:cNvSpPr>
          <p:nvPr>
            <p:ph type="body" idx="1"/>
          </p:nvPr>
        </p:nvSpPr>
        <p:spPr>
          <a:xfrm>
            <a:off x="864382" y="1866900"/>
            <a:ext cx="7484792" cy="26479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1799102"/>
      </p:ext>
    </p:extLst>
  </p:cSld>
  <p:clrMap bg1="dk1" tx1="lt1" bg2="dk2" tx2="lt2" accent1="accent1" accent2="accent2" accent3="accent3" accent4="accent4" accent5="accent5" accent6="accent6" hlink="hlink" folHlink="folHlink"/>
  <p:sldLayoutIdLst>
    <p:sldLayoutId id="2147483741" r:id="rId1"/>
    <p:sldLayoutId id="2147483779" r:id="rId2"/>
    <p:sldLayoutId id="2147483743" r:id="rId3"/>
    <p:sldLayoutId id="2147483742"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4" r:id="rId13"/>
    <p:sldLayoutId id="2147483755" r:id="rId14"/>
    <p:sldLayoutId id="2147483756" r:id="rId15"/>
    <p:sldLayoutId id="2147483757" r:id="rId16"/>
    <p:sldLayoutId id="2147483758" r:id="rId17"/>
    <p:sldLayoutId id="2147483759" r:id="rId18"/>
    <p:sldLayoutId id="2147483780" r:id="rId19"/>
  </p:sldLayoutIdLst>
  <p:hf hdr="0" ftr="0"/>
  <p:txStyles>
    <p:titleStyle>
      <a:lvl1pPr algn="l" defTabSz="457200" rtl="0" eaLnBrk="1" latinLnBrk="0" hangingPunct="1">
        <a:spcBef>
          <a:spcPct val="0"/>
        </a:spcBef>
        <a:buNone/>
        <a:defRPr sz="2000" b="1" i="0" kern="1200" cap="all">
          <a:solidFill>
            <a:schemeClr val="tx1">
              <a:lumMod val="65000"/>
            </a:schemeClr>
          </a:solidFill>
          <a:latin typeface="Arial Narrow" panose="020B0606020202030204" pitchFamily="34" charset="0"/>
          <a:ea typeface="Tahoma" panose="020B0604030504040204" pitchFamily="34" charset="0"/>
          <a:cs typeface="Tahom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2">
            <a:lumMod val="60000"/>
            <a:lumOff val="40000"/>
          </a:schemeClr>
        </a:buClr>
        <a:buSzPct val="80000"/>
        <a:buFont typeface="Wingdings" charset="2"/>
        <a:buChar char="§"/>
        <a:defRPr sz="2000" b="0" i="0" kern="1200">
          <a:solidFill>
            <a:schemeClr val="tx1">
              <a:lumMod val="65000"/>
            </a:schemeClr>
          </a:solidFill>
          <a:latin typeface="Trebuchet MS" panose="020B0603020202020204" pitchFamily="34" charset="0"/>
          <a:ea typeface="+mn-ea"/>
          <a:cs typeface="Trebuchet MS" panose="020B0603020202020204" pitchFamily="34" charset="0"/>
        </a:defRPr>
      </a:lvl1pPr>
      <a:lvl2pPr marL="685800" indent="-283464" algn="l" defTabSz="457200" rtl="0" eaLnBrk="1" latinLnBrk="0" hangingPunct="1">
        <a:spcBef>
          <a:spcPct val="20000"/>
        </a:spcBef>
        <a:spcAft>
          <a:spcPts val="600"/>
        </a:spcAft>
        <a:buClr>
          <a:schemeClr val="accent2">
            <a:lumMod val="60000"/>
            <a:lumOff val="40000"/>
          </a:schemeClr>
        </a:buClr>
        <a:buSzPct val="80000"/>
        <a:buFont typeface="Wingdings" charset="2"/>
        <a:buChar char="§"/>
        <a:defRPr sz="1800" b="0" i="0" kern="1200">
          <a:solidFill>
            <a:schemeClr val="tx1">
              <a:lumMod val="65000"/>
            </a:schemeClr>
          </a:solidFill>
          <a:latin typeface="Trebuchet MS" panose="020B0603020202020204" pitchFamily="34" charset="0"/>
          <a:ea typeface="+mn-ea"/>
          <a:cs typeface="Trebuchet MS" panose="020B0603020202020204" pitchFamily="34" charset="0"/>
        </a:defRPr>
      </a:lvl2pPr>
      <a:lvl3pPr marL="960120" indent="-228600" algn="l" defTabSz="457200" rtl="0" eaLnBrk="1" latinLnBrk="0" hangingPunct="1">
        <a:spcBef>
          <a:spcPct val="20000"/>
        </a:spcBef>
        <a:spcAft>
          <a:spcPts val="600"/>
        </a:spcAft>
        <a:buClr>
          <a:schemeClr val="accent2">
            <a:lumMod val="60000"/>
            <a:lumOff val="40000"/>
          </a:schemeClr>
        </a:buClr>
        <a:buSzPct val="80000"/>
        <a:buFont typeface="Wingdings" charset="2"/>
        <a:buChar char="§"/>
        <a:defRPr sz="1600" b="0" i="0" kern="1200">
          <a:solidFill>
            <a:schemeClr val="tx1">
              <a:lumMod val="65000"/>
            </a:schemeClr>
          </a:solidFill>
          <a:latin typeface="Trebuchet MS" panose="020B0603020202020204" pitchFamily="34" charset="0"/>
          <a:ea typeface="+mn-ea"/>
          <a:cs typeface="Trebuchet MS" panose="020B0603020202020204" pitchFamily="34" charset="0"/>
        </a:defRPr>
      </a:lvl3pPr>
      <a:lvl4pPr marL="1234440" indent="-228600" algn="l" defTabSz="457200" rtl="0" eaLnBrk="1" latinLnBrk="0" hangingPunct="1">
        <a:spcBef>
          <a:spcPct val="20000"/>
        </a:spcBef>
        <a:spcAft>
          <a:spcPts val="600"/>
        </a:spcAft>
        <a:buClr>
          <a:schemeClr val="accent2">
            <a:lumMod val="60000"/>
            <a:lumOff val="40000"/>
          </a:schemeClr>
        </a:buClr>
        <a:buSzPct val="80000"/>
        <a:buFont typeface="Wingdings" charset="2"/>
        <a:buChar char="§"/>
        <a:defRPr sz="1400" b="0" i="0" kern="1200">
          <a:solidFill>
            <a:schemeClr val="tx1">
              <a:lumMod val="65000"/>
            </a:schemeClr>
          </a:solidFill>
          <a:latin typeface="Trebuchet MS" panose="020B0603020202020204" pitchFamily="34" charset="0"/>
          <a:ea typeface="+mn-ea"/>
          <a:cs typeface="Trebuchet MS" panose="020B0603020202020204" pitchFamily="34" charset="0"/>
        </a:defRPr>
      </a:lvl4pPr>
      <a:lvl5pPr marL="1508760" indent="-228600" algn="l" defTabSz="457200" rtl="0" eaLnBrk="1" latinLnBrk="0" hangingPunct="1">
        <a:spcBef>
          <a:spcPct val="20000"/>
        </a:spcBef>
        <a:spcAft>
          <a:spcPts val="600"/>
        </a:spcAft>
        <a:buClr>
          <a:schemeClr val="accent2">
            <a:lumMod val="60000"/>
            <a:lumOff val="40000"/>
          </a:schemeClr>
        </a:buClr>
        <a:buSzPct val="80000"/>
        <a:buFont typeface="Wingdings" charset="2"/>
        <a:buChar char="§"/>
        <a:defRPr sz="1400" b="0" i="0" kern="1200">
          <a:solidFill>
            <a:schemeClr val="tx1">
              <a:lumMod val="65000"/>
            </a:schemeClr>
          </a:solidFill>
          <a:latin typeface="Trebuchet MS" panose="020B0603020202020204" pitchFamily="34" charset="0"/>
          <a:ea typeface="+mn-ea"/>
          <a:cs typeface="Trebuchet MS" panose="020B0603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66440" y="222027"/>
            <a:ext cx="7482734" cy="439999"/>
          </a:xfrm>
          <a:prstGeom prst="rect">
            <a:avLst/>
          </a:prstGeom>
          <a:noFill/>
        </p:spPr>
        <p:txBody>
          <a:bodyPr vert="horz" lIns="91440" tIns="45720" rIns="91440" bIns="45720" rtlCol="0" anchor="ctr">
            <a:noAutofit/>
          </a:bodyPr>
          <a:lstStyle/>
          <a:p>
            <a:r>
              <a:rPr lang="en-US" dirty="0"/>
              <a:t>Title</a:t>
            </a:r>
          </a:p>
        </p:txBody>
      </p:sp>
      <p:sp>
        <p:nvSpPr>
          <p:cNvPr id="3" name="Text Placeholder 2"/>
          <p:cNvSpPr>
            <a:spLocks noGrp="1"/>
          </p:cNvSpPr>
          <p:nvPr>
            <p:ph type="body" idx="1"/>
          </p:nvPr>
        </p:nvSpPr>
        <p:spPr>
          <a:xfrm>
            <a:off x="864382" y="1866900"/>
            <a:ext cx="7484792" cy="26479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9718234"/>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Lst>
  <p:hf hdr="0" ftr="0"/>
  <p:txStyles>
    <p:titleStyle>
      <a:lvl1pPr algn="l" defTabSz="457200" rtl="0" eaLnBrk="1" latinLnBrk="0" hangingPunct="1">
        <a:spcBef>
          <a:spcPct val="0"/>
        </a:spcBef>
        <a:buNone/>
        <a:defRPr sz="2000" b="1" i="0" kern="1200" cap="all">
          <a:solidFill>
            <a:schemeClr val="bg1">
              <a:lumMod val="65000"/>
              <a:lumOff val="35000"/>
            </a:schemeClr>
          </a:solidFill>
          <a:latin typeface="Arial Narrow" panose="020B0606020202030204" pitchFamily="34" charset="0"/>
          <a:ea typeface="Tahoma" panose="020B0604030504040204" pitchFamily="34" charset="0"/>
          <a:cs typeface="Tahom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2">
            <a:lumMod val="60000"/>
            <a:lumOff val="40000"/>
          </a:schemeClr>
        </a:buClr>
        <a:buSzPct val="80000"/>
        <a:buFont typeface="Wingdings" charset="2"/>
        <a:buChar char="§"/>
        <a:defRPr sz="2000" b="0" i="0" kern="1200">
          <a:solidFill>
            <a:schemeClr val="bg1">
              <a:lumMod val="50000"/>
              <a:lumOff val="50000"/>
            </a:schemeClr>
          </a:solidFill>
          <a:latin typeface="Trebuchet MS" panose="020B0603020202020204" pitchFamily="34" charset="0"/>
          <a:ea typeface="+mn-ea"/>
          <a:cs typeface="Trebuchet MS" panose="020B0603020202020204" pitchFamily="34" charset="0"/>
        </a:defRPr>
      </a:lvl1pPr>
      <a:lvl2pPr marL="685800" indent="-283464" algn="l" defTabSz="457200" rtl="0" eaLnBrk="1" latinLnBrk="0" hangingPunct="1">
        <a:spcBef>
          <a:spcPct val="20000"/>
        </a:spcBef>
        <a:spcAft>
          <a:spcPts val="600"/>
        </a:spcAft>
        <a:buClr>
          <a:schemeClr val="accent2">
            <a:lumMod val="60000"/>
            <a:lumOff val="40000"/>
          </a:schemeClr>
        </a:buClr>
        <a:buSzPct val="80000"/>
        <a:buFont typeface="Wingdings" charset="2"/>
        <a:buChar char="§"/>
        <a:defRPr sz="1800" b="0" i="0" kern="1200">
          <a:solidFill>
            <a:schemeClr val="bg1">
              <a:lumMod val="50000"/>
              <a:lumOff val="50000"/>
            </a:schemeClr>
          </a:solidFill>
          <a:latin typeface="Trebuchet MS" panose="020B0603020202020204" pitchFamily="34" charset="0"/>
          <a:ea typeface="+mn-ea"/>
          <a:cs typeface="Trebuchet MS" panose="020B0603020202020204" pitchFamily="34" charset="0"/>
        </a:defRPr>
      </a:lvl2pPr>
      <a:lvl3pPr marL="960120" indent="-228600" algn="l" defTabSz="457200" rtl="0" eaLnBrk="1" latinLnBrk="0" hangingPunct="1">
        <a:spcBef>
          <a:spcPct val="20000"/>
        </a:spcBef>
        <a:spcAft>
          <a:spcPts val="600"/>
        </a:spcAft>
        <a:buClr>
          <a:schemeClr val="accent2">
            <a:lumMod val="60000"/>
            <a:lumOff val="40000"/>
          </a:schemeClr>
        </a:buClr>
        <a:buSzPct val="80000"/>
        <a:buFont typeface="Wingdings" charset="2"/>
        <a:buChar char="§"/>
        <a:defRPr sz="1600" b="0" i="0" kern="1200">
          <a:solidFill>
            <a:schemeClr val="bg1">
              <a:lumMod val="50000"/>
              <a:lumOff val="50000"/>
            </a:schemeClr>
          </a:solidFill>
          <a:latin typeface="Trebuchet MS" panose="020B0603020202020204" pitchFamily="34" charset="0"/>
          <a:ea typeface="+mn-ea"/>
          <a:cs typeface="Trebuchet MS" panose="020B0603020202020204" pitchFamily="34" charset="0"/>
        </a:defRPr>
      </a:lvl3pPr>
      <a:lvl4pPr marL="1234440" indent="-228600" algn="l" defTabSz="457200" rtl="0" eaLnBrk="1" latinLnBrk="0" hangingPunct="1">
        <a:spcBef>
          <a:spcPct val="20000"/>
        </a:spcBef>
        <a:spcAft>
          <a:spcPts val="600"/>
        </a:spcAft>
        <a:buClr>
          <a:schemeClr val="accent2">
            <a:lumMod val="60000"/>
            <a:lumOff val="40000"/>
          </a:schemeClr>
        </a:buClr>
        <a:buSzPct val="80000"/>
        <a:buFont typeface="Wingdings" charset="2"/>
        <a:buChar char="§"/>
        <a:defRPr sz="1400" b="0" i="0" kern="1200">
          <a:solidFill>
            <a:schemeClr val="bg1">
              <a:lumMod val="50000"/>
              <a:lumOff val="50000"/>
            </a:schemeClr>
          </a:solidFill>
          <a:latin typeface="Trebuchet MS" panose="020B0603020202020204" pitchFamily="34" charset="0"/>
          <a:ea typeface="+mn-ea"/>
          <a:cs typeface="Trebuchet MS" panose="020B0603020202020204" pitchFamily="34" charset="0"/>
        </a:defRPr>
      </a:lvl4pPr>
      <a:lvl5pPr marL="1508760" indent="-228600" algn="l" defTabSz="457200" rtl="0" eaLnBrk="1" latinLnBrk="0" hangingPunct="1">
        <a:spcBef>
          <a:spcPct val="20000"/>
        </a:spcBef>
        <a:spcAft>
          <a:spcPts val="600"/>
        </a:spcAft>
        <a:buClr>
          <a:schemeClr val="accent2">
            <a:lumMod val="60000"/>
            <a:lumOff val="40000"/>
          </a:schemeClr>
        </a:buClr>
        <a:buSzPct val="80000"/>
        <a:buFont typeface="Wingdings" charset="2"/>
        <a:buChar char="§"/>
        <a:defRPr sz="1400" b="0" i="0" kern="1200">
          <a:solidFill>
            <a:schemeClr val="bg1">
              <a:lumMod val="50000"/>
              <a:lumOff val="50000"/>
            </a:schemeClr>
          </a:solidFill>
          <a:latin typeface="Trebuchet MS" panose="020B0603020202020204" pitchFamily="34" charset="0"/>
          <a:ea typeface="+mn-ea"/>
          <a:cs typeface="Trebuchet MS" panose="020B0603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6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hyperlink" Target="https://gpuopen.com/optimizing-gpu-occupancy-resource-usage-large-thread-groups/" TargetMode="External"/><Relationship Id="rId2" Type="http://schemas.openxmlformats.org/officeDocument/2006/relationships/hyperlink" Target="https://anteru.net/" TargetMode="External"/><Relationship Id="rId1" Type="http://schemas.openxmlformats.org/officeDocument/2006/relationships/slideLayout" Target="../slideLayouts/slideLayout4.xml"/><Relationship Id="rId5" Type="http://schemas.openxmlformats.org/officeDocument/2006/relationships/hyperlink" Target="https://docs.microsoft.com/en-us/windows/desktop/direct3dhlsl/sv-dispatchthreadid" TargetMode="External"/><Relationship Id="rId4" Type="http://schemas.openxmlformats.org/officeDocument/2006/relationships/hyperlink" Target="https://www.khronos.org/blog/vulkan-subgroup-tutorial"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ctrTitle"/>
          </p:nvPr>
        </p:nvSpPr>
        <p:spPr>
          <a:xfrm>
            <a:off x="1117403" y="1433542"/>
            <a:ext cx="6978926" cy="1164610"/>
          </a:xfrm>
        </p:spPr>
        <p:txBody>
          <a:bodyPr/>
          <a:lstStyle/>
          <a:p>
            <a:r>
              <a:rPr lang="en-US" sz="3600" dirty="0">
                <a:cs typeface="Arial" panose="020B0604020202020204" pitchFamily="34" charset="0"/>
              </a:rPr>
              <a:t>Compute Shaders </a:t>
            </a:r>
            <a:br>
              <a:rPr lang="en-US" sz="3600" dirty="0">
                <a:cs typeface="Arial" panose="020B0604020202020204" pitchFamily="34" charset="0"/>
              </a:rPr>
            </a:br>
            <a:r>
              <a:rPr lang="de-DE" sz="2800" dirty="0"/>
              <a:t>Optimize your engine using compute</a:t>
            </a:r>
            <a:endParaRPr lang="en-US" sz="2800" dirty="0"/>
          </a:p>
        </p:txBody>
      </p:sp>
      <p:sp>
        <p:nvSpPr>
          <p:cNvPr id="11" name="Text Placeholder 10"/>
          <p:cNvSpPr>
            <a:spLocks noGrp="1"/>
          </p:cNvSpPr>
          <p:nvPr>
            <p:ph type="body" sz="quarter" idx="10"/>
          </p:nvPr>
        </p:nvSpPr>
        <p:spPr>
          <a:xfrm>
            <a:off x="1210297" y="2665101"/>
            <a:ext cx="4149725" cy="395287"/>
          </a:xfrm>
        </p:spPr>
        <p:txBody>
          <a:bodyPr>
            <a:normAutofit lnSpcReduction="10000"/>
          </a:bodyPr>
          <a:lstStyle/>
          <a:p>
            <a:r>
              <a:rPr lang="en-US" dirty="0"/>
              <a:t>Lou Kramer</a:t>
            </a:r>
          </a:p>
        </p:txBody>
      </p:sp>
      <p:sp>
        <p:nvSpPr>
          <p:cNvPr id="12" name="Text Placeholder 11"/>
          <p:cNvSpPr>
            <a:spLocks noGrp="1"/>
          </p:cNvSpPr>
          <p:nvPr>
            <p:ph type="body" sz="quarter" idx="11"/>
          </p:nvPr>
        </p:nvSpPr>
        <p:spPr>
          <a:xfrm>
            <a:off x="1210297" y="3127653"/>
            <a:ext cx="4149725" cy="395287"/>
          </a:xfrm>
        </p:spPr>
        <p:txBody>
          <a:bodyPr>
            <a:normAutofit/>
          </a:bodyPr>
          <a:lstStyle/>
          <a:p>
            <a:r>
              <a:rPr lang="en-US" dirty="0"/>
              <a:t>Developer technology Engineer, AMD</a:t>
            </a:r>
          </a:p>
        </p:txBody>
      </p:sp>
      <p:sp>
        <p:nvSpPr>
          <p:cNvPr id="5" name="Text Placeholder 6">
            <a:extLst>
              <a:ext uri="{FF2B5EF4-FFF2-40B4-BE49-F238E27FC236}">
                <a16:creationId xmlns:a16="http://schemas.microsoft.com/office/drawing/2014/main" id="{EA2D34D9-C225-1045-83BA-CAE570713551}"/>
              </a:ext>
            </a:extLst>
          </p:cNvPr>
          <p:cNvSpPr txBox="1">
            <a:spLocks/>
          </p:cNvSpPr>
          <p:nvPr/>
        </p:nvSpPr>
        <p:spPr>
          <a:xfrm>
            <a:off x="6061881" y="4695364"/>
            <a:ext cx="1967449" cy="32668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spcAft>
                <a:spcPts val="600"/>
              </a:spcAft>
              <a:buClr>
                <a:schemeClr val="accent1"/>
              </a:buClr>
              <a:buSzPct val="80000"/>
              <a:buFontTx/>
              <a:buBlip>
                <a:blip r:embed="rId3"/>
              </a:buBlip>
              <a:defRPr sz="20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1pPr>
            <a:lvl2pPr marL="685800" indent="-283464" algn="l" defTabSz="457200" rtl="0" eaLnBrk="1" latinLnBrk="0" hangingPunct="1">
              <a:spcBef>
                <a:spcPct val="20000"/>
              </a:spcBef>
              <a:spcAft>
                <a:spcPts val="600"/>
              </a:spcAft>
              <a:buClr>
                <a:schemeClr val="accent1"/>
              </a:buClr>
              <a:buSzPct val="80000"/>
              <a:buFontTx/>
              <a:buBlip>
                <a:blip r:embed="rId3"/>
              </a:buBlip>
              <a:defRPr sz="18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2pPr>
            <a:lvl3pPr marL="960120" indent="-228600" algn="l" defTabSz="457200" rtl="0" eaLnBrk="1" latinLnBrk="0" hangingPunct="1">
              <a:spcBef>
                <a:spcPct val="20000"/>
              </a:spcBef>
              <a:spcAft>
                <a:spcPts val="600"/>
              </a:spcAft>
              <a:buClr>
                <a:schemeClr val="accent1"/>
              </a:buClr>
              <a:buSzPct val="80000"/>
              <a:buFontTx/>
              <a:buBlip>
                <a:blip r:embed="rId3"/>
              </a:buBlip>
              <a:defRPr sz="16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3pPr>
            <a:lvl4pPr marL="1234440" indent="-228600" algn="l" defTabSz="457200" rtl="0" eaLnBrk="1" latinLnBrk="0" hangingPunct="1">
              <a:spcBef>
                <a:spcPct val="20000"/>
              </a:spcBef>
              <a:spcAft>
                <a:spcPts val="600"/>
              </a:spcAft>
              <a:buClr>
                <a:schemeClr val="accent1"/>
              </a:buClr>
              <a:buSzPct val="80000"/>
              <a:buFontTx/>
              <a:buBlip>
                <a:blip r:embed="rId3"/>
              </a:buBlip>
              <a:defRPr sz="14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4pPr>
            <a:lvl5pPr marL="1508760" indent="-228600" algn="l" defTabSz="457200" rtl="0" eaLnBrk="1" latinLnBrk="0" hangingPunct="1">
              <a:spcBef>
                <a:spcPct val="20000"/>
              </a:spcBef>
              <a:spcAft>
                <a:spcPts val="600"/>
              </a:spcAft>
              <a:buClr>
                <a:schemeClr val="accent1"/>
              </a:buClr>
              <a:buSzPct val="80000"/>
              <a:buFontTx/>
              <a:buBlip>
                <a:blip r:embed="rId3"/>
              </a:buBlip>
              <a:defRPr sz="14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Tx/>
              <a:buNone/>
            </a:pPr>
            <a:r>
              <a:rPr lang="en-US" sz="1600" dirty="0">
                <a:solidFill>
                  <a:schemeClr val="tx1"/>
                </a:solidFill>
                <a:latin typeface="Arial Narrow" charset="0"/>
                <a:ea typeface="Arial Narrow" charset="0"/>
                <a:cs typeface="Arial Narrow" charset="0"/>
              </a:rPr>
              <a:t>Organized by </a:t>
            </a:r>
          </a:p>
        </p:txBody>
      </p:sp>
      <p:pic>
        <p:nvPicPr>
          <p:cNvPr id="6" name="Picture 5">
            <a:extLst>
              <a:ext uri="{FF2B5EF4-FFF2-40B4-BE49-F238E27FC236}">
                <a16:creationId xmlns:a16="http://schemas.microsoft.com/office/drawing/2014/main" id="{A8125903-3642-8340-B948-B68429211C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12682" y="4627185"/>
            <a:ext cx="1717410" cy="549570"/>
          </a:xfrm>
          <a:prstGeom prst="rect">
            <a:avLst/>
          </a:prstGeom>
        </p:spPr>
      </p:pic>
    </p:spTree>
    <p:extLst>
      <p:ext uri="{BB962C8B-B14F-4D97-AF65-F5344CB8AC3E}">
        <p14:creationId xmlns:p14="http://schemas.microsoft.com/office/powerpoint/2010/main" val="3841562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79260A-820F-4FCA-B3C3-BFD549384321}"/>
              </a:ext>
            </a:extLst>
          </p:cNvPr>
          <p:cNvSpPr>
            <a:spLocks noGrp="1"/>
          </p:cNvSpPr>
          <p:nvPr>
            <p:ph idx="1"/>
          </p:nvPr>
        </p:nvSpPr>
        <p:spPr/>
        <p:txBody>
          <a:bodyPr>
            <a:normAutofit fontScale="70000" lnSpcReduction="20000"/>
          </a:bodyPr>
          <a:lstStyle/>
          <a:p>
            <a:r>
              <a:rPr lang="de-DE" dirty="0"/>
              <a:t>GPUs are designed to process a massive amount of data in parallel</a:t>
            </a:r>
          </a:p>
          <a:p>
            <a:r>
              <a:rPr lang="de-DE" dirty="0"/>
              <a:t>Need to run the same program on</a:t>
            </a:r>
          </a:p>
          <a:p>
            <a:pPr lvl="1"/>
            <a:r>
              <a:rPr lang="de-DE" dirty="0"/>
              <a:t>Many vertices</a:t>
            </a:r>
          </a:p>
          <a:p>
            <a:pPr lvl="1"/>
            <a:r>
              <a:rPr lang="de-DE" dirty="0"/>
              <a:t>Many pixels</a:t>
            </a:r>
          </a:p>
          <a:p>
            <a:pPr lvl="1"/>
            <a:endParaRPr lang="de-DE" dirty="0"/>
          </a:p>
          <a:p>
            <a:pPr marL="0" indent="0">
              <a:buNone/>
            </a:pPr>
            <a:r>
              <a:rPr lang="de-DE" dirty="0"/>
              <a:t>	</a:t>
            </a:r>
          </a:p>
          <a:p>
            <a:pPr marL="0" indent="0">
              <a:buNone/>
            </a:pPr>
            <a:r>
              <a:rPr lang="de-DE" dirty="0"/>
              <a:t> </a:t>
            </a:r>
          </a:p>
          <a:p>
            <a:pPr marL="0" indent="0">
              <a:buNone/>
            </a:pPr>
            <a:endParaRPr lang="de-DE" dirty="0"/>
          </a:p>
          <a:p>
            <a:pPr marL="0" indent="0">
              <a:buNone/>
            </a:pPr>
            <a:endParaRPr lang="de-DE" dirty="0"/>
          </a:p>
          <a:p>
            <a:pPr marL="0" indent="0">
              <a:buNone/>
            </a:pPr>
            <a:r>
              <a:rPr lang="de-DE" dirty="0"/>
              <a:t> </a:t>
            </a:r>
          </a:p>
          <a:p>
            <a:pPr marL="402336" lvl="1" indent="0">
              <a:buNone/>
            </a:pPr>
            <a:r>
              <a:rPr lang="de-DE" dirty="0"/>
              <a:t> </a:t>
            </a:r>
          </a:p>
          <a:p>
            <a:pPr marL="402336" lvl="1" indent="0">
              <a:buNone/>
            </a:pPr>
            <a:r>
              <a:rPr lang="de-DE" dirty="0"/>
              <a:t> </a:t>
            </a:r>
          </a:p>
        </p:txBody>
      </p:sp>
      <p:sp>
        <p:nvSpPr>
          <p:cNvPr id="3" name="Text Placeholder 2">
            <a:extLst>
              <a:ext uri="{FF2B5EF4-FFF2-40B4-BE49-F238E27FC236}">
                <a16:creationId xmlns:a16="http://schemas.microsoft.com/office/drawing/2014/main" id="{0B20B267-7045-4A31-A844-5A441E62FFBC}"/>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8D77F305-7830-450E-A093-58E2F98F6A40}"/>
              </a:ext>
            </a:extLst>
          </p:cNvPr>
          <p:cNvSpPr>
            <a:spLocks noGrp="1"/>
          </p:cNvSpPr>
          <p:nvPr>
            <p:ph type="title"/>
          </p:nvPr>
        </p:nvSpPr>
        <p:spPr/>
        <p:txBody>
          <a:bodyPr/>
          <a:lstStyle/>
          <a:p>
            <a:r>
              <a:rPr lang="de-DE" dirty="0"/>
              <a:t>Execution model of shaders</a:t>
            </a:r>
            <a:endParaRPr lang="en-DE" dirty="0"/>
          </a:p>
        </p:txBody>
      </p:sp>
      <p:sp>
        <p:nvSpPr>
          <p:cNvPr id="5" name="Rectangle 4">
            <a:extLst>
              <a:ext uri="{FF2B5EF4-FFF2-40B4-BE49-F238E27FC236}">
                <a16:creationId xmlns:a16="http://schemas.microsoft.com/office/drawing/2014/main" id="{34C4221F-DAF0-4E89-9CB8-4F8F4F956D5A}"/>
              </a:ext>
            </a:extLst>
          </p:cNvPr>
          <p:cNvSpPr/>
          <p:nvPr/>
        </p:nvSpPr>
        <p:spPr>
          <a:xfrm>
            <a:off x="5493723" y="1570755"/>
            <a:ext cx="3294736" cy="6998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One shader for many pixels</a:t>
            </a:r>
            <a:endParaRPr lang="en-DE" sz="1600" dirty="0"/>
          </a:p>
        </p:txBody>
      </p:sp>
    </p:spTree>
    <p:extLst>
      <p:ext uri="{BB962C8B-B14F-4D97-AF65-F5344CB8AC3E}">
        <p14:creationId xmlns:p14="http://schemas.microsoft.com/office/powerpoint/2010/main" val="372087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79260A-820F-4FCA-B3C3-BFD549384321}"/>
              </a:ext>
            </a:extLst>
          </p:cNvPr>
          <p:cNvSpPr>
            <a:spLocks noGrp="1"/>
          </p:cNvSpPr>
          <p:nvPr>
            <p:ph idx="1"/>
          </p:nvPr>
        </p:nvSpPr>
        <p:spPr/>
        <p:txBody>
          <a:bodyPr>
            <a:normAutofit fontScale="70000" lnSpcReduction="20000"/>
          </a:bodyPr>
          <a:lstStyle/>
          <a:p>
            <a:r>
              <a:rPr lang="de-DE" dirty="0"/>
              <a:t>GPUs are designed to process a massive amount of data in parallel</a:t>
            </a:r>
          </a:p>
          <a:p>
            <a:r>
              <a:rPr lang="de-DE" dirty="0"/>
              <a:t>Need to run the same program on</a:t>
            </a:r>
          </a:p>
          <a:p>
            <a:pPr lvl="1"/>
            <a:r>
              <a:rPr lang="de-DE" dirty="0"/>
              <a:t>Many vertices</a:t>
            </a:r>
          </a:p>
          <a:p>
            <a:pPr lvl="1"/>
            <a:r>
              <a:rPr lang="de-DE" dirty="0"/>
              <a:t>Many pixels</a:t>
            </a:r>
          </a:p>
          <a:p>
            <a:pPr lvl="1"/>
            <a:endParaRPr lang="de-DE" dirty="0"/>
          </a:p>
          <a:p>
            <a:pPr marL="0" indent="0">
              <a:buNone/>
            </a:pPr>
            <a:r>
              <a:rPr lang="de-DE" dirty="0"/>
              <a:t>	</a:t>
            </a:r>
          </a:p>
          <a:p>
            <a:pPr marL="0" indent="0">
              <a:buNone/>
            </a:pPr>
            <a:r>
              <a:rPr lang="de-DE" dirty="0"/>
              <a:t> </a:t>
            </a:r>
          </a:p>
          <a:p>
            <a:pPr marL="0" indent="0">
              <a:buNone/>
            </a:pPr>
            <a:endParaRPr lang="de-DE" dirty="0"/>
          </a:p>
          <a:p>
            <a:pPr marL="0" indent="0">
              <a:buNone/>
            </a:pPr>
            <a:endParaRPr lang="de-DE" dirty="0"/>
          </a:p>
          <a:p>
            <a:pPr marL="0" indent="0">
              <a:buNone/>
            </a:pPr>
            <a:r>
              <a:rPr lang="de-DE" dirty="0"/>
              <a:t> </a:t>
            </a:r>
          </a:p>
          <a:p>
            <a:pPr marL="402336" lvl="1" indent="0">
              <a:buNone/>
            </a:pPr>
            <a:r>
              <a:rPr lang="de-DE" dirty="0"/>
              <a:t> </a:t>
            </a:r>
          </a:p>
          <a:p>
            <a:pPr marL="402336" lvl="1" indent="0">
              <a:buNone/>
            </a:pPr>
            <a:r>
              <a:rPr lang="de-DE" dirty="0"/>
              <a:t> </a:t>
            </a:r>
          </a:p>
        </p:txBody>
      </p:sp>
      <p:sp>
        <p:nvSpPr>
          <p:cNvPr id="3" name="Text Placeholder 2">
            <a:extLst>
              <a:ext uri="{FF2B5EF4-FFF2-40B4-BE49-F238E27FC236}">
                <a16:creationId xmlns:a16="http://schemas.microsoft.com/office/drawing/2014/main" id="{0B20B267-7045-4A31-A844-5A441E62FFBC}"/>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8D77F305-7830-450E-A093-58E2F98F6A40}"/>
              </a:ext>
            </a:extLst>
          </p:cNvPr>
          <p:cNvSpPr>
            <a:spLocks noGrp="1"/>
          </p:cNvSpPr>
          <p:nvPr>
            <p:ph type="title"/>
          </p:nvPr>
        </p:nvSpPr>
        <p:spPr/>
        <p:txBody>
          <a:bodyPr/>
          <a:lstStyle/>
          <a:p>
            <a:r>
              <a:rPr lang="de-DE" dirty="0"/>
              <a:t>Execution model of shaders</a:t>
            </a:r>
            <a:endParaRPr lang="en-DE" dirty="0"/>
          </a:p>
        </p:txBody>
      </p:sp>
      <p:sp>
        <p:nvSpPr>
          <p:cNvPr id="5" name="Rectangle 4">
            <a:extLst>
              <a:ext uri="{FF2B5EF4-FFF2-40B4-BE49-F238E27FC236}">
                <a16:creationId xmlns:a16="http://schemas.microsoft.com/office/drawing/2014/main" id="{6CE26D5D-51A9-41B0-AAC2-848C8EBD832D}"/>
              </a:ext>
            </a:extLst>
          </p:cNvPr>
          <p:cNvSpPr/>
          <p:nvPr/>
        </p:nvSpPr>
        <p:spPr>
          <a:xfrm>
            <a:off x="1195412" y="2363493"/>
            <a:ext cx="6991326" cy="7842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p>
          <a:p>
            <a:pPr algn="ctr"/>
            <a:r>
              <a:rPr lang="de-DE" dirty="0"/>
              <a:t>The smallest work item for compute shaders is called a </a:t>
            </a:r>
            <a:r>
              <a:rPr lang="de-DE" b="1" dirty="0"/>
              <a:t>thread</a:t>
            </a:r>
          </a:p>
          <a:p>
            <a:pPr algn="ctr"/>
            <a:endParaRPr lang="en-DE" dirty="0"/>
          </a:p>
        </p:txBody>
      </p:sp>
    </p:spTree>
    <p:extLst>
      <p:ext uri="{BB962C8B-B14F-4D97-AF65-F5344CB8AC3E}">
        <p14:creationId xmlns:p14="http://schemas.microsoft.com/office/powerpoint/2010/main" val="1581836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79260A-820F-4FCA-B3C3-BFD549384321}"/>
              </a:ext>
            </a:extLst>
          </p:cNvPr>
          <p:cNvSpPr>
            <a:spLocks noGrp="1"/>
          </p:cNvSpPr>
          <p:nvPr>
            <p:ph idx="1"/>
          </p:nvPr>
        </p:nvSpPr>
        <p:spPr/>
        <p:txBody>
          <a:bodyPr>
            <a:normAutofit fontScale="70000" lnSpcReduction="20000"/>
          </a:bodyPr>
          <a:lstStyle/>
          <a:p>
            <a:r>
              <a:rPr lang="de-DE" dirty="0"/>
              <a:t>GPUs are designed to process a massive amount of data in parallel</a:t>
            </a:r>
          </a:p>
          <a:p>
            <a:r>
              <a:rPr lang="de-DE" dirty="0"/>
              <a:t>Need to run the same program on</a:t>
            </a:r>
          </a:p>
          <a:p>
            <a:pPr lvl="1"/>
            <a:r>
              <a:rPr lang="de-DE" dirty="0"/>
              <a:t>Many vertices</a:t>
            </a:r>
          </a:p>
          <a:p>
            <a:pPr lvl="1"/>
            <a:r>
              <a:rPr lang="de-DE" dirty="0"/>
              <a:t>Many pixels</a:t>
            </a:r>
          </a:p>
          <a:p>
            <a:pPr lvl="1"/>
            <a:endParaRPr lang="de-DE" dirty="0"/>
          </a:p>
          <a:p>
            <a:pPr marL="0" indent="0">
              <a:buNone/>
            </a:pPr>
            <a:r>
              <a:rPr lang="de-DE" dirty="0"/>
              <a:t>	</a:t>
            </a:r>
          </a:p>
          <a:p>
            <a:pPr marL="0" indent="0">
              <a:buNone/>
            </a:pPr>
            <a:endParaRPr lang="de-DE" dirty="0"/>
          </a:p>
          <a:p>
            <a:pPr marL="0" indent="0">
              <a:buNone/>
            </a:pPr>
            <a:endParaRPr lang="de-DE" dirty="0"/>
          </a:p>
          <a:p>
            <a:r>
              <a:rPr lang="de-DE" dirty="0"/>
              <a:t>In hardware, the parallelism is realized using</a:t>
            </a:r>
          </a:p>
          <a:p>
            <a:pPr lvl="1"/>
            <a:r>
              <a:rPr lang="de-DE" dirty="0"/>
              <a:t>SIMD units, which are grouped on a compute unit (SIMD – Single Instruction Multiple Data)</a:t>
            </a:r>
          </a:p>
          <a:p>
            <a:pPr lvl="1"/>
            <a:r>
              <a:rPr lang="de-DE" dirty="0"/>
              <a:t>Many compute units</a:t>
            </a:r>
          </a:p>
          <a:p>
            <a:endParaRPr lang="en-DE" dirty="0"/>
          </a:p>
        </p:txBody>
      </p:sp>
      <p:sp>
        <p:nvSpPr>
          <p:cNvPr id="3" name="Text Placeholder 2">
            <a:extLst>
              <a:ext uri="{FF2B5EF4-FFF2-40B4-BE49-F238E27FC236}">
                <a16:creationId xmlns:a16="http://schemas.microsoft.com/office/drawing/2014/main" id="{0B20B267-7045-4A31-A844-5A441E62FFBC}"/>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8D77F305-7830-450E-A093-58E2F98F6A40}"/>
              </a:ext>
            </a:extLst>
          </p:cNvPr>
          <p:cNvSpPr>
            <a:spLocks noGrp="1"/>
          </p:cNvSpPr>
          <p:nvPr>
            <p:ph type="title"/>
          </p:nvPr>
        </p:nvSpPr>
        <p:spPr/>
        <p:txBody>
          <a:bodyPr/>
          <a:lstStyle/>
          <a:p>
            <a:r>
              <a:rPr lang="de-DE" dirty="0"/>
              <a:t>Execution model of shaders</a:t>
            </a:r>
            <a:endParaRPr lang="en-DE" dirty="0"/>
          </a:p>
        </p:txBody>
      </p:sp>
      <p:sp>
        <p:nvSpPr>
          <p:cNvPr id="5" name="Rectangle 4">
            <a:extLst>
              <a:ext uri="{FF2B5EF4-FFF2-40B4-BE49-F238E27FC236}">
                <a16:creationId xmlns:a16="http://schemas.microsoft.com/office/drawing/2014/main" id="{4644E06C-1789-4AC3-8E54-B6E3E5E85E42}"/>
              </a:ext>
            </a:extLst>
          </p:cNvPr>
          <p:cNvSpPr/>
          <p:nvPr/>
        </p:nvSpPr>
        <p:spPr>
          <a:xfrm>
            <a:off x="1195412" y="2363493"/>
            <a:ext cx="6991326" cy="7842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p>
          <a:p>
            <a:pPr algn="ctr"/>
            <a:r>
              <a:rPr lang="de-DE" dirty="0"/>
              <a:t>The smallest work item for compute shaders is called a </a:t>
            </a:r>
            <a:r>
              <a:rPr lang="de-DE" b="1" dirty="0"/>
              <a:t>thread</a:t>
            </a:r>
          </a:p>
          <a:p>
            <a:pPr algn="ctr"/>
            <a:endParaRPr lang="en-DE" dirty="0"/>
          </a:p>
        </p:txBody>
      </p:sp>
    </p:spTree>
    <p:extLst>
      <p:ext uri="{BB962C8B-B14F-4D97-AF65-F5344CB8AC3E}">
        <p14:creationId xmlns:p14="http://schemas.microsoft.com/office/powerpoint/2010/main" val="3661051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9D422F-A6EA-4EE9-A3A3-173032EBC91E}"/>
              </a:ext>
            </a:extLst>
          </p:cNvPr>
          <p:cNvSpPr>
            <a:spLocks noGrp="1"/>
          </p:cNvSpPr>
          <p:nvPr>
            <p:ph type="body" sz="quarter" idx="11"/>
          </p:nvPr>
        </p:nvSpPr>
        <p:spPr/>
        <p:txBody>
          <a:bodyPr/>
          <a:lstStyle/>
          <a:p>
            <a:endParaRPr lang="en-DE"/>
          </a:p>
        </p:txBody>
      </p:sp>
      <p:sp>
        <p:nvSpPr>
          <p:cNvPr id="4" name="Title 3">
            <a:extLst>
              <a:ext uri="{FF2B5EF4-FFF2-40B4-BE49-F238E27FC236}">
                <a16:creationId xmlns:a16="http://schemas.microsoft.com/office/drawing/2014/main" id="{3C56C07B-2637-48E9-AD47-E458E325271E}"/>
              </a:ext>
            </a:extLst>
          </p:cNvPr>
          <p:cNvSpPr>
            <a:spLocks noGrp="1"/>
          </p:cNvSpPr>
          <p:nvPr>
            <p:ph type="title"/>
          </p:nvPr>
        </p:nvSpPr>
        <p:spPr/>
        <p:txBody>
          <a:bodyPr/>
          <a:lstStyle/>
          <a:p>
            <a:r>
              <a:rPr lang="de-DE" dirty="0"/>
              <a:t>GCN Architecture: compute unit</a:t>
            </a:r>
            <a:endParaRPr lang="en-DE" dirty="0"/>
          </a:p>
        </p:txBody>
      </p:sp>
      <p:grpSp>
        <p:nvGrpSpPr>
          <p:cNvPr id="6" name="Group 5">
            <a:extLst>
              <a:ext uri="{FF2B5EF4-FFF2-40B4-BE49-F238E27FC236}">
                <a16:creationId xmlns:a16="http://schemas.microsoft.com/office/drawing/2014/main" id="{2B3CF234-4EDD-4E14-A8B7-C987EF5AA9A9}"/>
              </a:ext>
            </a:extLst>
          </p:cNvPr>
          <p:cNvGrpSpPr/>
          <p:nvPr/>
        </p:nvGrpSpPr>
        <p:grpSpPr>
          <a:xfrm>
            <a:off x="310240" y="1399100"/>
            <a:ext cx="8523520" cy="3076718"/>
            <a:chOff x="164802" y="2068565"/>
            <a:chExt cx="11690867" cy="4220029"/>
          </a:xfrm>
        </p:grpSpPr>
        <p:sp>
          <p:nvSpPr>
            <p:cNvPr id="7" name="Rectangle 6">
              <a:extLst>
                <a:ext uri="{FF2B5EF4-FFF2-40B4-BE49-F238E27FC236}">
                  <a16:creationId xmlns:a16="http://schemas.microsoft.com/office/drawing/2014/main" id="{3DBCC08D-38CC-4602-AB44-AB835A606283}"/>
                </a:ext>
              </a:extLst>
            </p:cNvPr>
            <p:cNvSpPr/>
            <p:nvPr/>
          </p:nvSpPr>
          <p:spPr>
            <a:xfrm>
              <a:off x="247746" y="2937333"/>
              <a:ext cx="11607923" cy="2481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8" name="Rectangle 7">
              <a:extLst>
                <a:ext uri="{FF2B5EF4-FFF2-40B4-BE49-F238E27FC236}">
                  <a16:creationId xmlns:a16="http://schemas.microsoft.com/office/drawing/2014/main" id="{423B970E-5175-4D61-95CE-0CA1FEE7FABF}"/>
                </a:ext>
              </a:extLst>
            </p:cNvPr>
            <p:cNvSpPr/>
            <p:nvPr/>
          </p:nvSpPr>
          <p:spPr>
            <a:xfrm>
              <a:off x="925529" y="3057553"/>
              <a:ext cx="9225520" cy="454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Scheduler</a:t>
              </a:r>
              <a:endParaRPr lang="en-DE" sz="1400" dirty="0"/>
            </a:p>
          </p:txBody>
        </p:sp>
        <p:grpSp>
          <p:nvGrpSpPr>
            <p:cNvPr id="9" name="Group 8">
              <a:extLst>
                <a:ext uri="{FF2B5EF4-FFF2-40B4-BE49-F238E27FC236}">
                  <a16:creationId xmlns:a16="http://schemas.microsoft.com/office/drawing/2014/main" id="{47E393F0-AEE0-442E-8094-FCE64701440A}"/>
                </a:ext>
              </a:extLst>
            </p:cNvPr>
            <p:cNvGrpSpPr/>
            <p:nvPr/>
          </p:nvGrpSpPr>
          <p:grpSpPr>
            <a:xfrm>
              <a:off x="419922" y="3779749"/>
              <a:ext cx="1793333" cy="372764"/>
              <a:chOff x="1170402" y="3738105"/>
              <a:chExt cx="1998060" cy="454955"/>
            </a:xfrm>
            <a:solidFill>
              <a:schemeClr val="accent2"/>
            </a:solidFill>
          </p:grpSpPr>
          <p:sp>
            <p:nvSpPr>
              <p:cNvPr id="82" name="Rectangle 81">
                <a:extLst>
                  <a:ext uri="{FF2B5EF4-FFF2-40B4-BE49-F238E27FC236}">
                    <a16:creationId xmlns:a16="http://schemas.microsoft.com/office/drawing/2014/main" id="{0BB058C1-EA79-4D4F-BA73-703A1489AD09}"/>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3" name="Rectangle 82">
                <a:extLst>
                  <a:ext uri="{FF2B5EF4-FFF2-40B4-BE49-F238E27FC236}">
                    <a16:creationId xmlns:a16="http://schemas.microsoft.com/office/drawing/2014/main" id="{A01859BA-0A0F-4D77-ADFC-D6C341036E1D}"/>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4" name="Rectangle 83">
                <a:extLst>
                  <a:ext uri="{FF2B5EF4-FFF2-40B4-BE49-F238E27FC236}">
                    <a16:creationId xmlns:a16="http://schemas.microsoft.com/office/drawing/2014/main" id="{0D7D410A-CAAA-42E5-B6C3-9EA209C62961}"/>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5" name="Rectangle 84">
                <a:extLst>
                  <a:ext uri="{FF2B5EF4-FFF2-40B4-BE49-F238E27FC236}">
                    <a16:creationId xmlns:a16="http://schemas.microsoft.com/office/drawing/2014/main" id="{425FB95A-5836-4B57-B2C3-2AB144F1C637}"/>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6" name="Rectangle 85">
                <a:extLst>
                  <a:ext uri="{FF2B5EF4-FFF2-40B4-BE49-F238E27FC236}">
                    <a16:creationId xmlns:a16="http://schemas.microsoft.com/office/drawing/2014/main" id="{68903C33-9B5A-47B6-B9DD-733E9AEB9579}"/>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7" name="Rectangle 86">
                <a:extLst>
                  <a:ext uri="{FF2B5EF4-FFF2-40B4-BE49-F238E27FC236}">
                    <a16:creationId xmlns:a16="http://schemas.microsoft.com/office/drawing/2014/main" id="{0A11E982-9DAE-407A-A48E-99282CEB509D}"/>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8" name="Rectangle 87">
                <a:extLst>
                  <a:ext uri="{FF2B5EF4-FFF2-40B4-BE49-F238E27FC236}">
                    <a16:creationId xmlns:a16="http://schemas.microsoft.com/office/drawing/2014/main" id="{5D98BBB2-CCB3-4319-AAD6-B5CBE5C5FE88}"/>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9" name="Rectangle 88">
                <a:extLst>
                  <a:ext uri="{FF2B5EF4-FFF2-40B4-BE49-F238E27FC236}">
                    <a16:creationId xmlns:a16="http://schemas.microsoft.com/office/drawing/2014/main" id="{B4BBCE6F-089E-464A-AFD0-5268C73A257D}"/>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0" name="Rectangle 89">
                <a:extLst>
                  <a:ext uri="{FF2B5EF4-FFF2-40B4-BE49-F238E27FC236}">
                    <a16:creationId xmlns:a16="http://schemas.microsoft.com/office/drawing/2014/main" id="{F104D6C8-BE1A-41FD-B4AD-394F45A8D7F0}"/>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1" name="Rectangle 90">
                <a:extLst>
                  <a:ext uri="{FF2B5EF4-FFF2-40B4-BE49-F238E27FC236}">
                    <a16:creationId xmlns:a16="http://schemas.microsoft.com/office/drawing/2014/main" id="{08D6393D-70E9-4697-9776-9AEF13473EEB}"/>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2" name="Rectangle 91">
                <a:extLst>
                  <a:ext uri="{FF2B5EF4-FFF2-40B4-BE49-F238E27FC236}">
                    <a16:creationId xmlns:a16="http://schemas.microsoft.com/office/drawing/2014/main" id="{DB250D19-0610-4899-A956-3B03C0532408}"/>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3" name="Rectangle 92">
                <a:extLst>
                  <a:ext uri="{FF2B5EF4-FFF2-40B4-BE49-F238E27FC236}">
                    <a16:creationId xmlns:a16="http://schemas.microsoft.com/office/drawing/2014/main" id="{E4855819-6DB6-494E-B034-B01C00EBCCDE}"/>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4" name="Rectangle 93">
                <a:extLst>
                  <a:ext uri="{FF2B5EF4-FFF2-40B4-BE49-F238E27FC236}">
                    <a16:creationId xmlns:a16="http://schemas.microsoft.com/office/drawing/2014/main" id="{BFEDBA60-CB13-49B4-AC0F-861A48804BDC}"/>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5" name="Rectangle 94">
                <a:extLst>
                  <a:ext uri="{FF2B5EF4-FFF2-40B4-BE49-F238E27FC236}">
                    <a16:creationId xmlns:a16="http://schemas.microsoft.com/office/drawing/2014/main" id="{BF41D95E-4727-4FA9-B72E-0EA96426F5C3}"/>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6" name="Rectangle 95">
                <a:extLst>
                  <a:ext uri="{FF2B5EF4-FFF2-40B4-BE49-F238E27FC236}">
                    <a16:creationId xmlns:a16="http://schemas.microsoft.com/office/drawing/2014/main" id="{E35EFDE7-36A5-452D-9FC2-1A069C0FD680}"/>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7" name="Rectangle 96">
                <a:extLst>
                  <a:ext uri="{FF2B5EF4-FFF2-40B4-BE49-F238E27FC236}">
                    <a16:creationId xmlns:a16="http://schemas.microsoft.com/office/drawing/2014/main" id="{50824A8F-475C-4CF1-8E38-6C30E56E3303}"/>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10" name="Group 9">
              <a:extLst>
                <a:ext uri="{FF2B5EF4-FFF2-40B4-BE49-F238E27FC236}">
                  <a16:creationId xmlns:a16="http://schemas.microsoft.com/office/drawing/2014/main" id="{1D35C4F9-9678-4A4F-8418-463CB8FCE007}"/>
                </a:ext>
              </a:extLst>
            </p:cNvPr>
            <p:cNvGrpSpPr/>
            <p:nvPr/>
          </p:nvGrpSpPr>
          <p:grpSpPr>
            <a:xfrm>
              <a:off x="2375346" y="3784616"/>
              <a:ext cx="1793333" cy="372764"/>
              <a:chOff x="1170402" y="3738105"/>
              <a:chExt cx="1998060" cy="454955"/>
            </a:xfrm>
            <a:solidFill>
              <a:schemeClr val="accent2"/>
            </a:solidFill>
          </p:grpSpPr>
          <p:sp>
            <p:nvSpPr>
              <p:cNvPr id="66" name="Rectangle 65">
                <a:extLst>
                  <a:ext uri="{FF2B5EF4-FFF2-40B4-BE49-F238E27FC236}">
                    <a16:creationId xmlns:a16="http://schemas.microsoft.com/office/drawing/2014/main" id="{62423B6A-46E4-4977-8786-65F920A5EB83}"/>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7" name="Rectangle 66">
                <a:extLst>
                  <a:ext uri="{FF2B5EF4-FFF2-40B4-BE49-F238E27FC236}">
                    <a16:creationId xmlns:a16="http://schemas.microsoft.com/office/drawing/2014/main" id="{6910238A-75C9-4BA8-89ED-04B64BEFA7EB}"/>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8" name="Rectangle 67">
                <a:extLst>
                  <a:ext uri="{FF2B5EF4-FFF2-40B4-BE49-F238E27FC236}">
                    <a16:creationId xmlns:a16="http://schemas.microsoft.com/office/drawing/2014/main" id="{883E5CE9-3E00-4459-8E36-78A996761BC6}"/>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9" name="Rectangle 68">
                <a:extLst>
                  <a:ext uri="{FF2B5EF4-FFF2-40B4-BE49-F238E27FC236}">
                    <a16:creationId xmlns:a16="http://schemas.microsoft.com/office/drawing/2014/main" id="{DFD8C550-5919-4270-9712-F12C049325C8}"/>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 name="Rectangle 69">
                <a:extLst>
                  <a:ext uri="{FF2B5EF4-FFF2-40B4-BE49-F238E27FC236}">
                    <a16:creationId xmlns:a16="http://schemas.microsoft.com/office/drawing/2014/main" id="{BEC1CC05-BC60-4B3A-80FA-74BBFAA3A821}"/>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1" name="Rectangle 70">
                <a:extLst>
                  <a:ext uri="{FF2B5EF4-FFF2-40B4-BE49-F238E27FC236}">
                    <a16:creationId xmlns:a16="http://schemas.microsoft.com/office/drawing/2014/main" id="{0A85D1F6-3A1C-4B8C-8ADA-98C4382B2A73}"/>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2" name="Rectangle 71">
                <a:extLst>
                  <a:ext uri="{FF2B5EF4-FFF2-40B4-BE49-F238E27FC236}">
                    <a16:creationId xmlns:a16="http://schemas.microsoft.com/office/drawing/2014/main" id="{C3631351-EED0-4E12-91AC-0BF0808773D8}"/>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3" name="Rectangle 72">
                <a:extLst>
                  <a:ext uri="{FF2B5EF4-FFF2-40B4-BE49-F238E27FC236}">
                    <a16:creationId xmlns:a16="http://schemas.microsoft.com/office/drawing/2014/main" id="{19ECBCCB-EE6C-406B-810D-B1FD67971A53}"/>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4" name="Rectangle 73">
                <a:extLst>
                  <a:ext uri="{FF2B5EF4-FFF2-40B4-BE49-F238E27FC236}">
                    <a16:creationId xmlns:a16="http://schemas.microsoft.com/office/drawing/2014/main" id="{D77D1A90-870C-4406-B69E-674F662D50B3}"/>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5" name="Rectangle 74">
                <a:extLst>
                  <a:ext uri="{FF2B5EF4-FFF2-40B4-BE49-F238E27FC236}">
                    <a16:creationId xmlns:a16="http://schemas.microsoft.com/office/drawing/2014/main" id="{B01F36E2-8222-4169-869C-12F4EEF6D1D8}"/>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6" name="Rectangle 75">
                <a:extLst>
                  <a:ext uri="{FF2B5EF4-FFF2-40B4-BE49-F238E27FC236}">
                    <a16:creationId xmlns:a16="http://schemas.microsoft.com/office/drawing/2014/main" id="{81068DBA-D729-449F-80E8-D406385C21CF}"/>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7" name="Rectangle 76">
                <a:extLst>
                  <a:ext uri="{FF2B5EF4-FFF2-40B4-BE49-F238E27FC236}">
                    <a16:creationId xmlns:a16="http://schemas.microsoft.com/office/drawing/2014/main" id="{694AC3CA-222A-4E95-923E-C2A0F1C034BC}"/>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8" name="Rectangle 77">
                <a:extLst>
                  <a:ext uri="{FF2B5EF4-FFF2-40B4-BE49-F238E27FC236}">
                    <a16:creationId xmlns:a16="http://schemas.microsoft.com/office/drawing/2014/main" id="{643969D2-BF99-490E-96F0-EC4C88E4121C}"/>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9" name="Rectangle 78">
                <a:extLst>
                  <a:ext uri="{FF2B5EF4-FFF2-40B4-BE49-F238E27FC236}">
                    <a16:creationId xmlns:a16="http://schemas.microsoft.com/office/drawing/2014/main" id="{83D71091-5A0A-4839-BDD2-7F5F0FD24112}"/>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0" name="Rectangle 79">
                <a:extLst>
                  <a:ext uri="{FF2B5EF4-FFF2-40B4-BE49-F238E27FC236}">
                    <a16:creationId xmlns:a16="http://schemas.microsoft.com/office/drawing/2014/main" id="{DE37C623-E2FC-43AA-91D8-3754B58257B9}"/>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1" name="Rectangle 80">
                <a:extLst>
                  <a:ext uri="{FF2B5EF4-FFF2-40B4-BE49-F238E27FC236}">
                    <a16:creationId xmlns:a16="http://schemas.microsoft.com/office/drawing/2014/main" id="{F2F620DF-E824-46A4-93A0-84218A321493}"/>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11" name="Group 10">
              <a:extLst>
                <a:ext uri="{FF2B5EF4-FFF2-40B4-BE49-F238E27FC236}">
                  <a16:creationId xmlns:a16="http://schemas.microsoft.com/office/drawing/2014/main" id="{E8570AC9-FD0F-4949-9B0E-79BA4D88E171}"/>
                </a:ext>
              </a:extLst>
            </p:cNvPr>
            <p:cNvGrpSpPr/>
            <p:nvPr/>
          </p:nvGrpSpPr>
          <p:grpSpPr>
            <a:xfrm>
              <a:off x="6396603" y="3796669"/>
              <a:ext cx="1793333" cy="372764"/>
              <a:chOff x="1170402" y="3738105"/>
              <a:chExt cx="1998060" cy="454955"/>
            </a:xfrm>
            <a:solidFill>
              <a:schemeClr val="accent2"/>
            </a:solidFill>
          </p:grpSpPr>
          <p:sp>
            <p:nvSpPr>
              <p:cNvPr id="50" name="Rectangle 49">
                <a:extLst>
                  <a:ext uri="{FF2B5EF4-FFF2-40B4-BE49-F238E27FC236}">
                    <a16:creationId xmlns:a16="http://schemas.microsoft.com/office/drawing/2014/main" id="{4CC68DB0-875B-4BF7-A585-70C851673B87}"/>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1" name="Rectangle 50">
                <a:extLst>
                  <a:ext uri="{FF2B5EF4-FFF2-40B4-BE49-F238E27FC236}">
                    <a16:creationId xmlns:a16="http://schemas.microsoft.com/office/drawing/2014/main" id="{CD43E8D1-F246-4A6A-90E2-A8F7F512E4AC}"/>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2" name="Rectangle 51">
                <a:extLst>
                  <a:ext uri="{FF2B5EF4-FFF2-40B4-BE49-F238E27FC236}">
                    <a16:creationId xmlns:a16="http://schemas.microsoft.com/office/drawing/2014/main" id="{A09A9B4F-863A-46FF-B004-F72111A5716A}"/>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3" name="Rectangle 52">
                <a:extLst>
                  <a:ext uri="{FF2B5EF4-FFF2-40B4-BE49-F238E27FC236}">
                    <a16:creationId xmlns:a16="http://schemas.microsoft.com/office/drawing/2014/main" id="{B68FE1DD-FB5C-48AA-8B1D-0C2BE82259A7}"/>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4" name="Rectangle 53">
                <a:extLst>
                  <a:ext uri="{FF2B5EF4-FFF2-40B4-BE49-F238E27FC236}">
                    <a16:creationId xmlns:a16="http://schemas.microsoft.com/office/drawing/2014/main" id="{D9A82722-0C88-4047-8F1A-88794989B338}"/>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5" name="Rectangle 54">
                <a:extLst>
                  <a:ext uri="{FF2B5EF4-FFF2-40B4-BE49-F238E27FC236}">
                    <a16:creationId xmlns:a16="http://schemas.microsoft.com/office/drawing/2014/main" id="{B18E48C3-72CD-49BF-9576-2E64E92E089A}"/>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6" name="Rectangle 55">
                <a:extLst>
                  <a:ext uri="{FF2B5EF4-FFF2-40B4-BE49-F238E27FC236}">
                    <a16:creationId xmlns:a16="http://schemas.microsoft.com/office/drawing/2014/main" id="{33FE8E0D-0483-4BFD-A379-E0E1A47BF4C9}"/>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7" name="Rectangle 56">
                <a:extLst>
                  <a:ext uri="{FF2B5EF4-FFF2-40B4-BE49-F238E27FC236}">
                    <a16:creationId xmlns:a16="http://schemas.microsoft.com/office/drawing/2014/main" id="{E6290085-B78F-4338-8504-804C395A428E}"/>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8" name="Rectangle 57">
                <a:extLst>
                  <a:ext uri="{FF2B5EF4-FFF2-40B4-BE49-F238E27FC236}">
                    <a16:creationId xmlns:a16="http://schemas.microsoft.com/office/drawing/2014/main" id="{28790C81-78C4-4D8E-AF5F-D6476CC8567C}"/>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9" name="Rectangle 58">
                <a:extLst>
                  <a:ext uri="{FF2B5EF4-FFF2-40B4-BE49-F238E27FC236}">
                    <a16:creationId xmlns:a16="http://schemas.microsoft.com/office/drawing/2014/main" id="{10BC8A73-2EA0-4526-9F47-ABECD480D496}"/>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0" name="Rectangle 59">
                <a:extLst>
                  <a:ext uri="{FF2B5EF4-FFF2-40B4-BE49-F238E27FC236}">
                    <a16:creationId xmlns:a16="http://schemas.microsoft.com/office/drawing/2014/main" id="{401632EB-DCC4-40B1-B71F-48D5A519DBE3}"/>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1" name="Rectangle 60">
                <a:extLst>
                  <a:ext uri="{FF2B5EF4-FFF2-40B4-BE49-F238E27FC236}">
                    <a16:creationId xmlns:a16="http://schemas.microsoft.com/office/drawing/2014/main" id="{3DD9233D-2A4E-45D3-A41F-49E3FA95E3AD}"/>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2" name="Rectangle 61">
                <a:extLst>
                  <a:ext uri="{FF2B5EF4-FFF2-40B4-BE49-F238E27FC236}">
                    <a16:creationId xmlns:a16="http://schemas.microsoft.com/office/drawing/2014/main" id="{5345F32A-1DF9-482E-80D3-B31C42A2C357}"/>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3" name="Rectangle 62">
                <a:extLst>
                  <a:ext uri="{FF2B5EF4-FFF2-40B4-BE49-F238E27FC236}">
                    <a16:creationId xmlns:a16="http://schemas.microsoft.com/office/drawing/2014/main" id="{BD20C198-A038-492D-B246-D60D12B122B8}"/>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4" name="Rectangle 63">
                <a:extLst>
                  <a:ext uri="{FF2B5EF4-FFF2-40B4-BE49-F238E27FC236}">
                    <a16:creationId xmlns:a16="http://schemas.microsoft.com/office/drawing/2014/main" id="{DFA17CA4-9499-4949-842F-425316830632}"/>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5" name="Rectangle 64">
                <a:extLst>
                  <a:ext uri="{FF2B5EF4-FFF2-40B4-BE49-F238E27FC236}">
                    <a16:creationId xmlns:a16="http://schemas.microsoft.com/office/drawing/2014/main" id="{2DC1BCD0-2619-4B3A-8FC6-2648ACE2377A}"/>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12" name="Group 11">
              <a:extLst>
                <a:ext uri="{FF2B5EF4-FFF2-40B4-BE49-F238E27FC236}">
                  <a16:creationId xmlns:a16="http://schemas.microsoft.com/office/drawing/2014/main" id="{D63D1892-F91E-4D28-BBC7-46D585F6B5FD}"/>
                </a:ext>
              </a:extLst>
            </p:cNvPr>
            <p:cNvGrpSpPr/>
            <p:nvPr/>
          </p:nvGrpSpPr>
          <p:grpSpPr>
            <a:xfrm>
              <a:off x="8351017" y="3791793"/>
              <a:ext cx="1793333" cy="372764"/>
              <a:chOff x="1170402" y="3738105"/>
              <a:chExt cx="1998060" cy="454955"/>
            </a:xfrm>
            <a:solidFill>
              <a:schemeClr val="accent2"/>
            </a:solidFill>
          </p:grpSpPr>
          <p:sp>
            <p:nvSpPr>
              <p:cNvPr id="34" name="Rectangle 33">
                <a:extLst>
                  <a:ext uri="{FF2B5EF4-FFF2-40B4-BE49-F238E27FC236}">
                    <a16:creationId xmlns:a16="http://schemas.microsoft.com/office/drawing/2014/main" id="{9307BE31-43D8-4C34-BF9A-CE97EB1A8719}"/>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5" name="Rectangle 34">
                <a:extLst>
                  <a:ext uri="{FF2B5EF4-FFF2-40B4-BE49-F238E27FC236}">
                    <a16:creationId xmlns:a16="http://schemas.microsoft.com/office/drawing/2014/main" id="{EE36E8CF-63E9-4041-ACDB-F86B9B4CD590}"/>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Rectangle 35">
                <a:extLst>
                  <a:ext uri="{FF2B5EF4-FFF2-40B4-BE49-F238E27FC236}">
                    <a16:creationId xmlns:a16="http://schemas.microsoft.com/office/drawing/2014/main" id="{FB6509D5-8E6C-4CEB-8FD2-D28DDCE60762}"/>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7" name="Rectangle 36">
                <a:extLst>
                  <a:ext uri="{FF2B5EF4-FFF2-40B4-BE49-F238E27FC236}">
                    <a16:creationId xmlns:a16="http://schemas.microsoft.com/office/drawing/2014/main" id="{11A97917-2550-4A5F-AA9F-51158C5EAE88}"/>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8" name="Rectangle 37">
                <a:extLst>
                  <a:ext uri="{FF2B5EF4-FFF2-40B4-BE49-F238E27FC236}">
                    <a16:creationId xmlns:a16="http://schemas.microsoft.com/office/drawing/2014/main" id="{338FFDFD-73F4-4741-B72F-152F911B29AC}"/>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9" name="Rectangle 38">
                <a:extLst>
                  <a:ext uri="{FF2B5EF4-FFF2-40B4-BE49-F238E27FC236}">
                    <a16:creationId xmlns:a16="http://schemas.microsoft.com/office/drawing/2014/main" id="{9498F705-7DC5-4CC3-8E79-A3B33A01FCBB}"/>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0" name="Rectangle 39">
                <a:extLst>
                  <a:ext uri="{FF2B5EF4-FFF2-40B4-BE49-F238E27FC236}">
                    <a16:creationId xmlns:a16="http://schemas.microsoft.com/office/drawing/2014/main" id="{D368E30E-39B1-47A7-BCD8-241A8775E102}"/>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1" name="Rectangle 40">
                <a:extLst>
                  <a:ext uri="{FF2B5EF4-FFF2-40B4-BE49-F238E27FC236}">
                    <a16:creationId xmlns:a16="http://schemas.microsoft.com/office/drawing/2014/main" id="{1101907B-7C7F-4BC3-8F41-E30AC5A7C1C9}"/>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2" name="Rectangle 41">
                <a:extLst>
                  <a:ext uri="{FF2B5EF4-FFF2-40B4-BE49-F238E27FC236}">
                    <a16:creationId xmlns:a16="http://schemas.microsoft.com/office/drawing/2014/main" id="{39AB17F4-4A37-4D3E-A8A9-5061AA351B98}"/>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3" name="Rectangle 42">
                <a:extLst>
                  <a:ext uri="{FF2B5EF4-FFF2-40B4-BE49-F238E27FC236}">
                    <a16:creationId xmlns:a16="http://schemas.microsoft.com/office/drawing/2014/main" id="{7B680925-BAFC-450F-B3A7-CF356F91A038}"/>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4" name="Rectangle 43">
                <a:extLst>
                  <a:ext uri="{FF2B5EF4-FFF2-40B4-BE49-F238E27FC236}">
                    <a16:creationId xmlns:a16="http://schemas.microsoft.com/office/drawing/2014/main" id="{4B6A468F-5A1A-4061-A02B-813724597D54}"/>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5" name="Rectangle 44">
                <a:extLst>
                  <a:ext uri="{FF2B5EF4-FFF2-40B4-BE49-F238E27FC236}">
                    <a16:creationId xmlns:a16="http://schemas.microsoft.com/office/drawing/2014/main" id="{C457902E-388E-41A6-A299-6A433FA154FC}"/>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6" name="Rectangle 45">
                <a:extLst>
                  <a:ext uri="{FF2B5EF4-FFF2-40B4-BE49-F238E27FC236}">
                    <a16:creationId xmlns:a16="http://schemas.microsoft.com/office/drawing/2014/main" id="{A944C639-42C8-42E4-9832-F9BDD8CF2195}"/>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7" name="Rectangle 46">
                <a:extLst>
                  <a:ext uri="{FF2B5EF4-FFF2-40B4-BE49-F238E27FC236}">
                    <a16:creationId xmlns:a16="http://schemas.microsoft.com/office/drawing/2014/main" id="{4183F10B-BF79-4DC9-815E-F803CE7CFE17}"/>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8" name="Rectangle 47">
                <a:extLst>
                  <a:ext uri="{FF2B5EF4-FFF2-40B4-BE49-F238E27FC236}">
                    <a16:creationId xmlns:a16="http://schemas.microsoft.com/office/drawing/2014/main" id="{2974437E-D9DD-4AA3-BDAA-D75EF7C4775B}"/>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9" name="Rectangle 48">
                <a:extLst>
                  <a:ext uri="{FF2B5EF4-FFF2-40B4-BE49-F238E27FC236}">
                    <a16:creationId xmlns:a16="http://schemas.microsoft.com/office/drawing/2014/main" id="{68420C52-8DF6-4DD0-BC98-A9F18F9D464A}"/>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3" name="Rectangle 12">
              <a:extLst>
                <a:ext uri="{FF2B5EF4-FFF2-40B4-BE49-F238E27FC236}">
                  <a16:creationId xmlns:a16="http://schemas.microsoft.com/office/drawing/2014/main" id="{DAFD4962-26A2-4E4B-A451-12C89C6E8019}"/>
                </a:ext>
              </a:extLst>
            </p:cNvPr>
            <p:cNvSpPr/>
            <p:nvPr/>
          </p:nvSpPr>
          <p:spPr>
            <a:xfrm>
              <a:off x="419922" y="4364210"/>
              <a:ext cx="1796400" cy="808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Vector registers 64KiB</a:t>
              </a:r>
              <a:endParaRPr lang="en-DE" sz="1400" dirty="0"/>
            </a:p>
          </p:txBody>
        </p:sp>
        <p:sp>
          <p:nvSpPr>
            <p:cNvPr id="14" name="Rectangle 13">
              <a:extLst>
                <a:ext uri="{FF2B5EF4-FFF2-40B4-BE49-F238E27FC236}">
                  <a16:creationId xmlns:a16="http://schemas.microsoft.com/office/drawing/2014/main" id="{5174D11D-5419-42F0-AA3E-0D9024D0E98C}"/>
                </a:ext>
              </a:extLst>
            </p:cNvPr>
            <p:cNvSpPr/>
            <p:nvPr/>
          </p:nvSpPr>
          <p:spPr>
            <a:xfrm>
              <a:off x="2372279" y="4364210"/>
              <a:ext cx="1796400" cy="808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Rectangle 14">
              <a:extLst>
                <a:ext uri="{FF2B5EF4-FFF2-40B4-BE49-F238E27FC236}">
                  <a16:creationId xmlns:a16="http://schemas.microsoft.com/office/drawing/2014/main" id="{4410CF22-B9ED-416F-B19F-6BAF6F38C3F4}"/>
                </a:ext>
              </a:extLst>
            </p:cNvPr>
            <p:cNvSpPr/>
            <p:nvPr/>
          </p:nvSpPr>
          <p:spPr>
            <a:xfrm rot="16200000">
              <a:off x="4219731" y="3905655"/>
              <a:ext cx="1392481" cy="1164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de-DE" sz="1400" dirty="0"/>
                <a:t>Local Data Share 64KiB</a:t>
              </a:r>
              <a:endParaRPr lang="en-DE" sz="1400" dirty="0"/>
            </a:p>
          </p:txBody>
        </p:sp>
        <p:sp>
          <p:nvSpPr>
            <p:cNvPr id="16" name="Rectangle 15">
              <a:extLst>
                <a:ext uri="{FF2B5EF4-FFF2-40B4-BE49-F238E27FC236}">
                  <a16:creationId xmlns:a16="http://schemas.microsoft.com/office/drawing/2014/main" id="{90A49D4A-5C24-40D3-B662-7C0066F10B65}"/>
                </a:ext>
              </a:extLst>
            </p:cNvPr>
            <p:cNvSpPr/>
            <p:nvPr/>
          </p:nvSpPr>
          <p:spPr>
            <a:xfrm>
              <a:off x="6383448" y="4376263"/>
              <a:ext cx="1796400" cy="808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Rectangle 16">
              <a:extLst>
                <a:ext uri="{FF2B5EF4-FFF2-40B4-BE49-F238E27FC236}">
                  <a16:creationId xmlns:a16="http://schemas.microsoft.com/office/drawing/2014/main" id="{4F98C510-8EB6-4577-881F-BF6249F17C43}"/>
                </a:ext>
              </a:extLst>
            </p:cNvPr>
            <p:cNvSpPr/>
            <p:nvPr/>
          </p:nvSpPr>
          <p:spPr>
            <a:xfrm>
              <a:off x="8354649" y="4378831"/>
              <a:ext cx="1796400" cy="808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Rectangle 17">
              <a:extLst>
                <a:ext uri="{FF2B5EF4-FFF2-40B4-BE49-F238E27FC236}">
                  <a16:creationId xmlns:a16="http://schemas.microsoft.com/office/drawing/2014/main" id="{21D9C549-A18B-428D-B3E2-2FC800DA466D}"/>
                </a:ext>
              </a:extLst>
            </p:cNvPr>
            <p:cNvSpPr/>
            <p:nvPr/>
          </p:nvSpPr>
          <p:spPr>
            <a:xfrm rot="16200000">
              <a:off x="5747936" y="3698753"/>
              <a:ext cx="372764"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Rectangle 18">
              <a:extLst>
                <a:ext uri="{FF2B5EF4-FFF2-40B4-BE49-F238E27FC236}">
                  <a16:creationId xmlns:a16="http://schemas.microsoft.com/office/drawing/2014/main" id="{3B90B0A5-DAE6-416D-A8CA-BD69047FFD5C}"/>
                </a:ext>
              </a:extLst>
            </p:cNvPr>
            <p:cNvSpPr/>
            <p:nvPr/>
          </p:nvSpPr>
          <p:spPr>
            <a:xfrm rot="16200000">
              <a:off x="5760328" y="4285644"/>
              <a:ext cx="372764"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Rectangle 19">
              <a:extLst>
                <a:ext uri="{FF2B5EF4-FFF2-40B4-BE49-F238E27FC236}">
                  <a16:creationId xmlns:a16="http://schemas.microsoft.com/office/drawing/2014/main" id="{2AB51432-BB7D-4423-8CA3-0F243895C943}"/>
                </a:ext>
              </a:extLst>
            </p:cNvPr>
            <p:cNvSpPr/>
            <p:nvPr/>
          </p:nvSpPr>
          <p:spPr>
            <a:xfrm rot="16200000">
              <a:off x="481326" y="3140118"/>
              <a:ext cx="218816" cy="289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Rectangle 20">
              <a:extLst>
                <a:ext uri="{FF2B5EF4-FFF2-40B4-BE49-F238E27FC236}">
                  <a16:creationId xmlns:a16="http://schemas.microsoft.com/office/drawing/2014/main" id="{58857D58-9A2E-49C2-B83F-C2C0C8CE2328}"/>
                </a:ext>
              </a:extLst>
            </p:cNvPr>
            <p:cNvSpPr/>
            <p:nvPr/>
          </p:nvSpPr>
          <p:spPr>
            <a:xfrm rot="16200000">
              <a:off x="10448081" y="3865130"/>
              <a:ext cx="2129296" cy="50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de-DE" sz="1400" dirty="0"/>
                <a:t>L1</a:t>
              </a:r>
            </a:p>
            <a:p>
              <a:pPr algn="ctr"/>
              <a:endParaRPr lang="de-DE" sz="1400" dirty="0"/>
            </a:p>
            <a:p>
              <a:pPr algn="ctr"/>
              <a:r>
                <a:rPr lang="de-DE" sz="1400" dirty="0"/>
                <a:t>16KiB</a:t>
              </a:r>
              <a:endParaRPr lang="en-DE" sz="1400" dirty="0"/>
            </a:p>
          </p:txBody>
        </p:sp>
        <p:sp>
          <p:nvSpPr>
            <p:cNvPr id="22" name="Rectangle 21">
              <a:extLst>
                <a:ext uri="{FF2B5EF4-FFF2-40B4-BE49-F238E27FC236}">
                  <a16:creationId xmlns:a16="http://schemas.microsoft.com/office/drawing/2014/main" id="{69929485-A635-48E7-BD3E-A2FCF9266ACF}"/>
                </a:ext>
              </a:extLst>
            </p:cNvPr>
            <p:cNvSpPr/>
            <p:nvPr/>
          </p:nvSpPr>
          <p:spPr>
            <a:xfrm rot="16200000">
              <a:off x="9648666" y="3651501"/>
              <a:ext cx="2129296" cy="936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de-DE" sz="1400" dirty="0"/>
                <a:t>Texture Units</a:t>
              </a:r>
              <a:endParaRPr lang="en-DE" sz="1400" dirty="0"/>
            </a:p>
          </p:txBody>
        </p:sp>
        <p:cxnSp>
          <p:nvCxnSpPr>
            <p:cNvPr id="23" name="Straight Arrow Connector 22">
              <a:extLst>
                <a:ext uri="{FF2B5EF4-FFF2-40B4-BE49-F238E27FC236}">
                  <a16:creationId xmlns:a16="http://schemas.microsoft.com/office/drawing/2014/main" id="{347A7437-9C93-4243-94B6-E2D020B46263}"/>
                </a:ext>
              </a:extLst>
            </p:cNvPr>
            <p:cNvCxnSpPr>
              <a:stCxn id="20" idx="3"/>
            </p:cNvCxnSpPr>
            <p:nvPr/>
          </p:nvCxnSpPr>
          <p:spPr>
            <a:xfrm flipV="1">
              <a:off x="590734" y="2550125"/>
              <a:ext cx="472058" cy="625494"/>
            </a:xfrm>
            <a:prstGeom prst="straightConnector1">
              <a:avLst/>
            </a:prstGeom>
            <a:ln w="28575">
              <a:solidFill>
                <a:schemeClr val="tx1"/>
              </a:solidFill>
              <a:headEnd type="diamond" w="lg" len="lg"/>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5D7D162-9B0E-4E3E-8E5B-EA3B28F8A7CE}"/>
                </a:ext>
              </a:extLst>
            </p:cNvPr>
            <p:cNvSpPr txBox="1"/>
            <p:nvPr/>
          </p:nvSpPr>
          <p:spPr>
            <a:xfrm>
              <a:off x="164802" y="2072072"/>
              <a:ext cx="3162142" cy="464361"/>
            </a:xfrm>
            <a:prstGeom prst="rect">
              <a:avLst/>
            </a:prstGeom>
            <a:noFill/>
          </p:spPr>
          <p:txBody>
            <a:bodyPr wrap="none" rtlCol="0">
              <a:spAutoFit/>
            </a:bodyPr>
            <a:lstStyle/>
            <a:p>
              <a:r>
                <a:rPr lang="de-DE" sz="1600" dirty="0"/>
                <a:t>Branch &amp; Message unit</a:t>
              </a:r>
              <a:endParaRPr lang="en-DE" sz="1600" dirty="0"/>
            </a:p>
          </p:txBody>
        </p:sp>
        <p:sp>
          <p:nvSpPr>
            <p:cNvPr id="25" name="TextBox 24">
              <a:extLst>
                <a:ext uri="{FF2B5EF4-FFF2-40B4-BE49-F238E27FC236}">
                  <a16:creationId xmlns:a16="http://schemas.microsoft.com/office/drawing/2014/main" id="{AA046494-CE60-44E5-B5FE-BC33D9571C53}"/>
                </a:ext>
              </a:extLst>
            </p:cNvPr>
            <p:cNvSpPr txBox="1"/>
            <p:nvPr/>
          </p:nvSpPr>
          <p:spPr>
            <a:xfrm>
              <a:off x="3746810" y="2071004"/>
              <a:ext cx="3478577" cy="464361"/>
            </a:xfrm>
            <a:prstGeom prst="rect">
              <a:avLst/>
            </a:prstGeom>
            <a:noFill/>
          </p:spPr>
          <p:txBody>
            <a:bodyPr wrap="none" rtlCol="0">
              <a:spAutoFit/>
            </a:bodyPr>
            <a:lstStyle/>
            <a:p>
              <a:r>
                <a:rPr lang="de-DE" sz="1600" dirty="0"/>
                <a:t>Vector units (4x SIMD-16)</a:t>
              </a:r>
              <a:endParaRPr lang="en-DE" sz="1600" dirty="0"/>
            </a:p>
          </p:txBody>
        </p:sp>
        <p:sp>
          <p:nvSpPr>
            <p:cNvPr id="26" name="TextBox 25">
              <a:extLst>
                <a:ext uri="{FF2B5EF4-FFF2-40B4-BE49-F238E27FC236}">
                  <a16:creationId xmlns:a16="http://schemas.microsoft.com/office/drawing/2014/main" id="{933DCEDA-AD1D-4C9B-9CAA-23289B3BCB75}"/>
                </a:ext>
              </a:extLst>
            </p:cNvPr>
            <p:cNvSpPr txBox="1"/>
            <p:nvPr/>
          </p:nvSpPr>
          <p:spPr>
            <a:xfrm>
              <a:off x="7470796" y="2068565"/>
              <a:ext cx="1581291" cy="464361"/>
            </a:xfrm>
            <a:prstGeom prst="rect">
              <a:avLst/>
            </a:prstGeom>
            <a:noFill/>
          </p:spPr>
          <p:txBody>
            <a:bodyPr wrap="none" rtlCol="0">
              <a:spAutoFit/>
            </a:bodyPr>
            <a:lstStyle/>
            <a:p>
              <a:r>
                <a:rPr lang="de-DE" sz="1600" dirty="0"/>
                <a:t>Scalar unit</a:t>
              </a:r>
              <a:endParaRPr lang="en-DE" sz="1600" dirty="0"/>
            </a:p>
          </p:txBody>
        </p:sp>
        <p:sp>
          <p:nvSpPr>
            <p:cNvPr id="27" name="TextBox 26">
              <a:extLst>
                <a:ext uri="{FF2B5EF4-FFF2-40B4-BE49-F238E27FC236}">
                  <a16:creationId xmlns:a16="http://schemas.microsoft.com/office/drawing/2014/main" id="{19DD8500-4D2A-40BF-8163-75378524EA40}"/>
                </a:ext>
              </a:extLst>
            </p:cNvPr>
            <p:cNvSpPr txBox="1"/>
            <p:nvPr/>
          </p:nvSpPr>
          <p:spPr>
            <a:xfrm>
              <a:off x="5175180" y="5824233"/>
              <a:ext cx="3458963" cy="464361"/>
            </a:xfrm>
            <a:prstGeom prst="rect">
              <a:avLst/>
            </a:prstGeom>
            <a:noFill/>
          </p:spPr>
          <p:txBody>
            <a:bodyPr wrap="none" rtlCol="0">
              <a:spAutoFit/>
            </a:bodyPr>
            <a:lstStyle/>
            <a:p>
              <a:r>
                <a:rPr lang="de-DE" sz="1600" dirty="0"/>
                <a:t>Scalar registers (12.5KiB)</a:t>
              </a:r>
              <a:endParaRPr lang="en-DE" sz="1600" dirty="0"/>
            </a:p>
          </p:txBody>
        </p:sp>
        <p:cxnSp>
          <p:nvCxnSpPr>
            <p:cNvPr id="28" name="Connector: Elbow 27">
              <a:extLst>
                <a:ext uri="{FF2B5EF4-FFF2-40B4-BE49-F238E27FC236}">
                  <a16:creationId xmlns:a16="http://schemas.microsoft.com/office/drawing/2014/main" id="{F8BB3D42-7EDE-49F8-943F-CD2FECA61EAF}"/>
                </a:ext>
              </a:extLst>
            </p:cNvPr>
            <p:cNvCxnSpPr>
              <a:cxnSpLocks/>
              <a:stCxn id="25" idx="2"/>
              <a:endCxn id="91" idx="0"/>
            </p:cNvCxnSpPr>
            <p:nvPr/>
          </p:nvCxnSpPr>
          <p:spPr>
            <a:xfrm rot="5400000">
              <a:off x="2864558" y="1158209"/>
              <a:ext cx="1244386" cy="3998698"/>
            </a:xfrm>
            <a:prstGeom prst="bentConnector3">
              <a:avLst>
                <a:gd name="adj1" fmla="val 22880"/>
              </a:avLst>
            </a:prstGeom>
            <a:ln w="28575">
              <a:solidFill>
                <a:schemeClr val="tx1"/>
              </a:solidFill>
              <a:tailEnd type="diamond"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70AD453-092A-41BF-9ED3-D2A5BFBAE1E2}"/>
                </a:ext>
              </a:extLst>
            </p:cNvPr>
            <p:cNvCxnSpPr>
              <a:cxnSpLocks/>
              <a:stCxn id="74" idx="0"/>
            </p:cNvCxnSpPr>
            <p:nvPr/>
          </p:nvCxnSpPr>
          <p:spPr>
            <a:xfrm flipV="1">
              <a:off x="3328951" y="2693651"/>
              <a:ext cx="0" cy="1090968"/>
            </a:xfrm>
            <a:prstGeom prst="straightConnector1">
              <a:avLst/>
            </a:prstGeom>
            <a:ln w="28575">
              <a:solidFill>
                <a:schemeClr val="tx1"/>
              </a:solidFill>
              <a:headEnd type="diamond" w="lg" len="lg"/>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A51E300-BDB4-447A-81B5-872F4BD61C29}"/>
                </a:ext>
              </a:extLst>
            </p:cNvPr>
            <p:cNvCxnSpPr>
              <a:stCxn id="26" idx="2"/>
              <a:endCxn id="18" idx="3"/>
            </p:cNvCxnSpPr>
            <p:nvPr/>
          </p:nvCxnSpPr>
          <p:spPr>
            <a:xfrm flipH="1">
              <a:off x="5934319" y="2532926"/>
              <a:ext cx="2327122" cy="1258866"/>
            </a:xfrm>
            <a:prstGeom prst="straightConnector1">
              <a:avLst/>
            </a:prstGeom>
            <a:ln w="28575">
              <a:solidFill>
                <a:schemeClr val="tx1"/>
              </a:solidFill>
              <a:tailEnd type="diamond"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3E8B2D5-727E-4B4E-98C6-A175B6F77D85}"/>
                </a:ext>
              </a:extLst>
            </p:cNvPr>
            <p:cNvCxnSpPr>
              <a:stCxn id="27" idx="0"/>
              <a:endCxn id="19" idx="1"/>
            </p:cNvCxnSpPr>
            <p:nvPr/>
          </p:nvCxnSpPr>
          <p:spPr>
            <a:xfrm flipH="1" flipV="1">
              <a:off x="5946711" y="4751448"/>
              <a:ext cx="957951" cy="1072785"/>
            </a:xfrm>
            <a:prstGeom prst="straightConnector1">
              <a:avLst/>
            </a:prstGeom>
            <a:ln w="28575">
              <a:solidFill>
                <a:schemeClr val="tx1"/>
              </a:solidFill>
              <a:tailEnd type="diamond"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DBE1850-95E4-48DC-862B-3590238D6937}"/>
                </a:ext>
              </a:extLst>
            </p:cNvPr>
            <p:cNvCxnSpPr>
              <a:cxnSpLocks/>
              <a:stCxn id="58" idx="0"/>
            </p:cNvCxnSpPr>
            <p:nvPr/>
          </p:nvCxnSpPr>
          <p:spPr>
            <a:xfrm flipH="1" flipV="1">
              <a:off x="7345229" y="2693651"/>
              <a:ext cx="4979" cy="1103021"/>
            </a:xfrm>
            <a:prstGeom prst="straightConnector1">
              <a:avLst/>
            </a:prstGeom>
            <a:ln w="28575">
              <a:solidFill>
                <a:schemeClr val="tx1"/>
              </a:solidFill>
              <a:headEnd type="diamond" w="lg" len="lg"/>
              <a:tailEnd type="non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A1FF789A-841C-47ED-B78C-8146AE42674D}"/>
                </a:ext>
              </a:extLst>
            </p:cNvPr>
            <p:cNvCxnSpPr>
              <a:cxnSpLocks/>
              <a:stCxn id="25" idx="2"/>
              <a:endCxn id="43" idx="0"/>
            </p:cNvCxnSpPr>
            <p:nvPr/>
          </p:nvCxnSpPr>
          <p:spPr>
            <a:xfrm rot="16200000" flipH="1">
              <a:off x="6824082" y="1197382"/>
              <a:ext cx="1256430" cy="3932396"/>
            </a:xfrm>
            <a:prstGeom prst="bentConnector3">
              <a:avLst>
                <a:gd name="adj1" fmla="val 22739"/>
              </a:avLst>
            </a:prstGeom>
            <a:ln w="28575">
              <a:solidFill>
                <a:schemeClr val="tx1"/>
              </a:solidFill>
              <a:tailEnd type="diamond"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7564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8C9C1A-907B-4D88-8C00-28823E31302A}"/>
              </a:ext>
            </a:extLst>
          </p:cNvPr>
          <p:cNvSpPr>
            <a:spLocks noGrp="1"/>
          </p:cNvSpPr>
          <p:nvPr>
            <p:ph type="body" sz="quarter" idx="11"/>
          </p:nvPr>
        </p:nvSpPr>
        <p:spPr/>
        <p:txBody>
          <a:bodyPr/>
          <a:lstStyle/>
          <a:p>
            <a:r>
              <a:rPr lang="en-US" dirty="0"/>
              <a:t>Lou Kramer // 4C Prague // 2018.10.05</a:t>
            </a:r>
          </a:p>
          <a:p>
            <a:endParaRPr lang="en-DE" dirty="0"/>
          </a:p>
        </p:txBody>
      </p:sp>
      <p:grpSp>
        <p:nvGrpSpPr>
          <p:cNvPr id="5" name="Group 4">
            <a:extLst>
              <a:ext uri="{FF2B5EF4-FFF2-40B4-BE49-F238E27FC236}">
                <a16:creationId xmlns:a16="http://schemas.microsoft.com/office/drawing/2014/main" id="{B6D47FF0-2AC6-4010-BA8E-924778961FCE}"/>
              </a:ext>
            </a:extLst>
          </p:cNvPr>
          <p:cNvGrpSpPr/>
          <p:nvPr/>
        </p:nvGrpSpPr>
        <p:grpSpPr>
          <a:xfrm>
            <a:off x="796363" y="633413"/>
            <a:ext cx="7652312" cy="4086225"/>
            <a:chOff x="796363" y="633413"/>
            <a:chExt cx="7652312" cy="4086225"/>
          </a:xfrm>
        </p:grpSpPr>
        <p:sp>
          <p:nvSpPr>
            <p:cNvPr id="6" name="Rectangle 5">
              <a:extLst>
                <a:ext uri="{FF2B5EF4-FFF2-40B4-BE49-F238E27FC236}">
                  <a16:creationId xmlns:a16="http://schemas.microsoft.com/office/drawing/2014/main" id="{508F140C-BD13-48CC-9786-2717B95F9808}"/>
                </a:ext>
              </a:extLst>
            </p:cNvPr>
            <p:cNvSpPr/>
            <p:nvPr/>
          </p:nvSpPr>
          <p:spPr>
            <a:xfrm>
              <a:off x="1328738" y="633413"/>
              <a:ext cx="7119937" cy="40862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7" name="Group 6">
              <a:extLst>
                <a:ext uri="{FF2B5EF4-FFF2-40B4-BE49-F238E27FC236}">
                  <a16:creationId xmlns:a16="http://schemas.microsoft.com/office/drawing/2014/main" id="{2772414E-3CF9-4B3F-A4DD-AD0227B9EE34}"/>
                </a:ext>
              </a:extLst>
            </p:cNvPr>
            <p:cNvGrpSpPr/>
            <p:nvPr/>
          </p:nvGrpSpPr>
          <p:grpSpPr>
            <a:xfrm>
              <a:off x="796363" y="735100"/>
              <a:ext cx="7388224" cy="3870653"/>
              <a:chOff x="316469" y="541898"/>
              <a:chExt cx="9741931" cy="5103748"/>
            </a:xfrm>
          </p:grpSpPr>
          <p:sp>
            <p:nvSpPr>
              <p:cNvPr id="8" name="Rectangle 7">
                <a:extLst>
                  <a:ext uri="{FF2B5EF4-FFF2-40B4-BE49-F238E27FC236}">
                    <a16:creationId xmlns:a16="http://schemas.microsoft.com/office/drawing/2014/main" id="{DC3EA56E-97F3-4E63-B16B-228F7213203C}"/>
                  </a:ext>
                </a:extLst>
              </p:cNvPr>
              <p:cNvSpPr/>
              <p:nvPr/>
            </p:nvSpPr>
            <p:spPr>
              <a:xfrm>
                <a:off x="2233440" y="1747730"/>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Graphics Processor</a:t>
                </a:r>
                <a:endParaRPr lang="en-DE" sz="1600" dirty="0"/>
              </a:p>
            </p:txBody>
          </p:sp>
          <p:sp>
            <p:nvSpPr>
              <p:cNvPr id="9" name="Rectangle 8">
                <a:extLst>
                  <a:ext uri="{FF2B5EF4-FFF2-40B4-BE49-F238E27FC236}">
                    <a16:creationId xmlns:a16="http://schemas.microsoft.com/office/drawing/2014/main" id="{51699164-01A0-475F-A6FE-71F5943F562E}"/>
                  </a:ext>
                </a:extLst>
              </p:cNvPr>
              <p:cNvSpPr/>
              <p:nvPr/>
            </p:nvSpPr>
            <p:spPr>
              <a:xfrm>
                <a:off x="7832757" y="1731080"/>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Rasterizer</a:t>
                </a:r>
                <a:endParaRPr lang="en-DE" sz="1600" dirty="0"/>
              </a:p>
            </p:txBody>
          </p:sp>
          <p:sp>
            <p:nvSpPr>
              <p:cNvPr id="10" name="Rectangle 9">
                <a:extLst>
                  <a:ext uri="{FF2B5EF4-FFF2-40B4-BE49-F238E27FC236}">
                    <a16:creationId xmlns:a16="http://schemas.microsoft.com/office/drawing/2014/main" id="{4D16F3B6-445B-4010-BFA7-1F8BDDB31BD0}"/>
                  </a:ext>
                </a:extLst>
              </p:cNvPr>
              <p:cNvSpPr/>
              <p:nvPr/>
            </p:nvSpPr>
            <p:spPr>
              <a:xfrm>
                <a:off x="2591700" y="3249310"/>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Compute Unit</a:t>
                </a:r>
                <a:endParaRPr lang="en-DE" sz="1600" dirty="0"/>
              </a:p>
            </p:txBody>
          </p:sp>
          <p:sp>
            <p:nvSpPr>
              <p:cNvPr id="11" name="Rectangle 10">
                <a:extLst>
                  <a:ext uri="{FF2B5EF4-FFF2-40B4-BE49-F238E27FC236}">
                    <a16:creationId xmlns:a16="http://schemas.microsoft.com/office/drawing/2014/main" id="{3B0CAF33-169D-418E-8FE8-AB50F39E0DCD}"/>
                  </a:ext>
                </a:extLst>
              </p:cNvPr>
              <p:cNvSpPr/>
              <p:nvPr/>
            </p:nvSpPr>
            <p:spPr>
              <a:xfrm>
                <a:off x="5016614" y="4722857"/>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Render Backend</a:t>
                </a:r>
                <a:endParaRPr lang="en-DE" sz="1600" dirty="0"/>
              </a:p>
            </p:txBody>
          </p:sp>
          <p:sp>
            <p:nvSpPr>
              <p:cNvPr id="12" name="Rectangle 11">
                <a:extLst>
                  <a:ext uri="{FF2B5EF4-FFF2-40B4-BE49-F238E27FC236}">
                    <a16:creationId xmlns:a16="http://schemas.microsoft.com/office/drawing/2014/main" id="{D2CB2C84-632E-4701-B64B-E016EA990AE3}"/>
                  </a:ext>
                </a:extLst>
              </p:cNvPr>
              <p:cNvSpPr/>
              <p:nvPr/>
            </p:nvSpPr>
            <p:spPr>
              <a:xfrm>
                <a:off x="316469" y="541898"/>
                <a:ext cx="1484850" cy="922789"/>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Command buffers</a:t>
                </a:r>
                <a:endParaRPr lang="en-DE" sz="1600" dirty="0"/>
              </a:p>
            </p:txBody>
          </p:sp>
          <p:cxnSp>
            <p:nvCxnSpPr>
              <p:cNvPr id="13" name="Straight Arrow Connector 12">
                <a:extLst>
                  <a:ext uri="{FF2B5EF4-FFF2-40B4-BE49-F238E27FC236}">
                    <a16:creationId xmlns:a16="http://schemas.microsoft.com/office/drawing/2014/main" id="{A8110421-6D2C-4875-9491-CBE78AD733D9}"/>
                  </a:ext>
                </a:extLst>
              </p:cNvPr>
              <p:cNvCxnSpPr>
                <a:cxnSpLocks/>
                <a:stCxn id="12" idx="3"/>
              </p:cNvCxnSpPr>
              <p:nvPr/>
            </p:nvCxnSpPr>
            <p:spPr>
              <a:xfrm>
                <a:off x="1801319" y="1003293"/>
                <a:ext cx="3284024" cy="673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DBBCC46-AED6-4CFD-A55D-7DFC2C7BA470}"/>
                  </a:ext>
                </a:extLst>
              </p:cNvPr>
              <p:cNvSpPr txBox="1"/>
              <p:nvPr/>
            </p:nvSpPr>
            <p:spPr>
              <a:xfrm>
                <a:off x="2927532" y="613473"/>
                <a:ext cx="1664071" cy="486992"/>
              </a:xfrm>
              <a:prstGeom prst="rect">
                <a:avLst/>
              </a:prstGeom>
              <a:noFill/>
            </p:spPr>
            <p:txBody>
              <a:bodyPr wrap="square" rtlCol="0">
                <a:spAutoFit/>
              </a:bodyPr>
              <a:lstStyle/>
              <a:p>
                <a:r>
                  <a:rPr lang="de-DE" dirty="0"/>
                  <a:t>Draw() …</a:t>
                </a:r>
                <a:endParaRPr lang="en-DE" dirty="0"/>
              </a:p>
            </p:txBody>
          </p:sp>
          <p:sp>
            <p:nvSpPr>
              <p:cNvPr id="15" name="Rectangle 14">
                <a:extLst>
                  <a:ext uri="{FF2B5EF4-FFF2-40B4-BE49-F238E27FC236}">
                    <a16:creationId xmlns:a16="http://schemas.microsoft.com/office/drawing/2014/main" id="{09C46618-B9F9-4EA9-AF1E-7240D3B25B74}"/>
                  </a:ext>
                </a:extLst>
              </p:cNvPr>
              <p:cNvSpPr/>
              <p:nvPr/>
            </p:nvSpPr>
            <p:spPr>
              <a:xfrm>
                <a:off x="4189550" y="3249309"/>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Compute Unit</a:t>
                </a:r>
                <a:endParaRPr lang="en-DE" sz="1600" dirty="0"/>
              </a:p>
            </p:txBody>
          </p:sp>
          <p:sp>
            <p:nvSpPr>
              <p:cNvPr id="16" name="Rectangle 15">
                <a:extLst>
                  <a:ext uri="{FF2B5EF4-FFF2-40B4-BE49-F238E27FC236}">
                    <a16:creationId xmlns:a16="http://schemas.microsoft.com/office/drawing/2014/main" id="{1A48E98D-7077-4B90-91D6-411BFD7B6BA3}"/>
                  </a:ext>
                </a:extLst>
              </p:cNvPr>
              <p:cNvSpPr/>
              <p:nvPr/>
            </p:nvSpPr>
            <p:spPr>
              <a:xfrm>
                <a:off x="5787400" y="3249877"/>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Compute Unit</a:t>
                </a:r>
                <a:endParaRPr lang="en-DE" sz="1600" dirty="0"/>
              </a:p>
            </p:txBody>
          </p:sp>
          <p:sp>
            <p:nvSpPr>
              <p:cNvPr id="17" name="TextBox 16">
                <a:extLst>
                  <a:ext uri="{FF2B5EF4-FFF2-40B4-BE49-F238E27FC236}">
                    <a16:creationId xmlns:a16="http://schemas.microsoft.com/office/drawing/2014/main" id="{1FD03DB7-915D-41F2-8EB4-DEE556F498FF}"/>
                  </a:ext>
                </a:extLst>
              </p:cNvPr>
              <p:cNvSpPr txBox="1"/>
              <p:nvPr/>
            </p:nvSpPr>
            <p:spPr>
              <a:xfrm>
                <a:off x="1817943" y="3454628"/>
                <a:ext cx="415498" cy="369332"/>
              </a:xfrm>
              <a:prstGeom prst="rect">
                <a:avLst/>
              </a:prstGeom>
              <a:noFill/>
            </p:spPr>
            <p:txBody>
              <a:bodyPr wrap="square" rtlCol="0">
                <a:spAutoFit/>
              </a:bodyPr>
              <a:lstStyle/>
              <a:p>
                <a:r>
                  <a:rPr lang="de-DE" dirty="0"/>
                  <a:t>…</a:t>
                </a:r>
                <a:endParaRPr lang="en-DE" dirty="0"/>
              </a:p>
            </p:txBody>
          </p:sp>
          <p:sp>
            <p:nvSpPr>
              <p:cNvPr id="18" name="TextBox 17">
                <a:extLst>
                  <a:ext uri="{FF2B5EF4-FFF2-40B4-BE49-F238E27FC236}">
                    <a16:creationId xmlns:a16="http://schemas.microsoft.com/office/drawing/2014/main" id="{8217E478-03D2-4CD3-9826-A1CB34DB248F}"/>
                  </a:ext>
                </a:extLst>
              </p:cNvPr>
              <p:cNvSpPr txBox="1"/>
              <p:nvPr/>
            </p:nvSpPr>
            <p:spPr>
              <a:xfrm>
                <a:off x="9259236" y="3454628"/>
                <a:ext cx="415498" cy="369332"/>
              </a:xfrm>
              <a:prstGeom prst="rect">
                <a:avLst/>
              </a:prstGeom>
              <a:noFill/>
            </p:spPr>
            <p:txBody>
              <a:bodyPr wrap="square" rtlCol="0">
                <a:spAutoFit/>
              </a:bodyPr>
              <a:lstStyle/>
              <a:p>
                <a:r>
                  <a:rPr lang="de-DE" dirty="0"/>
                  <a:t>…</a:t>
                </a:r>
                <a:endParaRPr lang="en-DE" dirty="0"/>
              </a:p>
            </p:txBody>
          </p:sp>
          <p:cxnSp>
            <p:nvCxnSpPr>
              <p:cNvPr id="19" name="Straight Arrow Connector 18">
                <a:extLst>
                  <a:ext uri="{FF2B5EF4-FFF2-40B4-BE49-F238E27FC236}">
                    <a16:creationId xmlns:a16="http://schemas.microsoft.com/office/drawing/2014/main" id="{2EDA05F5-71EC-490F-9958-6F7D915EFCB6}"/>
                  </a:ext>
                </a:extLst>
              </p:cNvPr>
              <p:cNvCxnSpPr>
                <a:cxnSpLocks/>
                <a:endCxn id="8" idx="0"/>
              </p:cNvCxnSpPr>
              <p:nvPr/>
            </p:nvCxnSpPr>
            <p:spPr>
              <a:xfrm flipH="1">
                <a:off x="2975866" y="1464687"/>
                <a:ext cx="2698535" cy="283043"/>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A257BFA-88DB-4DEF-A1BA-6A768A5ED14C}"/>
                  </a:ext>
                </a:extLst>
              </p:cNvPr>
              <p:cNvSpPr/>
              <p:nvPr/>
            </p:nvSpPr>
            <p:spPr>
              <a:xfrm>
                <a:off x="1459685" y="3157032"/>
                <a:ext cx="8598715" cy="1107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Rectangle 20">
                <a:extLst>
                  <a:ext uri="{FF2B5EF4-FFF2-40B4-BE49-F238E27FC236}">
                    <a16:creationId xmlns:a16="http://schemas.microsoft.com/office/drawing/2014/main" id="{E5998AAD-650E-44BA-AA50-9393716AE896}"/>
                  </a:ext>
                </a:extLst>
              </p:cNvPr>
              <p:cNvSpPr/>
              <p:nvPr/>
            </p:nvSpPr>
            <p:spPr>
              <a:xfrm>
                <a:off x="7390721" y="3249877"/>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Compute Unit</a:t>
                </a:r>
                <a:endParaRPr lang="en-DE" sz="1600" dirty="0"/>
              </a:p>
            </p:txBody>
          </p:sp>
          <p:cxnSp>
            <p:nvCxnSpPr>
              <p:cNvPr id="22" name="Straight Arrow Connector 21">
                <a:extLst>
                  <a:ext uri="{FF2B5EF4-FFF2-40B4-BE49-F238E27FC236}">
                    <a16:creationId xmlns:a16="http://schemas.microsoft.com/office/drawing/2014/main" id="{B60233F2-6057-4151-BE09-C742862FC876}"/>
                  </a:ext>
                </a:extLst>
              </p:cNvPr>
              <p:cNvCxnSpPr>
                <a:stCxn id="8" idx="2"/>
                <a:endCxn id="20" idx="0"/>
              </p:cNvCxnSpPr>
              <p:nvPr/>
            </p:nvCxnSpPr>
            <p:spPr>
              <a:xfrm>
                <a:off x="2975866" y="2670519"/>
                <a:ext cx="2783177" cy="4865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000C7F6-21B7-4145-A247-23AA4FC23F59}"/>
                  </a:ext>
                </a:extLst>
              </p:cNvPr>
              <p:cNvCxnSpPr>
                <a:stCxn id="20" idx="0"/>
                <a:endCxn id="9" idx="2"/>
              </p:cNvCxnSpPr>
              <p:nvPr/>
            </p:nvCxnSpPr>
            <p:spPr>
              <a:xfrm flipV="1">
                <a:off x="5759042" y="2653870"/>
                <a:ext cx="2816140" cy="503162"/>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DA1282D-46BA-4975-8C62-C5F3EEC9E0EE}"/>
                  </a:ext>
                </a:extLst>
              </p:cNvPr>
              <p:cNvCxnSpPr>
                <a:stCxn id="20" idx="2"/>
                <a:endCxn id="11" idx="0"/>
              </p:cNvCxnSpPr>
              <p:nvPr/>
            </p:nvCxnSpPr>
            <p:spPr>
              <a:xfrm flipH="1">
                <a:off x="5759040" y="4264380"/>
                <a:ext cx="3" cy="458477"/>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sp>
        <p:nvSpPr>
          <p:cNvPr id="25" name="Rectangle 24">
            <a:extLst>
              <a:ext uri="{FF2B5EF4-FFF2-40B4-BE49-F238E27FC236}">
                <a16:creationId xmlns:a16="http://schemas.microsoft.com/office/drawing/2014/main" id="{A2CB239F-69A7-4479-8D0E-97749E2CBB33}"/>
              </a:ext>
            </a:extLst>
          </p:cNvPr>
          <p:cNvSpPr/>
          <p:nvPr/>
        </p:nvSpPr>
        <p:spPr>
          <a:xfrm>
            <a:off x="4360926" y="718615"/>
            <a:ext cx="1126102" cy="699838"/>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Command Processor</a:t>
            </a:r>
            <a:endParaRPr lang="en-DE" sz="1600" dirty="0"/>
          </a:p>
        </p:txBody>
      </p:sp>
    </p:spTree>
    <p:extLst>
      <p:ext uri="{BB962C8B-B14F-4D97-AF65-F5344CB8AC3E}">
        <p14:creationId xmlns:p14="http://schemas.microsoft.com/office/powerpoint/2010/main" val="3858327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8C9C1A-907B-4D88-8C00-28823E31302A}"/>
              </a:ext>
            </a:extLst>
          </p:cNvPr>
          <p:cNvSpPr>
            <a:spLocks noGrp="1"/>
          </p:cNvSpPr>
          <p:nvPr>
            <p:ph type="body" sz="quarter" idx="11"/>
          </p:nvPr>
        </p:nvSpPr>
        <p:spPr/>
        <p:txBody>
          <a:bodyPr/>
          <a:lstStyle/>
          <a:p>
            <a:r>
              <a:rPr lang="en-US" dirty="0"/>
              <a:t>Lou Kramer // 4C Prague // 2018.10.05</a:t>
            </a:r>
          </a:p>
          <a:p>
            <a:endParaRPr lang="en-DE" dirty="0"/>
          </a:p>
        </p:txBody>
      </p:sp>
      <p:grpSp>
        <p:nvGrpSpPr>
          <p:cNvPr id="5" name="Group 4">
            <a:extLst>
              <a:ext uri="{FF2B5EF4-FFF2-40B4-BE49-F238E27FC236}">
                <a16:creationId xmlns:a16="http://schemas.microsoft.com/office/drawing/2014/main" id="{B6D47FF0-2AC6-4010-BA8E-924778961FCE}"/>
              </a:ext>
            </a:extLst>
          </p:cNvPr>
          <p:cNvGrpSpPr/>
          <p:nvPr/>
        </p:nvGrpSpPr>
        <p:grpSpPr>
          <a:xfrm>
            <a:off x="796363" y="633413"/>
            <a:ext cx="7652312" cy="4086225"/>
            <a:chOff x="796363" y="633413"/>
            <a:chExt cx="7652312" cy="4086225"/>
          </a:xfrm>
        </p:grpSpPr>
        <p:sp>
          <p:nvSpPr>
            <p:cNvPr id="6" name="Rectangle 5">
              <a:extLst>
                <a:ext uri="{FF2B5EF4-FFF2-40B4-BE49-F238E27FC236}">
                  <a16:creationId xmlns:a16="http://schemas.microsoft.com/office/drawing/2014/main" id="{508F140C-BD13-48CC-9786-2717B95F9808}"/>
                </a:ext>
              </a:extLst>
            </p:cNvPr>
            <p:cNvSpPr/>
            <p:nvPr/>
          </p:nvSpPr>
          <p:spPr>
            <a:xfrm>
              <a:off x="1328738" y="633413"/>
              <a:ext cx="7119937" cy="40862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7" name="Group 6">
              <a:extLst>
                <a:ext uri="{FF2B5EF4-FFF2-40B4-BE49-F238E27FC236}">
                  <a16:creationId xmlns:a16="http://schemas.microsoft.com/office/drawing/2014/main" id="{2772414E-3CF9-4B3F-A4DD-AD0227B9EE34}"/>
                </a:ext>
              </a:extLst>
            </p:cNvPr>
            <p:cNvGrpSpPr/>
            <p:nvPr/>
          </p:nvGrpSpPr>
          <p:grpSpPr>
            <a:xfrm>
              <a:off x="796363" y="735100"/>
              <a:ext cx="7388224" cy="3870653"/>
              <a:chOff x="316469" y="541898"/>
              <a:chExt cx="9741931" cy="5103748"/>
            </a:xfrm>
          </p:grpSpPr>
          <p:sp>
            <p:nvSpPr>
              <p:cNvPr id="8" name="Rectangle 7">
                <a:extLst>
                  <a:ext uri="{FF2B5EF4-FFF2-40B4-BE49-F238E27FC236}">
                    <a16:creationId xmlns:a16="http://schemas.microsoft.com/office/drawing/2014/main" id="{DC3EA56E-97F3-4E63-B16B-228F7213203C}"/>
                  </a:ext>
                </a:extLst>
              </p:cNvPr>
              <p:cNvSpPr/>
              <p:nvPr/>
            </p:nvSpPr>
            <p:spPr>
              <a:xfrm>
                <a:off x="2233440" y="1747730"/>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Graphics Processor</a:t>
                </a:r>
                <a:endParaRPr lang="en-DE" sz="1600" dirty="0"/>
              </a:p>
            </p:txBody>
          </p:sp>
          <p:sp>
            <p:nvSpPr>
              <p:cNvPr id="9" name="Rectangle 8">
                <a:extLst>
                  <a:ext uri="{FF2B5EF4-FFF2-40B4-BE49-F238E27FC236}">
                    <a16:creationId xmlns:a16="http://schemas.microsoft.com/office/drawing/2014/main" id="{51699164-01A0-475F-A6FE-71F5943F562E}"/>
                  </a:ext>
                </a:extLst>
              </p:cNvPr>
              <p:cNvSpPr/>
              <p:nvPr/>
            </p:nvSpPr>
            <p:spPr>
              <a:xfrm>
                <a:off x="7832757" y="1731080"/>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Rasterizer</a:t>
                </a:r>
                <a:endParaRPr lang="en-DE" sz="1600" dirty="0"/>
              </a:p>
            </p:txBody>
          </p:sp>
          <p:sp>
            <p:nvSpPr>
              <p:cNvPr id="11" name="Rectangle 10">
                <a:extLst>
                  <a:ext uri="{FF2B5EF4-FFF2-40B4-BE49-F238E27FC236}">
                    <a16:creationId xmlns:a16="http://schemas.microsoft.com/office/drawing/2014/main" id="{3B0CAF33-169D-418E-8FE8-AB50F39E0DCD}"/>
                  </a:ext>
                </a:extLst>
              </p:cNvPr>
              <p:cNvSpPr/>
              <p:nvPr/>
            </p:nvSpPr>
            <p:spPr>
              <a:xfrm>
                <a:off x="5016614" y="4722857"/>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Render Backend</a:t>
                </a:r>
                <a:endParaRPr lang="en-DE" sz="1600" dirty="0"/>
              </a:p>
            </p:txBody>
          </p:sp>
          <p:sp>
            <p:nvSpPr>
              <p:cNvPr id="12" name="Rectangle 11">
                <a:extLst>
                  <a:ext uri="{FF2B5EF4-FFF2-40B4-BE49-F238E27FC236}">
                    <a16:creationId xmlns:a16="http://schemas.microsoft.com/office/drawing/2014/main" id="{D2CB2C84-632E-4701-B64B-E016EA990AE3}"/>
                  </a:ext>
                </a:extLst>
              </p:cNvPr>
              <p:cNvSpPr/>
              <p:nvPr/>
            </p:nvSpPr>
            <p:spPr>
              <a:xfrm>
                <a:off x="316469" y="541898"/>
                <a:ext cx="1484850" cy="922789"/>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Command buffers</a:t>
                </a:r>
                <a:endParaRPr lang="en-DE" sz="1600" dirty="0"/>
              </a:p>
            </p:txBody>
          </p:sp>
          <p:cxnSp>
            <p:nvCxnSpPr>
              <p:cNvPr id="13" name="Straight Arrow Connector 12">
                <a:extLst>
                  <a:ext uri="{FF2B5EF4-FFF2-40B4-BE49-F238E27FC236}">
                    <a16:creationId xmlns:a16="http://schemas.microsoft.com/office/drawing/2014/main" id="{A8110421-6D2C-4875-9491-CBE78AD733D9}"/>
                  </a:ext>
                </a:extLst>
              </p:cNvPr>
              <p:cNvCxnSpPr>
                <a:cxnSpLocks/>
                <a:stCxn id="12" idx="3"/>
              </p:cNvCxnSpPr>
              <p:nvPr/>
            </p:nvCxnSpPr>
            <p:spPr>
              <a:xfrm>
                <a:off x="1801319" y="1003293"/>
                <a:ext cx="3284024" cy="673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DBBCC46-AED6-4CFD-A55D-7DFC2C7BA470}"/>
                  </a:ext>
                </a:extLst>
              </p:cNvPr>
              <p:cNvSpPr txBox="1"/>
              <p:nvPr/>
            </p:nvSpPr>
            <p:spPr>
              <a:xfrm>
                <a:off x="2927532" y="613473"/>
                <a:ext cx="1664071" cy="486992"/>
              </a:xfrm>
              <a:prstGeom prst="rect">
                <a:avLst/>
              </a:prstGeom>
              <a:noFill/>
            </p:spPr>
            <p:txBody>
              <a:bodyPr wrap="square" rtlCol="0">
                <a:spAutoFit/>
              </a:bodyPr>
              <a:lstStyle/>
              <a:p>
                <a:r>
                  <a:rPr lang="de-DE" dirty="0"/>
                  <a:t>Draw() …</a:t>
                </a:r>
                <a:endParaRPr lang="en-DE" dirty="0"/>
              </a:p>
            </p:txBody>
          </p:sp>
          <p:sp>
            <p:nvSpPr>
              <p:cNvPr id="17" name="TextBox 16">
                <a:extLst>
                  <a:ext uri="{FF2B5EF4-FFF2-40B4-BE49-F238E27FC236}">
                    <a16:creationId xmlns:a16="http://schemas.microsoft.com/office/drawing/2014/main" id="{1FD03DB7-915D-41F2-8EB4-DEE556F498FF}"/>
                  </a:ext>
                </a:extLst>
              </p:cNvPr>
              <p:cNvSpPr txBox="1"/>
              <p:nvPr/>
            </p:nvSpPr>
            <p:spPr>
              <a:xfrm>
                <a:off x="1633599" y="3458175"/>
                <a:ext cx="415498" cy="369332"/>
              </a:xfrm>
              <a:prstGeom prst="rect">
                <a:avLst/>
              </a:prstGeom>
              <a:noFill/>
            </p:spPr>
            <p:txBody>
              <a:bodyPr wrap="square" rtlCol="0">
                <a:spAutoFit/>
              </a:bodyPr>
              <a:lstStyle/>
              <a:p>
                <a:r>
                  <a:rPr lang="de-DE" dirty="0"/>
                  <a:t>…</a:t>
                </a:r>
                <a:endParaRPr lang="en-DE" dirty="0"/>
              </a:p>
            </p:txBody>
          </p:sp>
          <p:sp>
            <p:nvSpPr>
              <p:cNvPr id="18" name="TextBox 17">
                <a:extLst>
                  <a:ext uri="{FF2B5EF4-FFF2-40B4-BE49-F238E27FC236}">
                    <a16:creationId xmlns:a16="http://schemas.microsoft.com/office/drawing/2014/main" id="{8217E478-03D2-4CD3-9826-A1CB34DB248F}"/>
                  </a:ext>
                </a:extLst>
              </p:cNvPr>
              <p:cNvSpPr txBox="1"/>
              <p:nvPr/>
            </p:nvSpPr>
            <p:spPr>
              <a:xfrm>
                <a:off x="9436069" y="3463152"/>
                <a:ext cx="415498" cy="369332"/>
              </a:xfrm>
              <a:prstGeom prst="rect">
                <a:avLst/>
              </a:prstGeom>
              <a:noFill/>
            </p:spPr>
            <p:txBody>
              <a:bodyPr wrap="square" rtlCol="0">
                <a:spAutoFit/>
              </a:bodyPr>
              <a:lstStyle/>
              <a:p>
                <a:r>
                  <a:rPr lang="de-DE" dirty="0"/>
                  <a:t>…</a:t>
                </a:r>
                <a:endParaRPr lang="en-DE" dirty="0"/>
              </a:p>
            </p:txBody>
          </p:sp>
          <p:cxnSp>
            <p:nvCxnSpPr>
              <p:cNvPr id="19" name="Straight Arrow Connector 18">
                <a:extLst>
                  <a:ext uri="{FF2B5EF4-FFF2-40B4-BE49-F238E27FC236}">
                    <a16:creationId xmlns:a16="http://schemas.microsoft.com/office/drawing/2014/main" id="{2EDA05F5-71EC-490F-9958-6F7D915EFCB6}"/>
                  </a:ext>
                </a:extLst>
              </p:cNvPr>
              <p:cNvCxnSpPr>
                <a:cxnSpLocks/>
                <a:endCxn id="8" idx="0"/>
              </p:cNvCxnSpPr>
              <p:nvPr/>
            </p:nvCxnSpPr>
            <p:spPr>
              <a:xfrm flipH="1">
                <a:off x="2975866" y="1464687"/>
                <a:ext cx="2698535" cy="283043"/>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A257BFA-88DB-4DEF-A1BA-6A768A5ED14C}"/>
                  </a:ext>
                </a:extLst>
              </p:cNvPr>
              <p:cNvSpPr/>
              <p:nvPr/>
            </p:nvSpPr>
            <p:spPr>
              <a:xfrm>
                <a:off x="1459685" y="3157032"/>
                <a:ext cx="8598715" cy="1107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22" name="Straight Arrow Connector 21">
                <a:extLst>
                  <a:ext uri="{FF2B5EF4-FFF2-40B4-BE49-F238E27FC236}">
                    <a16:creationId xmlns:a16="http://schemas.microsoft.com/office/drawing/2014/main" id="{B60233F2-6057-4151-BE09-C742862FC876}"/>
                  </a:ext>
                </a:extLst>
              </p:cNvPr>
              <p:cNvCxnSpPr>
                <a:stCxn id="8" idx="2"/>
                <a:endCxn id="20" idx="0"/>
              </p:cNvCxnSpPr>
              <p:nvPr/>
            </p:nvCxnSpPr>
            <p:spPr>
              <a:xfrm>
                <a:off x="2975866" y="2670519"/>
                <a:ext cx="2783177" cy="4865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000C7F6-21B7-4145-A247-23AA4FC23F59}"/>
                  </a:ext>
                </a:extLst>
              </p:cNvPr>
              <p:cNvCxnSpPr>
                <a:stCxn id="20" idx="0"/>
                <a:endCxn id="9" idx="2"/>
              </p:cNvCxnSpPr>
              <p:nvPr/>
            </p:nvCxnSpPr>
            <p:spPr>
              <a:xfrm flipV="1">
                <a:off x="5759042" y="2653870"/>
                <a:ext cx="2816140" cy="503162"/>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DA1282D-46BA-4975-8C62-C5F3EEC9E0EE}"/>
                  </a:ext>
                </a:extLst>
              </p:cNvPr>
              <p:cNvCxnSpPr>
                <a:stCxn id="20" idx="2"/>
                <a:endCxn id="11" idx="0"/>
              </p:cNvCxnSpPr>
              <p:nvPr/>
            </p:nvCxnSpPr>
            <p:spPr>
              <a:xfrm flipH="1">
                <a:off x="5759040" y="4264380"/>
                <a:ext cx="3" cy="458477"/>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sp>
        <p:nvSpPr>
          <p:cNvPr id="25" name="Rectangle 24">
            <a:extLst>
              <a:ext uri="{FF2B5EF4-FFF2-40B4-BE49-F238E27FC236}">
                <a16:creationId xmlns:a16="http://schemas.microsoft.com/office/drawing/2014/main" id="{A2CB239F-69A7-4479-8D0E-97749E2CBB33}"/>
              </a:ext>
            </a:extLst>
          </p:cNvPr>
          <p:cNvSpPr/>
          <p:nvPr/>
        </p:nvSpPr>
        <p:spPr>
          <a:xfrm>
            <a:off x="4360926" y="718615"/>
            <a:ext cx="1126102" cy="699838"/>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Command Processor</a:t>
            </a:r>
            <a:endParaRPr lang="en-DE" sz="1600" dirty="0"/>
          </a:p>
        </p:txBody>
      </p:sp>
      <p:grpSp>
        <p:nvGrpSpPr>
          <p:cNvPr id="26" name="Group 25">
            <a:extLst>
              <a:ext uri="{FF2B5EF4-FFF2-40B4-BE49-F238E27FC236}">
                <a16:creationId xmlns:a16="http://schemas.microsoft.com/office/drawing/2014/main" id="{519F67BC-BED6-42DD-BDAF-1E1A1DB59B49}"/>
              </a:ext>
            </a:extLst>
          </p:cNvPr>
          <p:cNvGrpSpPr/>
          <p:nvPr/>
        </p:nvGrpSpPr>
        <p:grpSpPr>
          <a:xfrm>
            <a:off x="2222694" y="2856707"/>
            <a:ext cx="2626730" cy="561533"/>
            <a:chOff x="247741" y="2937334"/>
            <a:chExt cx="11607940" cy="2481503"/>
          </a:xfrm>
        </p:grpSpPr>
        <p:sp>
          <p:nvSpPr>
            <p:cNvPr id="27" name="Rectangle 26">
              <a:extLst>
                <a:ext uri="{FF2B5EF4-FFF2-40B4-BE49-F238E27FC236}">
                  <a16:creationId xmlns:a16="http://schemas.microsoft.com/office/drawing/2014/main" id="{A9F0646C-7B40-4051-90A4-009BD9A2122C}"/>
                </a:ext>
              </a:extLst>
            </p:cNvPr>
            <p:cNvSpPr/>
            <p:nvPr/>
          </p:nvSpPr>
          <p:spPr>
            <a:xfrm>
              <a:off x="247741" y="2937334"/>
              <a:ext cx="11607940" cy="2481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8" name="Rectangle 27">
              <a:extLst>
                <a:ext uri="{FF2B5EF4-FFF2-40B4-BE49-F238E27FC236}">
                  <a16:creationId xmlns:a16="http://schemas.microsoft.com/office/drawing/2014/main" id="{7FA6F04E-8465-4721-B7D5-D1D009CC3B36}"/>
                </a:ext>
              </a:extLst>
            </p:cNvPr>
            <p:cNvSpPr/>
            <p:nvPr/>
          </p:nvSpPr>
          <p:spPr>
            <a:xfrm>
              <a:off x="925525" y="3057552"/>
              <a:ext cx="9225536" cy="45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dirty="0"/>
            </a:p>
          </p:txBody>
        </p:sp>
        <p:grpSp>
          <p:nvGrpSpPr>
            <p:cNvPr id="29" name="Group 28">
              <a:extLst>
                <a:ext uri="{FF2B5EF4-FFF2-40B4-BE49-F238E27FC236}">
                  <a16:creationId xmlns:a16="http://schemas.microsoft.com/office/drawing/2014/main" id="{FE482614-2119-499E-A8D5-5174A2E9A3A1}"/>
                </a:ext>
              </a:extLst>
            </p:cNvPr>
            <p:cNvGrpSpPr/>
            <p:nvPr/>
          </p:nvGrpSpPr>
          <p:grpSpPr>
            <a:xfrm>
              <a:off x="419916" y="3779749"/>
              <a:ext cx="1793335" cy="372765"/>
              <a:chOff x="1170402" y="3738105"/>
              <a:chExt cx="1998060" cy="454955"/>
            </a:xfrm>
            <a:solidFill>
              <a:schemeClr val="accent2"/>
            </a:solidFill>
          </p:grpSpPr>
          <p:sp>
            <p:nvSpPr>
              <p:cNvPr id="91" name="Rectangle 90">
                <a:extLst>
                  <a:ext uri="{FF2B5EF4-FFF2-40B4-BE49-F238E27FC236}">
                    <a16:creationId xmlns:a16="http://schemas.microsoft.com/office/drawing/2014/main" id="{59E57033-B0B0-47E0-828B-7B046F357866}"/>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2" name="Rectangle 91">
                <a:extLst>
                  <a:ext uri="{FF2B5EF4-FFF2-40B4-BE49-F238E27FC236}">
                    <a16:creationId xmlns:a16="http://schemas.microsoft.com/office/drawing/2014/main" id="{6FEBCE91-9FB2-4005-9A8C-4E0755437F07}"/>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3" name="Rectangle 92">
                <a:extLst>
                  <a:ext uri="{FF2B5EF4-FFF2-40B4-BE49-F238E27FC236}">
                    <a16:creationId xmlns:a16="http://schemas.microsoft.com/office/drawing/2014/main" id="{7F52B80C-8B31-4BBF-A57C-9DA3DDA5D52F}"/>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4" name="Rectangle 93">
                <a:extLst>
                  <a:ext uri="{FF2B5EF4-FFF2-40B4-BE49-F238E27FC236}">
                    <a16:creationId xmlns:a16="http://schemas.microsoft.com/office/drawing/2014/main" id="{EC5C1AEE-A848-4E77-9588-49F02E92BBA4}"/>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5" name="Rectangle 94">
                <a:extLst>
                  <a:ext uri="{FF2B5EF4-FFF2-40B4-BE49-F238E27FC236}">
                    <a16:creationId xmlns:a16="http://schemas.microsoft.com/office/drawing/2014/main" id="{6345DB25-A37E-46E9-86BE-092E1BA35933}"/>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6" name="Rectangle 95">
                <a:extLst>
                  <a:ext uri="{FF2B5EF4-FFF2-40B4-BE49-F238E27FC236}">
                    <a16:creationId xmlns:a16="http://schemas.microsoft.com/office/drawing/2014/main" id="{3EE038AD-D681-433D-B03D-25804FA80E55}"/>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7" name="Rectangle 96">
                <a:extLst>
                  <a:ext uri="{FF2B5EF4-FFF2-40B4-BE49-F238E27FC236}">
                    <a16:creationId xmlns:a16="http://schemas.microsoft.com/office/drawing/2014/main" id="{4EAF3D06-B840-41A6-93F2-F5987191A837}"/>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8" name="Rectangle 97">
                <a:extLst>
                  <a:ext uri="{FF2B5EF4-FFF2-40B4-BE49-F238E27FC236}">
                    <a16:creationId xmlns:a16="http://schemas.microsoft.com/office/drawing/2014/main" id="{2772CA98-9927-4B4A-8237-5FCC888A4336}"/>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9" name="Rectangle 98">
                <a:extLst>
                  <a:ext uri="{FF2B5EF4-FFF2-40B4-BE49-F238E27FC236}">
                    <a16:creationId xmlns:a16="http://schemas.microsoft.com/office/drawing/2014/main" id="{1A0F3C67-91EF-4635-8BA1-0ACDCD3B6ABB}"/>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0" name="Rectangle 99">
                <a:extLst>
                  <a:ext uri="{FF2B5EF4-FFF2-40B4-BE49-F238E27FC236}">
                    <a16:creationId xmlns:a16="http://schemas.microsoft.com/office/drawing/2014/main" id="{08F87320-F693-4E89-A95C-88EA7BCFFC04}"/>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1" name="Rectangle 100">
                <a:extLst>
                  <a:ext uri="{FF2B5EF4-FFF2-40B4-BE49-F238E27FC236}">
                    <a16:creationId xmlns:a16="http://schemas.microsoft.com/office/drawing/2014/main" id="{D7030D52-A7E8-4644-8C49-259541E0F582}"/>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2" name="Rectangle 101">
                <a:extLst>
                  <a:ext uri="{FF2B5EF4-FFF2-40B4-BE49-F238E27FC236}">
                    <a16:creationId xmlns:a16="http://schemas.microsoft.com/office/drawing/2014/main" id="{697C3B82-D72B-4600-9B01-A0CA4DF8E4E2}"/>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3" name="Rectangle 102">
                <a:extLst>
                  <a:ext uri="{FF2B5EF4-FFF2-40B4-BE49-F238E27FC236}">
                    <a16:creationId xmlns:a16="http://schemas.microsoft.com/office/drawing/2014/main" id="{40BD98B1-2EA0-49DB-ABED-0F582242FEFA}"/>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4" name="Rectangle 103">
                <a:extLst>
                  <a:ext uri="{FF2B5EF4-FFF2-40B4-BE49-F238E27FC236}">
                    <a16:creationId xmlns:a16="http://schemas.microsoft.com/office/drawing/2014/main" id="{01F66355-3CA1-439C-80F1-C6187ED957A7}"/>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5" name="Rectangle 104">
                <a:extLst>
                  <a:ext uri="{FF2B5EF4-FFF2-40B4-BE49-F238E27FC236}">
                    <a16:creationId xmlns:a16="http://schemas.microsoft.com/office/drawing/2014/main" id="{1EDA27D8-F606-493C-9C94-5BAA9FBF0C71}"/>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6" name="Rectangle 105">
                <a:extLst>
                  <a:ext uri="{FF2B5EF4-FFF2-40B4-BE49-F238E27FC236}">
                    <a16:creationId xmlns:a16="http://schemas.microsoft.com/office/drawing/2014/main" id="{A9AE2F94-FAA4-48C6-ABA4-DD9678EAAD19}"/>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30" name="Group 29">
              <a:extLst>
                <a:ext uri="{FF2B5EF4-FFF2-40B4-BE49-F238E27FC236}">
                  <a16:creationId xmlns:a16="http://schemas.microsoft.com/office/drawing/2014/main" id="{B8B63625-D0D2-43A2-9C55-A4E6AEAB21EC}"/>
                </a:ext>
              </a:extLst>
            </p:cNvPr>
            <p:cNvGrpSpPr/>
            <p:nvPr/>
          </p:nvGrpSpPr>
          <p:grpSpPr>
            <a:xfrm>
              <a:off x="2375346" y="3784619"/>
              <a:ext cx="1793335" cy="372765"/>
              <a:chOff x="1170402" y="3738105"/>
              <a:chExt cx="1998060" cy="454955"/>
            </a:xfrm>
            <a:solidFill>
              <a:schemeClr val="accent2"/>
            </a:solidFill>
          </p:grpSpPr>
          <p:sp>
            <p:nvSpPr>
              <p:cNvPr id="75" name="Rectangle 74">
                <a:extLst>
                  <a:ext uri="{FF2B5EF4-FFF2-40B4-BE49-F238E27FC236}">
                    <a16:creationId xmlns:a16="http://schemas.microsoft.com/office/drawing/2014/main" id="{7AA2FF69-45FE-4CFE-9D56-8D074D4E7CF1}"/>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6" name="Rectangle 75">
                <a:extLst>
                  <a:ext uri="{FF2B5EF4-FFF2-40B4-BE49-F238E27FC236}">
                    <a16:creationId xmlns:a16="http://schemas.microsoft.com/office/drawing/2014/main" id="{25C67410-C4E5-4157-8374-17670A3F9054}"/>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7" name="Rectangle 76">
                <a:extLst>
                  <a:ext uri="{FF2B5EF4-FFF2-40B4-BE49-F238E27FC236}">
                    <a16:creationId xmlns:a16="http://schemas.microsoft.com/office/drawing/2014/main" id="{A72464F1-AE89-4924-B6EA-A7CAF37020AF}"/>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8" name="Rectangle 77">
                <a:extLst>
                  <a:ext uri="{FF2B5EF4-FFF2-40B4-BE49-F238E27FC236}">
                    <a16:creationId xmlns:a16="http://schemas.microsoft.com/office/drawing/2014/main" id="{077E93E4-6F3D-4798-ACDC-81145B3BE920}"/>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9" name="Rectangle 78">
                <a:extLst>
                  <a:ext uri="{FF2B5EF4-FFF2-40B4-BE49-F238E27FC236}">
                    <a16:creationId xmlns:a16="http://schemas.microsoft.com/office/drawing/2014/main" id="{3C2F0818-4369-47DD-BC5D-DF278C0DA6B6}"/>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0" name="Rectangle 79">
                <a:extLst>
                  <a:ext uri="{FF2B5EF4-FFF2-40B4-BE49-F238E27FC236}">
                    <a16:creationId xmlns:a16="http://schemas.microsoft.com/office/drawing/2014/main" id="{BF4CC299-BD48-482F-A3A4-C89711AA12D4}"/>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1" name="Rectangle 80">
                <a:extLst>
                  <a:ext uri="{FF2B5EF4-FFF2-40B4-BE49-F238E27FC236}">
                    <a16:creationId xmlns:a16="http://schemas.microsoft.com/office/drawing/2014/main" id="{3647BCA5-7983-45AF-848E-C4676EFC4047}"/>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2" name="Rectangle 81">
                <a:extLst>
                  <a:ext uri="{FF2B5EF4-FFF2-40B4-BE49-F238E27FC236}">
                    <a16:creationId xmlns:a16="http://schemas.microsoft.com/office/drawing/2014/main" id="{7A98A94E-6E71-488C-90BC-ED4D972E697A}"/>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3" name="Rectangle 82">
                <a:extLst>
                  <a:ext uri="{FF2B5EF4-FFF2-40B4-BE49-F238E27FC236}">
                    <a16:creationId xmlns:a16="http://schemas.microsoft.com/office/drawing/2014/main" id="{15F6295F-E53D-41F6-8AAA-1DAB6A1E9FFB}"/>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4" name="Rectangle 83">
                <a:extLst>
                  <a:ext uri="{FF2B5EF4-FFF2-40B4-BE49-F238E27FC236}">
                    <a16:creationId xmlns:a16="http://schemas.microsoft.com/office/drawing/2014/main" id="{1F825646-BA4C-447F-A144-C2BA9D2DE7DD}"/>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5" name="Rectangle 84">
                <a:extLst>
                  <a:ext uri="{FF2B5EF4-FFF2-40B4-BE49-F238E27FC236}">
                    <a16:creationId xmlns:a16="http://schemas.microsoft.com/office/drawing/2014/main" id="{81421159-E46D-4A41-90AA-01524DB5D2EA}"/>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6" name="Rectangle 85">
                <a:extLst>
                  <a:ext uri="{FF2B5EF4-FFF2-40B4-BE49-F238E27FC236}">
                    <a16:creationId xmlns:a16="http://schemas.microsoft.com/office/drawing/2014/main" id="{B6526DAC-D9FE-487B-B08A-983174B49A50}"/>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7" name="Rectangle 86">
                <a:extLst>
                  <a:ext uri="{FF2B5EF4-FFF2-40B4-BE49-F238E27FC236}">
                    <a16:creationId xmlns:a16="http://schemas.microsoft.com/office/drawing/2014/main" id="{BB0F03ED-AB7A-4170-8AD3-6DBAE9A79057}"/>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8" name="Rectangle 87">
                <a:extLst>
                  <a:ext uri="{FF2B5EF4-FFF2-40B4-BE49-F238E27FC236}">
                    <a16:creationId xmlns:a16="http://schemas.microsoft.com/office/drawing/2014/main" id="{C7782B20-5315-4EC3-825E-797BBA74AB1D}"/>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9" name="Rectangle 88">
                <a:extLst>
                  <a:ext uri="{FF2B5EF4-FFF2-40B4-BE49-F238E27FC236}">
                    <a16:creationId xmlns:a16="http://schemas.microsoft.com/office/drawing/2014/main" id="{35A19163-B90A-4096-AE83-28A49D64D0EC}"/>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0" name="Rectangle 89">
                <a:extLst>
                  <a:ext uri="{FF2B5EF4-FFF2-40B4-BE49-F238E27FC236}">
                    <a16:creationId xmlns:a16="http://schemas.microsoft.com/office/drawing/2014/main" id="{B5296530-B6F0-4512-8B1E-EDD91B73BF03}"/>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31" name="Group 30">
              <a:extLst>
                <a:ext uri="{FF2B5EF4-FFF2-40B4-BE49-F238E27FC236}">
                  <a16:creationId xmlns:a16="http://schemas.microsoft.com/office/drawing/2014/main" id="{4A7C8C45-8127-4313-96CB-8DEECCA4417D}"/>
                </a:ext>
              </a:extLst>
            </p:cNvPr>
            <p:cNvGrpSpPr/>
            <p:nvPr/>
          </p:nvGrpSpPr>
          <p:grpSpPr>
            <a:xfrm>
              <a:off x="6396609" y="3796670"/>
              <a:ext cx="1793335" cy="372765"/>
              <a:chOff x="1170402" y="3738105"/>
              <a:chExt cx="1998060" cy="454955"/>
            </a:xfrm>
            <a:solidFill>
              <a:schemeClr val="accent2"/>
            </a:solidFill>
          </p:grpSpPr>
          <p:sp>
            <p:nvSpPr>
              <p:cNvPr id="59" name="Rectangle 58">
                <a:extLst>
                  <a:ext uri="{FF2B5EF4-FFF2-40B4-BE49-F238E27FC236}">
                    <a16:creationId xmlns:a16="http://schemas.microsoft.com/office/drawing/2014/main" id="{747D2B6B-6DE0-496D-A5E3-E8517717FF37}"/>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0" name="Rectangle 59">
                <a:extLst>
                  <a:ext uri="{FF2B5EF4-FFF2-40B4-BE49-F238E27FC236}">
                    <a16:creationId xmlns:a16="http://schemas.microsoft.com/office/drawing/2014/main" id="{D382BE6F-3C3F-49A4-B63B-27E6CE9A91A4}"/>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1" name="Rectangle 60">
                <a:extLst>
                  <a:ext uri="{FF2B5EF4-FFF2-40B4-BE49-F238E27FC236}">
                    <a16:creationId xmlns:a16="http://schemas.microsoft.com/office/drawing/2014/main" id="{88F3D2B6-A418-449F-9C43-72DDC2039BE5}"/>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2" name="Rectangle 61">
                <a:extLst>
                  <a:ext uri="{FF2B5EF4-FFF2-40B4-BE49-F238E27FC236}">
                    <a16:creationId xmlns:a16="http://schemas.microsoft.com/office/drawing/2014/main" id="{92DEBDEF-67E3-4CEA-A473-06C431769DFC}"/>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3" name="Rectangle 62">
                <a:extLst>
                  <a:ext uri="{FF2B5EF4-FFF2-40B4-BE49-F238E27FC236}">
                    <a16:creationId xmlns:a16="http://schemas.microsoft.com/office/drawing/2014/main" id="{5B3B21DF-BC74-4B30-9533-3B12084E08D2}"/>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4" name="Rectangle 63">
                <a:extLst>
                  <a:ext uri="{FF2B5EF4-FFF2-40B4-BE49-F238E27FC236}">
                    <a16:creationId xmlns:a16="http://schemas.microsoft.com/office/drawing/2014/main" id="{CDB8F3DA-ACD3-407E-9537-87954416FC48}"/>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5" name="Rectangle 64">
                <a:extLst>
                  <a:ext uri="{FF2B5EF4-FFF2-40B4-BE49-F238E27FC236}">
                    <a16:creationId xmlns:a16="http://schemas.microsoft.com/office/drawing/2014/main" id="{CE60F1EF-4FE0-4153-8527-CE6E59C9F2E1}"/>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6" name="Rectangle 65">
                <a:extLst>
                  <a:ext uri="{FF2B5EF4-FFF2-40B4-BE49-F238E27FC236}">
                    <a16:creationId xmlns:a16="http://schemas.microsoft.com/office/drawing/2014/main" id="{A3441229-0B3A-4614-840B-BD613C8FBF20}"/>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7" name="Rectangle 66">
                <a:extLst>
                  <a:ext uri="{FF2B5EF4-FFF2-40B4-BE49-F238E27FC236}">
                    <a16:creationId xmlns:a16="http://schemas.microsoft.com/office/drawing/2014/main" id="{AEC8A344-CF7F-437E-A03E-1A2DB6D3F2DE}"/>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8" name="Rectangle 67">
                <a:extLst>
                  <a:ext uri="{FF2B5EF4-FFF2-40B4-BE49-F238E27FC236}">
                    <a16:creationId xmlns:a16="http://schemas.microsoft.com/office/drawing/2014/main" id="{64779E8B-C285-4A55-B487-15B27F67D2E6}"/>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9" name="Rectangle 68">
                <a:extLst>
                  <a:ext uri="{FF2B5EF4-FFF2-40B4-BE49-F238E27FC236}">
                    <a16:creationId xmlns:a16="http://schemas.microsoft.com/office/drawing/2014/main" id="{DFFDFDF2-C83E-45F0-AF95-00DBA7C8690E}"/>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 name="Rectangle 69">
                <a:extLst>
                  <a:ext uri="{FF2B5EF4-FFF2-40B4-BE49-F238E27FC236}">
                    <a16:creationId xmlns:a16="http://schemas.microsoft.com/office/drawing/2014/main" id="{4B4ACE8B-4300-44C9-B7F2-577F8E5B6778}"/>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1" name="Rectangle 70">
                <a:extLst>
                  <a:ext uri="{FF2B5EF4-FFF2-40B4-BE49-F238E27FC236}">
                    <a16:creationId xmlns:a16="http://schemas.microsoft.com/office/drawing/2014/main" id="{79C5089C-E0A4-496B-AE6E-BD61F93CCE94}"/>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2" name="Rectangle 71">
                <a:extLst>
                  <a:ext uri="{FF2B5EF4-FFF2-40B4-BE49-F238E27FC236}">
                    <a16:creationId xmlns:a16="http://schemas.microsoft.com/office/drawing/2014/main" id="{88941EFB-07FA-4EF2-B3D5-10B56ED6D520}"/>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3" name="Rectangle 72">
                <a:extLst>
                  <a:ext uri="{FF2B5EF4-FFF2-40B4-BE49-F238E27FC236}">
                    <a16:creationId xmlns:a16="http://schemas.microsoft.com/office/drawing/2014/main" id="{19B86465-D6A0-459F-A878-0E0FB89B4866}"/>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4" name="Rectangle 73">
                <a:extLst>
                  <a:ext uri="{FF2B5EF4-FFF2-40B4-BE49-F238E27FC236}">
                    <a16:creationId xmlns:a16="http://schemas.microsoft.com/office/drawing/2014/main" id="{0B58A987-B669-47BF-804E-1383581173B6}"/>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32" name="Group 31">
              <a:extLst>
                <a:ext uri="{FF2B5EF4-FFF2-40B4-BE49-F238E27FC236}">
                  <a16:creationId xmlns:a16="http://schemas.microsoft.com/office/drawing/2014/main" id="{356B8D27-4F31-404A-A906-E2FADFA83FA0}"/>
                </a:ext>
              </a:extLst>
            </p:cNvPr>
            <p:cNvGrpSpPr/>
            <p:nvPr/>
          </p:nvGrpSpPr>
          <p:grpSpPr>
            <a:xfrm>
              <a:off x="8351022" y="3791795"/>
              <a:ext cx="1793335" cy="372765"/>
              <a:chOff x="1170402" y="3738105"/>
              <a:chExt cx="1998060" cy="454955"/>
            </a:xfrm>
            <a:solidFill>
              <a:schemeClr val="accent2"/>
            </a:solidFill>
          </p:grpSpPr>
          <p:sp>
            <p:nvSpPr>
              <p:cNvPr id="43" name="Rectangle 42">
                <a:extLst>
                  <a:ext uri="{FF2B5EF4-FFF2-40B4-BE49-F238E27FC236}">
                    <a16:creationId xmlns:a16="http://schemas.microsoft.com/office/drawing/2014/main" id="{96BE629A-0980-4696-B4BD-E97C3A5ADE96}"/>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4" name="Rectangle 43">
                <a:extLst>
                  <a:ext uri="{FF2B5EF4-FFF2-40B4-BE49-F238E27FC236}">
                    <a16:creationId xmlns:a16="http://schemas.microsoft.com/office/drawing/2014/main" id="{9261562D-DAC4-4995-B3A8-BDD29EA5E296}"/>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5" name="Rectangle 44">
                <a:extLst>
                  <a:ext uri="{FF2B5EF4-FFF2-40B4-BE49-F238E27FC236}">
                    <a16:creationId xmlns:a16="http://schemas.microsoft.com/office/drawing/2014/main" id="{D3ADE183-2816-41F2-87CE-8B97E3CF8241}"/>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6" name="Rectangle 45">
                <a:extLst>
                  <a:ext uri="{FF2B5EF4-FFF2-40B4-BE49-F238E27FC236}">
                    <a16:creationId xmlns:a16="http://schemas.microsoft.com/office/drawing/2014/main" id="{E1C2772C-08DE-41AB-B673-7E8B0E17328B}"/>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7" name="Rectangle 46">
                <a:extLst>
                  <a:ext uri="{FF2B5EF4-FFF2-40B4-BE49-F238E27FC236}">
                    <a16:creationId xmlns:a16="http://schemas.microsoft.com/office/drawing/2014/main" id="{41813FE3-C09C-4F7C-B56D-A80DF2F08D7A}"/>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8" name="Rectangle 47">
                <a:extLst>
                  <a:ext uri="{FF2B5EF4-FFF2-40B4-BE49-F238E27FC236}">
                    <a16:creationId xmlns:a16="http://schemas.microsoft.com/office/drawing/2014/main" id="{83061B87-FAFE-4F87-A9A3-51E837791909}"/>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9" name="Rectangle 48">
                <a:extLst>
                  <a:ext uri="{FF2B5EF4-FFF2-40B4-BE49-F238E27FC236}">
                    <a16:creationId xmlns:a16="http://schemas.microsoft.com/office/drawing/2014/main" id="{B69D77E0-75EB-49B6-B387-D2917A7E634B}"/>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0" name="Rectangle 49">
                <a:extLst>
                  <a:ext uri="{FF2B5EF4-FFF2-40B4-BE49-F238E27FC236}">
                    <a16:creationId xmlns:a16="http://schemas.microsoft.com/office/drawing/2014/main" id="{B51FDCF5-E980-4550-AEBA-06A98DBC6B81}"/>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1" name="Rectangle 50">
                <a:extLst>
                  <a:ext uri="{FF2B5EF4-FFF2-40B4-BE49-F238E27FC236}">
                    <a16:creationId xmlns:a16="http://schemas.microsoft.com/office/drawing/2014/main" id="{FD7A2615-7B39-4DE4-B085-BD701D027323}"/>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2" name="Rectangle 51">
                <a:extLst>
                  <a:ext uri="{FF2B5EF4-FFF2-40B4-BE49-F238E27FC236}">
                    <a16:creationId xmlns:a16="http://schemas.microsoft.com/office/drawing/2014/main" id="{9B629C54-9391-4936-9532-83D6609DE378}"/>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3" name="Rectangle 52">
                <a:extLst>
                  <a:ext uri="{FF2B5EF4-FFF2-40B4-BE49-F238E27FC236}">
                    <a16:creationId xmlns:a16="http://schemas.microsoft.com/office/drawing/2014/main" id="{2D210CBD-28D4-4E35-8257-64A7936EC7D7}"/>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4" name="Rectangle 53">
                <a:extLst>
                  <a:ext uri="{FF2B5EF4-FFF2-40B4-BE49-F238E27FC236}">
                    <a16:creationId xmlns:a16="http://schemas.microsoft.com/office/drawing/2014/main" id="{E43F1584-4E99-4B9C-A47C-218F03411708}"/>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5" name="Rectangle 54">
                <a:extLst>
                  <a:ext uri="{FF2B5EF4-FFF2-40B4-BE49-F238E27FC236}">
                    <a16:creationId xmlns:a16="http://schemas.microsoft.com/office/drawing/2014/main" id="{E08F5EFB-3209-4DD9-9951-37CB59C87B09}"/>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6" name="Rectangle 55">
                <a:extLst>
                  <a:ext uri="{FF2B5EF4-FFF2-40B4-BE49-F238E27FC236}">
                    <a16:creationId xmlns:a16="http://schemas.microsoft.com/office/drawing/2014/main" id="{12AC4451-65A3-49BA-B3A6-E77095C97F3E}"/>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7" name="Rectangle 56">
                <a:extLst>
                  <a:ext uri="{FF2B5EF4-FFF2-40B4-BE49-F238E27FC236}">
                    <a16:creationId xmlns:a16="http://schemas.microsoft.com/office/drawing/2014/main" id="{2BF9F441-BDB8-4869-810E-26648CDC8069}"/>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8" name="Rectangle 57">
                <a:extLst>
                  <a:ext uri="{FF2B5EF4-FFF2-40B4-BE49-F238E27FC236}">
                    <a16:creationId xmlns:a16="http://schemas.microsoft.com/office/drawing/2014/main" id="{98627BAC-35A7-49C4-A306-0754DC71FA6C}"/>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3" name="Rectangle 32">
              <a:extLst>
                <a:ext uri="{FF2B5EF4-FFF2-40B4-BE49-F238E27FC236}">
                  <a16:creationId xmlns:a16="http://schemas.microsoft.com/office/drawing/2014/main" id="{DE81A29B-6260-4FED-BAFE-B9BA6ACF6069}"/>
                </a:ext>
              </a:extLst>
            </p:cNvPr>
            <p:cNvSpPr/>
            <p:nvPr/>
          </p:nvSpPr>
          <p:spPr>
            <a:xfrm>
              <a:off x="419916" y="4364213"/>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dirty="0"/>
            </a:p>
          </p:txBody>
        </p:sp>
        <p:sp>
          <p:nvSpPr>
            <p:cNvPr id="34" name="Rectangle 33">
              <a:extLst>
                <a:ext uri="{FF2B5EF4-FFF2-40B4-BE49-F238E27FC236}">
                  <a16:creationId xmlns:a16="http://schemas.microsoft.com/office/drawing/2014/main" id="{68D4F961-0038-406D-8F03-E6FF9FED15CB}"/>
                </a:ext>
              </a:extLst>
            </p:cNvPr>
            <p:cNvSpPr/>
            <p:nvPr/>
          </p:nvSpPr>
          <p:spPr>
            <a:xfrm>
              <a:off x="2372279" y="4364213"/>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5" name="Rectangle 34">
              <a:extLst>
                <a:ext uri="{FF2B5EF4-FFF2-40B4-BE49-F238E27FC236}">
                  <a16:creationId xmlns:a16="http://schemas.microsoft.com/office/drawing/2014/main" id="{8ACB0520-1A00-45BC-8373-B339B44481C4}"/>
                </a:ext>
              </a:extLst>
            </p:cNvPr>
            <p:cNvSpPr/>
            <p:nvPr/>
          </p:nvSpPr>
          <p:spPr>
            <a:xfrm rot="16200000">
              <a:off x="4219731" y="3905655"/>
              <a:ext cx="1392481" cy="1164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sp>
          <p:nvSpPr>
            <p:cNvPr id="36" name="Rectangle 35">
              <a:extLst>
                <a:ext uri="{FF2B5EF4-FFF2-40B4-BE49-F238E27FC236}">
                  <a16:creationId xmlns:a16="http://schemas.microsoft.com/office/drawing/2014/main" id="{A9DE871A-332C-4ACE-819F-C694D733D28C}"/>
                </a:ext>
              </a:extLst>
            </p:cNvPr>
            <p:cNvSpPr/>
            <p:nvPr/>
          </p:nvSpPr>
          <p:spPr>
            <a:xfrm>
              <a:off x="6383453" y="4376265"/>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7" name="Rectangle 36">
              <a:extLst>
                <a:ext uri="{FF2B5EF4-FFF2-40B4-BE49-F238E27FC236}">
                  <a16:creationId xmlns:a16="http://schemas.microsoft.com/office/drawing/2014/main" id="{88DDCF95-2E6D-48B2-8E2C-C9B2EEA31227}"/>
                </a:ext>
              </a:extLst>
            </p:cNvPr>
            <p:cNvSpPr/>
            <p:nvPr/>
          </p:nvSpPr>
          <p:spPr>
            <a:xfrm>
              <a:off x="8354655" y="4378832"/>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8" name="Rectangle 37">
              <a:extLst>
                <a:ext uri="{FF2B5EF4-FFF2-40B4-BE49-F238E27FC236}">
                  <a16:creationId xmlns:a16="http://schemas.microsoft.com/office/drawing/2014/main" id="{3CD7034B-AD41-4991-AF93-44F3A52F5E98}"/>
                </a:ext>
              </a:extLst>
            </p:cNvPr>
            <p:cNvSpPr/>
            <p:nvPr/>
          </p:nvSpPr>
          <p:spPr>
            <a:xfrm rot="16200000">
              <a:off x="5747938" y="3698754"/>
              <a:ext cx="372765"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9" name="Rectangle 38">
              <a:extLst>
                <a:ext uri="{FF2B5EF4-FFF2-40B4-BE49-F238E27FC236}">
                  <a16:creationId xmlns:a16="http://schemas.microsoft.com/office/drawing/2014/main" id="{716A2C3C-5136-4B92-85DE-AFC754C266E1}"/>
                </a:ext>
              </a:extLst>
            </p:cNvPr>
            <p:cNvSpPr/>
            <p:nvPr/>
          </p:nvSpPr>
          <p:spPr>
            <a:xfrm rot="16200000">
              <a:off x="5760330" y="4285645"/>
              <a:ext cx="372765"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0" name="Rectangle 39">
              <a:extLst>
                <a:ext uri="{FF2B5EF4-FFF2-40B4-BE49-F238E27FC236}">
                  <a16:creationId xmlns:a16="http://schemas.microsoft.com/office/drawing/2014/main" id="{8EB9541F-922A-45D2-A58E-94A377A4CF3F}"/>
                </a:ext>
              </a:extLst>
            </p:cNvPr>
            <p:cNvSpPr/>
            <p:nvPr/>
          </p:nvSpPr>
          <p:spPr>
            <a:xfrm rot="16200000">
              <a:off x="481322" y="3140120"/>
              <a:ext cx="218815" cy="289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1" name="Rectangle 40">
              <a:extLst>
                <a:ext uri="{FF2B5EF4-FFF2-40B4-BE49-F238E27FC236}">
                  <a16:creationId xmlns:a16="http://schemas.microsoft.com/office/drawing/2014/main" id="{D473358A-77DF-4A68-AD27-DC1EA7316C60}"/>
                </a:ext>
              </a:extLst>
            </p:cNvPr>
            <p:cNvSpPr/>
            <p:nvPr/>
          </p:nvSpPr>
          <p:spPr>
            <a:xfrm rot="16200000">
              <a:off x="10448077" y="3865128"/>
              <a:ext cx="2129298" cy="50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sp>
          <p:nvSpPr>
            <p:cNvPr id="42" name="Rectangle 41">
              <a:extLst>
                <a:ext uri="{FF2B5EF4-FFF2-40B4-BE49-F238E27FC236}">
                  <a16:creationId xmlns:a16="http://schemas.microsoft.com/office/drawing/2014/main" id="{4AC1F549-9CBA-4524-B2C5-72718775C825}"/>
                </a:ext>
              </a:extLst>
            </p:cNvPr>
            <p:cNvSpPr/>
            <p:nvPr/>
          </p:nvSpPr>
          <p:spPr>
            <a:xfrm rot="16200000">
              <a:off x="9648664" y="3651499"/>
              <a:ext cx="2129298" cy="936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grpSp>
      <p:grpSp>
        <p:nvGrpSpPr>
          <p:cNvPr id="269" name="Group 268">
            <a:extLst>
              <a:ext uri="{FF2B5EF4-FFF2-40B4-BE49-F238E27FC236}">
                <a16:creationId xmlns:a16="http://schemas.microsoft.com/office/drawing/2014/main" id="{92A25039-5683-4662-8B98-1594DF25DB7A}"/>
              </a:ext>
            </a:extLst>
          </p:cNvPr>
          <p:cNvGrpSpPr/>
          <p:nvPr/>
        </p:nvGrpSpPr>
        <p:grpSpPr>
          <a:xfrm>
            <a:off x="4992701" y="2856707"/>
            <a:ext cx="2626730" cy="561533"/>
            <a:chOff x="247741" y="2937334"/>
            <a:chExt cx="11607940" cy="2481503"/>
          </a:xfrm>
        </p:grpSpPr>
        <p:sp>
          <p:nvSpPr>
            <p:cNvPr id="270" name="Rectangle 269">
              <a:extLst>
                <a:ext uri="{FF2B5EF4-FFF2-40B4-BE49-F238E27FC236}">
                  <a16:creationId xmlns:a16="http://schemas.microsoft.com/office/drawing/2014/main" id="{403B46A9-C120-40EC-9785-7B93411FC29B}"/>
                </a:ext>
              </a:extLst>
            </p:cNvPr>
            <p:cNvSpPr/>
            <p:nvPr/>
          </p:nvSpPr>
          <p:spPr>
            <a:xfrm>
              <a:off x="247741" y="2937334"/>
              <a:ext cx="11607940" cy="2481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71" name="Rectangle 270">
              <a:extLst>
                <a:ext uri="{FF2B5EF4-FFF2-40B4-BE49-F238E27FC236}">
                  <a16:creationId xmlns:a16="http://schemas.microsoft.com/office/drawing/2014/main" id="{FD5863FA-8EF0-436E-BF28-03BD99E2E555}"/>
                </a:ext>
              </a:extLst>
            </p:cNvPr>
            <p:cNvSpPr/>
            <p:nvPr/>
          </p:nvSpPr>
          <p:spPr>
            <a:xfrm>
              <a:off x="925525" y="3057552"/>
              <a:ext cx="9225536" cy="45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dirty="0"/>
            </a:p>
          </p:txBody>
        </p:sp>
        <p:grpSp>
          <p:nvGrpSpPr>
            <p:cNvPr id="272" name="Group 271">
              <a:extLst>
                <a:ext uri="{FF2B5EF4-FFF2-40B4-BE49-F238E27FC236}">
                  <a16:creationId xmlns:a16="http://schemas.microsoft.com/office/drawing/2014/main" id="{FF1ECAD7-FCC1-4337-B23E-4F26837A841A}"/>
                </a:ext>
              </a:extLst>
            </p:cNvPr>
            <p:cNvGrpSpPr/>
            <p:nvPr/>
          </p:nvGrpSpPr>
          <p:grpSpPr>
            <a:xfrm>
              <a:off x="419916" y="3779749"/>
              <a:ext cx="1793335" cy="372765"/>
              <a:chOff x="1170402" y="3738105"/>
              <a:chExt cx="1998060" cy="454955"/>
            </a:xfrm>
            <a:solidFill>
              <a:schemeClr val="accent2"/>
            </a:solidFill>
          </p:grpSpPr>
          <p:sp>
            <p:nvSpPr>
              <p:cNvPr id="334" name="Rectangle 333">
                <a:extLst>
                  <a:ext uri="{FF2B5EF4-FFF2-40B4-BE49-F238E27FC236}">
                    <a16:creationId xmlns:a16="http://schemas.microsoft.com/office/drawing/2014/main" id="{768D47AC-6ADB-4EA3-BAAD-93D3D72ABAE2}"/>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5" name="Rectangle 334">
                <a:extLst>
                  <a:ext uri="{FF2B5EF4-FFF2-40B4-BE49-F238E27FC236}">
                    <a16:creationId xmlns:a16="http://schemas.microsoft.com/office/drawing/2014/main" id="{110C4072-69BC-422B-8ACC-072184FCF223}"/>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6" name="Rectangle 335">
                <a:extLst>
                  <a:ext uri="{FF2B5EF4-FFF2-40B4-BE49-F238E27FC236}">
                    <a16:creationId xmlns:a16="http://schemas.microsoft.com/office/drawing/2014/main" id="{A09EC478-80D7-4ADD-8CF4-693803AFBE75}"/>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7" name="Rectangle 336">
                <a:extLst>
                  <a:ext uri="{FF2B5EF4-FFF2-40B4-BE49-F238E27FC236}">
                    <a16:creationId xmlns:a16="http://schemas.microsoft.com/office/drawing/2014/main" id="{DA928D3C-AA80-4C4A-A1F5-8E2617F0ACBF}"/>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8" name="Rectangle 337">
                <a:extLst>
                  <a:ext uri="{FF2B5EF4-FFF2-40B4-BE49-F238E27FC236}">
                    <a16:creationId xmlns:a16="http://schemas.microsoft.com/office/drawing/2014/main" id="{3AD8DF83-BF44-4897-8165-2631C331602C}"/>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9" name="Rectangle 338">
                <a:extLst>
                  <a:ext uri="{FF2B5EF4-FFF2-40B4-BE49-F238E27FC236}">
                    <a16:creationId xmlns:a16="http://schemas.microsoft.com/office/drawing/2014/main" id="{BEA5A7FF-847A-49B1-8D8C-C3201F674A0B}"/>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0" name="Rectangle 339">
                <a:extLst>
                  <a:ext uri="{FF2B5EF4-FFF2-40B4-BE49-F238E27FC236}">
                    <a16:creationId xmlns:a16="http://schemas.microsoft.com/office/drawing/2014/main" id="{1B6E934D-C95E-4F32-BC29-B2B0C08F59BB}"/>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1" name="Rectangle 340">
                <a:extLst>
                  <a:ext uri="{FF2B5EF4-FFF2-40B4-BE49-F238E27FC236}">
                    <a16:creationId xmlns:a16="http://schemas.microsoft.com/office/drawing/2014/main" id="{10B7ED62-5AC2-433E-B41C-621E5D720FAF}"/>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2" name="Rectangle 341">
                <a:extLst>
                  <a:ext uri="{FF2B5EF4-FFF2-40B4-BE49-F238E27FC236}">
                    <a16:creationId xmlns:a16="http://schemas.microsoft.com/office/drawing/2014/main" id="{45018803-BA49-438B-9BDB-E053ED12B730}"/>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3" name="Rectangle 342">
                <a:extLst>
                  <a:ext uri="{FF2B5EF4-FFF2-40B4-BE49-F238E27FC236}">
                    <a16:creationId xmlns:a16="http://schemas.microsoft.com/office/drawing/2014/main" id="{9D0A31D8-6DB3-407C-B0A3-6B33DA035930}"/>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4" name="Rectangle 343">
                <a:extLst>
                  <a:ext uri="{FF2B5EF4-FFF2-40B4-BE49-F238E27FC236}">
                    <a16:creationId xmlns:a16="http://schemas.microsoft.com/office/drawing/2014/main" id="{DED53915-CCB4-4C9A-8929-7D6B57D4F4D3}"/>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5" name="Rectangle 344">
                <a:extLst>
                  <a:ext uri="{FF2B5EF4-FFF2-40B4-BE49-F238E27FC236}">
                    <a16:creationId xmlns:a16="http://schemas.microsoft.com/office/drawing/2014/main" id="{7506D3C5-10AC-4A9A-B5AA-EA16D36856F7}"/>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6" name="Rectangle 345">
                <a:extLst>
                  <a:ext uri="{FF2B5EF4-FFF2-40B4-BE49-F238E27FC236}">
                    <a16:creationId xmlns:a16="http://schemas.microsoft.com/office/drawing/2014/main" id="{A28628BA-B45A-42CF-812C-E71263171E2A}"/>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7" name="Rectangle 346">
                <a:extLst>
                  <a:ext uri="{FF2B5EF4-FFF2-40B4-BE49-F238E27FC236}">
                    <a16:creationId xmlns:a16="http://schemas.microsoft.com/office/drawing/2014/main" id="{EB3807E7-6BD1-47E3-AF33-A55AB7C4AA64}"/>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8" name="Rectangle 347">
                <a:extLst>
                  <a:ext uri="{FF2B5EF4-FFF2-40B4-BE49-F238E27FC236}">
                    <a16:creationId xmlns:a16="http://schemas.microsoft.com/office/drawing/2014/main" id="{74A2418C-C22D-4091-AE64-B5AC2AF38EF9}"/>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9" name="Rectangle 348">
                <a:extLst>
                  <a:ext uri="{FF2B5EF4-FFF2-40B4-BE49-F238E27FC236}">
                    <a16:creationId xmlns:a16="http://schemas.microsoft.com/office/drawing/2014/main" id="{B0337263-B2C8-4D0F-962F-934558AF52FF}"/>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273" name="Group 272">
              <a:extLst>
                <a:ext uri="{FF2B5EF4-FFF2-40B4-BE49-F238E27FC236}">
                  <a16:creationId xmlns:a16="http://schemas.microsoft.com/office/drawing/2014/main" id="{7F968D51-8DB9-4713-AF71-A16428FBD2A3}"/>
                </a:ext>
              </a:extLst>
            </p:cNvPr>
            <p:cNvGrpSpPr/>
            <p:nvPr/>
          </p:nvGrpSpPr>
          <p:grpSpPr>
            <a:xfrm>
              <a:off x="2375346" y="3784619"/>
              <a:ext cx="1793335" cy="372765"/>
              <a:chOff x="1170402" y="3738105"/>
              <a:chExt cx="1998060" cy="454955"/>
            </a:xfrm>
            <a:solidFill>
              <a:schemeClr val="accent2"/>
            </a:solidFill>
          </p:grpSpPr>
          <p:sp>
            <p:nvSpPr>
              <p:cNvPr id="318" name="Rectangle 317">
                <a:extLst>
                  <a:ext uri="{FF2B5EF4-FFF2-40B4-BE49-F238E27FC236}">
                    <a16:creationId xmlns:a16="http://schemas.microsoft.com/office/drawing/2014/main" id="{33FC678B-9BF6-43E5-8D98-21E824EA5B2C}"/>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9" name="Rectangle 318">
                <a:extLst>
                  <a:ext uri="{FF2B5EF4-FFF2-40B4-BE49-F238E27FC236}">
                    <a16:creationId xmlns:a16="http://schemas.microsoft.com/office/drawing/2014/main" id="{97CB526A-56E4-4619-B4FA-6AC6DAD4DE2A}"/>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0" name="Rectangle 319">
                <a:extLst>
                  <a:ext uri="{FF2B5EF4-FFF2-40B4-BE49-F238E27FC236}">
                    <a16:creationId xmlns:a16="http://schemas.microsoft.com/office/drawing/2014/main" id="{6FE1C9CD-D9A0-4DF6-922F-30DD2A3E952F}"/>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1" name="Rectangle 320">
                <a:extLst>
                  <a:ext uri="{FF2B5EF4-FFF2-40B4-BE49-F238E27FC236}">
                    <a16:creationId xmlns:a16="http://schemas.microsoft.com/office/drawing/2014/main" id="{E29006B3-EC55-42BB-8491-5E351D40A067}"/>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2" name="Rectangle 321">
                <a:extLst>
                  <a:ext uri="{FF2B5EF4-FFF2-40B4-BE49-F238E27FC236}">
                    <a16:creationId xmlns:a16="http://schemas.microsoft.com/office/drawing/2014/main" id="{AA69000E-2054-4033-BDB0-479A0D997FE8}"/>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3" name="Rectangle 322">
                <a:extLst>
                  <a:ext uri="{FF2B5EF4-FFF2-40B4-BE49-F238E27FC236}">
                    <a16:creationId xmlns:a16="http://schemas.microsoft.com/office/drawing/2014/main" id="{3FE59836-E217-40C6-A7B2-BE3927629939}"/>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4" name="Rectangle 323">
                <a:extLst>
                  <a:ext uri="{FF2B5EF4-FFF2-40B4-BE49-F238E27FC236}">
                    <a16:creationId xmlns:a16="http://schemas.microsoft.com/office/drawing/2014/main" id="{BA91A812-005B-44A8-B6B8-A81CF3ECF371}"/>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5" name="Rectangle 324">
                <a:extLst>
                  <a:ext uri="{FF2B5EF4-FFF2-40B4-BE49-F238E27FC236}">
                    <a16:creationId xmlns:a16="http://schemas.microsoft.com/office/drawing/2014/main" id="{84EC317C-18D2-4BC5-A489-F0738F7DDFEB}"/>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6" name="Rectangle 325">
                <a:extLst>
                  <a:ext uri="{FF2B5EF4-FFF2-40B4-BE49-F238E27FC236}">
                    <a16:creationId xmlns:a16="http://schemas.microsoft.com/office/drawing/2014/main" id="{95B58794-1838-4B1C-8787-720C051D6D21}"/>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7" name="Rectangle 326">
                <a:extLst>
                  <a:ext uri="{FF2B5EF4-FFF2-40B4-BE49-F238E27FC236}">
                    <a16:creationId xmlns:a16="http://schemas.microsoft.com/office/drawing/2014/main" id="{46EE5386-EBB9-47D1-9A98-A19C6F8A6542}"/>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8" name="Rectangle 327">
                <a:extLst>
                  <a:ext uri="{FF2B5EF4-FFF2-40B4-BE49-F238E27FC236}">
                    <a16:creationId xmlns:a16="http://schemas.microsoft.com/office/drawing/2014/main" id="{8B3CFF49-A510-4474-800C-4A1961451034}"/>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9" name="Rectangle 328">
                <a:extLst>
                  <a:ext uri="{FF2B5EF4-FFF2-40B4-BE49-F238E27FC236}">
                    <a16:creationId xmlns:a16="http://schemas.microsoft.com/office/drawing/2014/main" id="{AEF271F7-F47C-48CE-8397-3A2B10BE362B}"/>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0" name="Rectangle 329">
                <a:extLst>
                  <a:ext uri="{FF2B5EF4-FFF2-40B4-BE49-F238E27FC236}">
                    <a16:creationId xmlns:a16="http://schemas.microsoft.com/office/drawing/2014/main" id="{CA55DEB5-E312-4375-80B2-6228B77F29BE}"/>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1" name="Rectangle 330">
                <a:extLst>
                  <a:ext uri="{FF2B5EF4-FFF2-40B4-BE49-F238E27FC236}">
                    <a16:creationId xmlns:a16="http://schemas.microsoft.com/office/drawing/2014/main" id="{DA490E63-B4DA-41AB-A122-B38AB254493F}"/>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2" name="Rectangle 331">
                <a:extLst>
                  <a:ext uri="{FF2B5EF4-FFF2-40B4-BE49-F238E27FC236}">
                    <a16:creationId xmlns:a16="http://schemas.microsoft.com/office/drawing/2014/main" id="{919A0AE3-D6C5-4DFC-B299-A7FC8D008AC1}"/>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3" name="Rectangle 332">
                <a:extLst>
                  <a:ext uri="{FF2B5EF4-FFF2-40B4-BE49-F238E27FC236}">
                    <a16:creationId xmlns:a16="http://schemas.microsoft.com/office/drawing/2014/main" id="{4AD0898C-ACB5-4AA1-A35A-6572E60FA6D5}"/>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274" name="Group 273">
              <a:extLst>
                <a:ext uri="{FF2B5EF4-FFF2-40B4-BE49-F238E27FC236}">
                  <a16:creationId xmlns:a16="http://schemas.microsoft.com/office/drawing/2014/main" id="{DB2F9C8E-B323-443F-8608-8E3DA14011BD}"/>
                </a:ext>
              </a:extLst>
            </p:cNvPr>
            <p:cNvGrpSpPr/>
            <p:nvPr/>
          </p:nvGrpSpPr>
          <p:grpSpPr>
            <a:xfrm>
              <a:off x="6396609" y="3796670"/>
              <a:ext cx="1793335" cy="372765"/>
              <a:chOff x="1170402" y="3738105"/>
              <a:chExt cx="1998060" cy="454955"/>
            </a:xfrm>
            <a:solidFill>
              <a:schemeClr val="accent2"/>
            </a:solidFill>
          </p:grpSpPr>
          <p:sp>
            <p:nvSpPr>
              <p:cNvPr id="302" name="Rectangle 301">
                <a:extLst>
                  <a:ext uri="{FF2B5EF4-FFF2-40B4-BE49-F238E27FC236}">
                    <a16:creationId xmlns:a16="http://schemas.microsoft.com/office/drawing/2014/main" id="{2E4C09B8-00E1-46EE-8BD6-E06A85BED285}"/>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3" name="Rectangle 302">
                <a:extLst>
                  <a:ext uri="{FF2B5EF4-FFF2-40B4-BE49-F238E27FC236}">
                    <a16:creationId xmlns:a16="http://schemas.microsoft.com/office/drawing/2014/main" id="{763F1AE2-36BB-4407-91CE-E955A22F28D4}"/>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4" name="Rectangle 303">
                <a:extLst>
                  <a:ext uri="{FF2B5EF4-FFF2-40B4-BE49-F238E27FC236}">
                    <a16:creationId xmlns:a16="http://schemas.microsoft.com/office/drawing/2014/main" id="{B658A44A-F9AE-4AA8-83DB-F499D0B0DB79}"/>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5" name="Rectangle 304">
                <a:extLst>
                  <a:ext uri="{FF2B5EF4-FFF2-40B4-BE49-F238E27FC236}">
                    <a16:creationId xmlns:a16="http://schemas.microsoft.com/office/drawing/2014/main" id="{475B0305-D1CD-4BFD-B4B0-1F3D7E851F39}"/>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6" name="Rectangle 305">
                <a:extLst>
                  <a:ext uri="{FF2B5EF4-FFF2-40B4-BE49-F238E27FC236}">
                    <a16:creationId xmlns:a16="http://schemas.microsoft.com/office/drawing/2014/main" id="{C7973CCF-B154-48FB-B37C-F4C4D65CD250}"/>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7" name="Rectangle 306">
                <a:extLst>
                  <a:ext uri="{FF2B5EF4-FFF2-40B4-BE49-F238E27FC236}">
                    <a16:creationId xmlns:a16="http://schemas.microsoft.com/office/drawing/2014/main" id="{DE034E45-2E9B-4717-91CA-6B5120DE9602}"/>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8" name="Rectangle 307">
                <a:extLst>
                  <a:ext uri="{FF2B5EF4-FFF2-40B4-BE49-F238E27FC236}">
                    <a16:creationId xmlns:a16="http://schemas.microsoft.com/office/drawing/2014/main" id="{367494A4-CD4D-419D-A79C-5522820C2318}"/>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9" name="Rectangle 308">
                <a:extLst>
                  <a:ext uri="{FF2B5EF4-FFF2-40B4-BE49-F238E27FC236}">
                    <a16:creationId xmlns:a16="http://schemas.microsoft.com/office/drawing/2014/main" id="{A1A3B7D0-2C45-495D-8BD9-A16C045E56B6}"/>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0" name="Rectangle 309">
                <a:extLst>
                  <a:ext uri="{FF2B5EF4-FFF2-40B4-BE49-F238E27FC236}">
                    <a16:creationId xmlns:a16="http://schemas.microsoft.com/office/drawing/2014/main" id="{38B0A859-E1AC-451D-83C9-5A815F573E02}"/>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1" name="Rectangle 310">
                <a:extLst>
                  <a:ext uri="{FF2B5EF4-FFF2-40B4-BE49-F238E27FC236}">
                    <a16:creationId xmlns:a16="http://schemas.microsoft.com/office/drawing/2014/main" id="{42CCD178-57F1-4850-8ECA-E52D565019BA}"/>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2" name="Rectangle 311">
                <a:extLst>
                  <a:ext uri="{FF2B5EF4-FFF2-40B4-BE49-F238E27FC236}">
                    <a16:creationId xmlns:a16="http://schemas.microsoft.com/office/drawing/2014/main" id="{962160C0-1C13-444C-ABE0-7133DF265138}"/>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3" name="Rectangle 312">
                <a:extLst>
                  <a:ext uri="{FF2B5EF4-FFF2-40B4-BE49-F238E27FC236}">
                    <a16:creationId xmlns:a16="http://schemas.microsoft.com/office/drawing/2014/main" id="{AE5C8926-CF95-4C6B-82D0-D4CA4F4BD1B0}"/>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4" name="Rectangle 313">
                <a:extLst>
                  <a:ext uri="{FF2B5EF4-FFF2-40B4-BE49-F238E27FC236}">
                    <a16:creationId xmlns:a16="http://schemas.microsoft.com/office/drawing/2014/main" id="{C36B9CBB-BB93-4391-9C8B-E62DB8751BEC}"/>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5" name="Rectangle 314">
                <a:extLst>
                  <a:ext uri="{FF2B5EF4-FFF2-40B4-BE49-F238E27FC236}">
                    <a16:creationId xmlns:a16="http://schemas.microsoft.com/office/drawing/2014/main" id="{F7EE5379-CBB9-4F4A-A9D5-038F7F28D6D4}"/>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6" name="Rectangle 315">
                <a:extLst>
                  <a:ext uri="{FF2B5EF4-FFF2-40B4-BE49-F238E27FC236}">
                    <a16:creationId xmlns:a16="http://schemas.microsoft.com/office/drawing/2014/main" id="{A477F1C4-59CC-403B-B6CF-90688906D2B3}"/>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7" name="Rectangle 316">
                <a:extLst>
                  <a:ext uri="{FF2B5EF4-FFF2-40B4-BE49-F238E27FC236}">
                    <a16:creationId xmlns:a16="http://schemas.microsoft.com/office/drawing/2014/main" id="{DA8EE4A9-3083-436C-B6E7-0C02B381B614}"/>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275" name="Group 274">
              <a:extLst>
                <a:ext uri="{FF2B5EF4-FFF2-40B4-BE49-F238E27FC236}">
                  <a16:creationId xmlns:a16="http://schemas.microsoft.com/office/drawing/2014/main" id="{FE251DD9-C154-4027-AA56-86ECCA1A44FE}"/>
                </a:ext>
              </a:extLst>
            </p:cNvPr>
            <p:cNvGrpSpPr/>
            <p:nvPr/>
          </p:nvGrpSpPr>
          <p:grpSpPr>
            <a:xfrm>
              <a:off x="8351022" y="3791795"/>
              <a:ext cx="1793335" cy="372765"/>
              <a:chOff x="1170402" y="3738105"/>
              <a:chExt cx="1998060" cy="454955"/>
            </a:xfrm>
            <a:solidFill>
              <a:schemeClr val="accent2"/>
            </a:solidFill>
          </p:grpSpPr>
          <p:sp>
            <p:nvSpPr>
              <p:cNvPr id="286" name="Rectangle 285">
                <a:extLst>
                  <a:ext uri="{FF2B5EF4-FFF2-40B4-BE49-F238E27FC236}">
                    <a16:creationId xmlns:a16="http://schemas.microsoft.com/office/drawing/2014/main" id="{F3941ED2-3E9B-43A4-8F6E-50C81AC8E4BF}"/>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7" name="Rectangle 286">
                <a:extLst>
                  <a:ext uri="{FF2B5EF4-FFF2-40B4-BE49-F238E27FC236}">
                    <a16:creationId xmlns:a16="http://schemas.microsoft.com/office/drawing/2014/main" id="{8C97B81F-5AEC-4B3C-990D-6BC4D8A4E2EA}"/>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8" name="Rectangle 287">
                <a:extLst>
                  <a:ext uri="{FF2B5EF4-FFF2-40B4-BE49-F238E27FC236}">
                    <a16:creationId xmlns:a16="http://schemas.microsoft.com/office/drawing/2014/main" id="{3E27E5F6-BC59-42F7-B610-402505CA3461}"/>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9" name="Rectangle 288">
                <a:extLst>
                  <a:ext uri="{FF2B5EF4-FFF2-40B4-BE49-F238E27FC236}">
                    <a16:creationId xmlns:a16="http://schemas.microsoft.com/office/drawing/2014/main" id="{CA254C9A-0DF0-41ED-BCFE-910F0FBB2FE9}"/>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0" name="Rectangle 289">
                <a:extLst>
                  <a:ext uri="{FF2B5EF4-FFF2-40B4-BE49-F238E27FC236}">
                    <a16:creationId xmlns:a16="http://schemas.microsoft.com/office/drawing/2014/main" id="{59BB3AF6-96AD-4230-98C6-7DB51D2C21C9}"/>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1" name="Rectangle 290">
                <a:extLst>
                  <a:ext uri="{FF2B5EF4-FFF2-40B4-BE49-F238E27FC236}">
                    <a16:creationId xmlns:a16="http://schemas.microsoft.com/office/drawing/2014/main" id="{3E7A9D2F-8D74-48A0-9BFB-BA20DD3F65DC}"/>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2" name="Rectangle 291">
                <a:extLst>
                  <a:ext uri="{FF2B5EF4-FFF2-40B4-BE49-F238E27FC236}">
                    <a16:creationId xmlns:a16="http://schemas.microsoft.com/office/drawing/2014/main" id="{8230FE45-9938-4304-A5FE-C7F0FD83FDCA}"/>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3" name="Rectangle 292">
                <a:extLst>
                  <a:ext uri="{FF2B5EF4-FFF2-40B4-BE49-F238E27FC236}">
                    <a16:creationId xmlns:a16="http://schemas.microsoft.com/office/drawing/2014/main" id="{ED8E19A6-D1E0-4C3C-9D35-C8974ED6D188}"/>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4" name="Rectangle 293">
                <a:extLst>
                  <a:ext uri="{FF2B5EF4-FFF2-40B4-BE49-F238E27FC236}">
                    <a16:creationId xmlns:a16="http://schemas.microsoft.com/office/drawing/2014/main" id="{7D105384-939C-491A-8747-0235DBA16BDD}"/>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5" name="Rectangle 294">
                <a:extLst>
                  <a:ext uri="{FF2B5EF4-FFF2-40B4-BE49-F238E27FC236}">
                    <a16:creationId xmlns:a16="http://schemas.microsoft.com/office/drawing/2014/main" id="{1EE4CE24-5A7D-46E2-9520-C8C48625E39A}"/>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6" name="Rectangle 295">
                <a:extLst>
                  <a:ext uri="{FF2B5EF4-FFF2-40B4-BE49-F238E27FC236}">
                    <a16:creationId xmlns:a16="http://schemas.microsoft.com/office/drawing/2014/main" id="{DEEC0E15-9430-4EF5-A1D1-93B011A07C0A}"/>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7" name="Rectangle 296">
                <a:extLst>
                  <a:ext uri="{FF2B5EF4-FFF2-40B4-BE49-F238E27FC236}">
                    <a16:creationId xmlns:a16="http://schemas.microsoft.com/office/drawing/2014/main" id="{817CB0FB-15A9-499D-BE23-136AB04EAD0E}"/>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8" name="Rectangle 297">
                <a:extLst>
                  <a:ext uri="{FF2B5EF4-FFF2-40B4-BE49-F238E27FC236}">
                    <a16:creationId xmlns:a16="http://schemas.microsoft.com/office/drawing/2014/main" id="{20E5A02F-1CB2-423E-86B2-AF714EBB5364}"/>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9" name="Rectangle 298">
                <a:extLst>
                  <a:ext uri="{FF2B5EF4-FFF2-40B4-BE49-F238E27FC236}">
                    <a16:creationId xmlns:a16="http://schemas.microsoft.com/office/drawing/2014/main" id="{3C597ABE-2B77-422D-A7BC-DA511C3F6C56}"/>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0" name="Rectangle 299">
                <a:extLst>
                  <a:ext uri="{FF2B5EF4-FFF2-40B4-BE49-F238E27FC236}">
                    <a16:creationId xmlns:a16="http://schemas.microsoft.com/office/drawing/2014/main" id="{29386969-A593-45AB-8266-5539F7121842}"/>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1" name="Rectangle 300">
                <a:extLst>
                  <a:ext uri="{FF2B5EF4-FFF2-40B4-BE49-F238E27FC236}">
                    <a16:creationId xmlns:a16="http://schemas.microsoft.com/office/drawing/2014/main" id="{3AC1DBED-C3DC-4145-A60B-1D7DF6B2C689}"/>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276" name="Rectangle 275">
              <a:extLst>
                <a:ext uri="{FF2B5EF4-FFF2-40B4-BE49-F238E27FC236}">
                  <a16:creationId xmlns:a16="http://schemas.microsoft.com/office/drawing/2014/main" id="{83A2ADEB-8954-4F53-A27A-F6BA8568E9CC}"/>
                </a:ext>
              </a:extLst>
            </p:cNvPr>
            <p:cNvSpPr/>
            <p:nvPr/>
          </p:nvSpPr>
          <p:spPr>
            <a:xfrm>
              <a:off x="419916" y="4364213"/>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dirty="0"/>
            </a:p>
          </p:txBody>
        </p:sp>
        <p:sp>
          <p:nvSpPr>
            <p:cNvPr id="277" name="Rectangle 276">
              <a:extLst>
                <a:ext uri="{FF2B5EF4-FFF2-40B4-BE49-F238E27FC236}">
                  <a16:creationId xmlns:a16="http://schemas.microsoft.com/office/drawing/2014/main" id="{882AEA3F-A7EE-4C74-BE6E-BFB4A55E6176}"/>
                </a:ext>
              </a:extLst>
            </p:cNvPr>
            <p:cNvSpPr/>
            <p:nvPr/>
          </p:nvSpPr>
          <p:spPr>
            <a:xfrm>
              <a:off x="2372279" y="4364213"/>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8" name="Rectangle 277">
              <a:extLst>
                <a:ext uri="{FF2B5EF4-FFF2-40B4-BE49-F238E27FC236}">
                  <a16:creationId xmlns:a16="http://schemas.microsoft.com/office/drawing/2014/main" id="{9C091221-0AAD-48E1-B73A-FBD3AA079B58}"/>
                </a:ext>
              </a:extLst>
            </p:cNvPr>
            <p:cNvSpPr/>
            <p:nvPr/>
          </p:nvSpPr>
          <p:spPr>
            <a:xfrm rot="16200000">
              <a:off x="4219731" y="3905655"/>
              <a:ext cx="1392481" cy="1164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sp>
          <p:nvSpPr>
            <p:cNvPr id="279" name="Rectangle 278">
              <a:extLst>
                <a:ext uri="{FF2B5EF4-FFF2-40B4-BE49-F238E27FC236}">
                  <a16:creationId xmlns:a16="http://schemas.microsoft.com/office/drawing/2014/main" id="{D81FE342-D435-4725-AA07-64FC92AF1659}"/>
                </a:ext>
              </a:extLst>
            </p:cNvPr>
            <p:cNvSpPr/>
            <p:nvPr/>
          </p:nvSpPr>
          <p:spPr>
            <a:xfrm>
              <a:off x="6383453" y="4376265"/>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0" name="Rectangle 279">
              <a:extLst>
                <a:ext uri="{FF2B5EF4-FFF2-40B4-BE49-F238E27FC236}">
                  <a16:creationId xmlns:a16="http://schemas.microsoft.com/office/drawing/2014/main" id="{E2F6ED85-8AE2-475C-AE5E-3B541AF7B104}"/>
                </a:ext>
              </a:extLst>
            </p:cNvPr>
            <p:cNvSpPr/>
            <p:nvPr/>
          </p:nvSpPr>
          <p:spPr>
            <a:xfrm>
              <a:off x="8354655" y="4378832"/>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1" name="Rectangle 280">
              <a:extLst>
                <a:ext uri="{FF2B5EF4-FFF2-40B4-BE49-F238E27FC236}">
                  <a16:creationId xmlns:a16="http://schemas.microsoft.com/office/drawing/2014/main" id="{A6EA927F-40E3-4F89-8ED4-5FA9274B9B4D}"/>
                </a:ext>
              </a:extLst>
            </p:cNvPr>
            <p:cNvSpPr/>
            <p:nvPr/>
          </p:nvSpPr>
          <p:spPr>
            <a:xfrm rot="16200000">
              <a:off x="5747938" y="3698754"/>
              <a:ext cx="372765"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2" name="Rectangle 281">
              <a:extLst>
                <a:ext uri="{FF2B5EF4-FFF2-40B4-BE49-F238E27FC236}">
                  <a16:creationId xmlns:a16="http://schemas.microsoft.com/office/drawing/2014/main" id="{4C731AF2-2766-4293-891B-0B15235F0F7C}"/>
                </a:ext>
              </a:extLst>
            </p:cNvPr>
            <p:cNvSpPr/>
            <p:nvPr/>
          </p:nvSpPr>
          <p:spPr>
            <a:xfrm rot="16200000">
              <a:off x="5760330" y="4285645"/>
              <a:ext cx="372765"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3" name="Rectangle 282">
              <a:extLst>
                <a:ext uri="{FF2B5EF4-FFF2-40B4-BE49-F238E27FC236}">
                  <a16:creationId xmlns:a16="http://schemas.microsoft.com/office/drawing/2014/main" id="{D2FC053F-A863-41D9-9E51-DD725DC621A6}"/>
                </a:ext>
              </a:extLst>
            </p:cNvPr>
            <p:cNvSpPr/>
            <p:nvPr/>
          </p:nvSpPr>
          <p:spPr>
            <a:xfrm rot="16200000">
              <a:off x="481322" y="3140120"/>
              <a:ext cx="218815" cy="289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4" name="Rectangle 283">
              <a:extLst>
                <a:ext uri="{FF2B5EF4-FFF2-40B4-BE49-F238E27FC236}">
                  <a16:creationId xmlns:a16="http://schemas.microsoft.com/office/drawing/2014/main" id="{54997968-6A03-47DD-9053-AF9C6892153D}"/>
                </a:ext>
              </a:extLst>
            </p:cNvPr>
            <p:cNvSpPr/>
            <p:nvPr/>
          </p:nvSpPr>
          <p:spPr>
            <a:xfrm rot="16200000">
              <a:off x="10448077" y="3865128"/>
              <a:ext cx="2129298" cy="50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sp>
          <p:nvSpPr>
            <p:cNvPr id="285" name="Rectangle 284">
              <a:extLst>
                <a:ext uri="{FF2B5EF4-FFF2-40B4-BE49-F238E27FC236}">
                  <a16:creationId xmlns:a16="http://schemas.microsoft.com/office/drawing/2014/main" id="{9C0EE982-AEBE-4AEE-8A09-E5CBFD7CDF3E}"/>
                </a:ext>
              </a:extLst>
            </p:cNvPr>
            <p:cNvSpPr/>
            <p:nvPr/>
          </p:nvSpPr>
          <p:spPr>
            <a:xfrm rot="16200000">
              <a:off x="9648664" y="3651499"/>
              <a:ext cx="2129298" cy="936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grpSp>
      <p:sp>
        <p:nvSpPr>
          <p:cNvPr id="350" name="Rectangle 349">
            <a:extLst>
              <a:ext uri="{FF2B5EF4-FFF2-40B4-BE49-F238E27FC236}">
                <a16:creationId xmlns:a16="http://schemas.microsoft.com/office/drawing/2014/main" id="{EB49F2CF-AA65-44B1-B954-A837562C9395}"/>
              </a:ext>
            </a:extLst>
          </p:cNvPr>
          <p:cNvSpPr/>
          <p:nvPr/>
        </p:nvSpPr>
        <p:spPr>
          <a:xfrm>
            <a:off x="6599543" y="3708041"/>
            <a:ext cx="2407653" cy="85475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For example:</a:t>
            </a:r>
          </a:p>
          <a:p>
            <a:pPr algn="ctr"/>
            <a:r>
              <a:rPr lang="de-DE" sz="1600" dirty="0"/>
              <a:t>A Vega 64 has 64 compute units!</a:t>
            </a:r>
            <a:endParaRPr lang="en-DE" sz="1600" dirty="0"/>
          </a:p>
        </p:txBody>
      </p:sp>
    </p:spTree>
    <p:extLst>
      <p:ext uri="{BB962C8B-B14F-4D97-AF65-F5344CB8AC3E}">
        <p14:creationId xmlns:p14="http://schemas.microsoft.com/office/powerpoint/2010/main" val="3860318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46FA6A-8667-49A5-80B9-ED3130C7EC8E}"/>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24D16690-FA3C-4CE3-B815-AD2F0739B5DC}"/>
              </a:ext>
            </a:extLst>
          </p:cNvPr>
          <p:cNvSpPr>
            <a:spLocks noGrp="1"/>
          </p:cNvSpPr>
          <p:nvPr>
            <p:ph type="title"/>
          </p:nvPr>
        </p:nvSpPr>
        <p:spPr/>
        <p:txBody>
          <a:bodyPr/>
          <a:lstStyle/>
          <a:p>
            <a:r>
              <a:rPr lang="de-DE" dirty="0"/>
              <a:t>Hierarchy of work items</a:t>
            </a:r>
            <a:endParaRPr lang="en-DE" dirty="0"/>
          </a:p>
        </p:txBody>
      </p:sp>
      <p:grpSp>
        <p:nvGrpSpPr>
          <p:cNvPr id="40" name="Group 39">
            <a:extLst>
              <a:ext uri="{FF2B5EF4-FFF2-40B4-BE49-F238E27FC236}">
                <a16:creationId xmlns:a16="http://schemas.microsoft.com/office/drawing/2014/main" id="{CF402DED-BFAF-4B2F-9B65-AE36B94E5BD3}"/>
              </a:ext>
            </a:extLst>
          </p:cNvPr>
          <p:cNvGrpSpPr/>
          <p:nvPr/>
        </p:nvGrpSpPr>
        <p:grpSpPr>
          <a:xfrm>
            <a:off x="210156" y="942568"/>
            <a:ext cx="3718006" cy="1377839"/>
            <a:chOff x="55119" y="1671161"/>
            <a:chExt cx="4997144" cy="1851869"/>
          </a:xfrm>
        </p:grpSpPr>
        <p:grpSp>
          <p:nvGrpSpPr>
            <p:cNvPr id="41" name="Group 40">
              <a:extLst>
                <a:ext uri="{FF2B5EF4-FFF2-40B4-BE49-F238E27FC236}">
                  <a16:creationId xmlns:a16="http://schemas.microsoft.com/office/drawing/2014/main" id="{CC818C37-91B2-41DC-9043-4700A1FB3A0A}"/>
                </a:ext>
              </a:extLst>
            </p:cNvPr>
            <p:cNvGrpSpPr/>
            <p:nvPr/>
          </p:nvGrpSpPr>
          <p:grpSpPr>
            <a:xfrm>
              <a:off x="511194" y="2035441"/>
              <a:ext cx="4349456" cy="1487589"/>
              <a:chOff x="1231539" y="2349439"/>
              <a:chExt cx="4349456" cy="1487589"/>
            </a:xfrm>
          </p:grpSpPr>
          <p:grpSp>
            <p:nvGrpSpPr>
              <p:cNvPr id="45" name="Group 44">
                <a:extLst>
                  <a:ext uri="{FF2B5EF4-FFF2-40B4-BE49-F238E27FC236}">
                    <a16:creationId xmlns:a16="http://schemas.microsoft.com/office/drawing/2014/main" id="{F1BF74F5-A6C6-45E8-806D-D80483BC7DE4}"/>
                  </a:ext>
                </a:extLst>
              </p:cNvPr>
              <p:cNvGrpSpPr/>
              <p:nvPr/>
            </p:nvGrpSpPr>
            <p:grpSpPr>
              <a:xfrm>
                <a:off x="1231539" y="2361074"/>
                <a:ext cx="3930544" cy="1475954"/>
                <a:chOff x="1231539" y="2361074"/>
                <a:chExt cx="3930544" cy="1475954"/>
              </a:xfrm>
            </p:grpSpPr>
            <p:grpSp>
              <p:nvGrpSpPr>
                <p:cNvPr id="47" name="Group 46">
                  <a:extLst>
                    <a:ext uri="{FF2B5EF4-FFF2-40B4-BE49-F238E27FC236}">
                      <a16:creationId xmlns:a16="http://schemas.microsoft.com/office/drawing/2014/main" id="{C5242BB1-3C32-4E30-A6F5-2AF5DAA055F5}"/>
                    </a:ext>
                  </a:extLst>
                </p:cNvPr>
                <p:cNvGrpSpPr/>
                <p:nvPr/>
              </p:nvGrpSpPr>
              <p:grpSpPr>
                <a:xfrm>
                  <a:off x="1810782" y="2779236"/>
                  <a:ext cx="3351301" cy="1057792"/>
                  <a:chOff x="1360337" y="2076544"/>
                  <a:chExt cx="3351301" cy="1057792"/>
                </a:xfrm>
                <a:solidFill>
                  <a:schemeClr val="accent1">
                    <a:lumMod val="75000"/>
                  </a:schemeClr>
                </a:solidFill>
              </p:grpSpPr>
              <p:sp>
                <p:nvSpPr>
                  <p:cNvPr id="63" name="Rectangle 62">
                    <a:extLst>
                      <a:ext uri="{FF2B5EF4-FFF2-40B4-BE49-F238E27FC236}">
                        <a16:creationId xmlns:a16="http://schemas.microsoft.com/office/drawing/2014/main" id="{F96CAB48-F7B7-476C-A71F-28A9C89944E1}"/>
                      </a:ext>
                    </a:extLst>
                  </p:cNvPr>
                  <p:cNvSpPr/>
                  <p:nvPr/>
                </p:nvSpPr>
                <p:spPr>
                  <a:xfrm>
                    <a:off x="1360338" y="2076544"/>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64" name="Rectangle 63">
                    <a:extLst>
                      <a:ext uri="{FF2B5EF4-FFF2-40B4-BE49-F238E27FC236}">
                        <a16:creationId xmlns:a16="http://schemas.microsoft.com/office/drawing/2014/main" id="{2E86946F-B400-4466-96A5-D76B530F64E3}"/>
                      </a:ext>
                    </a:extLst>
                  </p:cNvPr>
                  <p:cNvSpPr/>
                  <p:nvPr/>
                </p:nvSpPr>
                <p:spPr>
                  <a:xfrm>
                    <a:off x="2198163" y="2076544"/>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65" name="Rectangle 64">
                    <a:extLst>
                      <a:ext uri="{FF2B5EF4-FFF2-40B4-BE49-F238E27FC236}">
                        <a16:creationId xmlns:a16="http://schemas.microsoft.com/office/drawing/2014/main" id="{999066E8-3F5D-412B-9D31-ACC0E85D5831}"/>
                      </a:ext>
                    </a:extLst>
                  </p:cNvPr>
                  <p:cNvSpPr/>
                  <p:nvPr/>
                </p:nvSpPr>
                <p:spPr>
                  <a:xfrm>
                    <a:off x="3035988" y="2076544"/>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66" name="Rectangle 65">
                    <a:extLst>
                      <a:ext uri="{FF2B5EF4-FFF2-40B4-BE49-F238E27FC236}">
                        <a16:creationId xmlns:a16="http://schemas.microsoft.com/office/drawing/2014/main" id="{669106B6-E467-4AA4-9B26-F5C4D279F7C1}"/>
                      </a:ext>
                    </a:extLst>
                  </p:cNvPr>
                  <p:cNvSpPr/>
                  <p:nvPr/>
                </p:nvSpPr>
                <p:spPr>
                  <a:xfrm>
                    <a:off x="3873813" y="2076544"/>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0,0,1</a:t>
                    </a:r>
                    <a:endParaRPr lang="en-DE" sz="1400" dirty="0"/>
                  </a:p>
                </p:txBody>
              </p:sp>
              <p:sp>
                <p:nvSpPr>
                  <p:cNvPr id="67" name="Rectangle 66">
                    <a:extLst>
                      <a:ext uri="{FF2B5EF4-FFF2-40B4-BE49-F238E27FC236}">
                        <a16:creationId xmlns:a16="http://schemas.microsoft.com/office/drawing/2014/main" id="{2497923B-7B7A-4336-8CFD-0C1B8838127D}"/>
                      </a:ext>
                    </a:extLst>
                  </p:cNvPr>
                  <p:cNvSpPr/>
                  <p:nvPr/>
                </p:nvSpPr>
                <p:spPr>
                  <a:xfrm>
                    <a:off x="1360337" y="24278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68" name="Rectangle 67">
                    <a:extLst>
                      <a:ext uri="{FF2B5EF4-FFF2-40B4-BE49-F238E27FC236}">
                        <a16:creationId xmlns:a16="http://schemas.microsoft.com/office/drawing/2014/main" id="{535D009C-33C4-4F0F-BDC0-C1CED87DEDF9}"/>
                      </a:ext>
                    </a:extLst>
                  </p:cNvPr>
                  <p:cNvSpPr/>
                  <p:nvPr/>
                </p:nvSpPr>
                <p:spPr>
                  <a:xfrm>
                    <a:off x="2198162" y="24278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69" name="Rectangle 68">
                    <a:extLst>
                      <a:ext uri="{FF2B5EF4-FFF2-40B4-BE49-F238E27FC236}">
                        <a16:creationId xmlns:a16="http://schemas.microsoft.com/office/drawing/2014/main" id="{5E416253-5B91-4444-9C77-145DBF403368}"/>
                      </a:ext>
                    </a:extLst>
                  </p:cNvPr>
                  <p:cNvSpPr/>
                  <p:nvPr/>
                </p:nvSpPr>
                <p:spPr>
                  <a:xfrm>
                    <a:off x="3035988" y="24278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70" name="Rectangle 69">
                    <a:extLst>
                      <a:ext uri="{FF2B5EF4-FFF2-40B4-BE49-F238E27FC236}">
                        <a16:creationId xmlns:a16="http://schemas.microsoft.com/office/drawing/2014/main" id="{406AC2FC-AA40-4E5D-ACB0-04F3F10AE340}"/>
                      </a:ext>
                    </a:extLst>
                  </p:cNvPr>
                  <p:cNvSpPr/>
                  <p:nvPr/>
                </p:nvSpPr>
                <p:spPr>
                  <a:xfrm>
                    <a:off x="3873813" y="24278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1" name="Rectangle 70">
                    <a:extLst>
                      <a:ext uri="{FF2B5EF4-FFF2-40B4-BE49-F238E27FC236}">
                        <a16:creationId xmlns:a16="http://schemas.microsoft.com/office/drawing/2014/main" id="{2EB99B92-2A76-41B4-AC7E-6F059598162F}"/>
                      </a:ext>
                    </a:extLst>
                  </p:cNvPr>
                  <p:cNvSpPr/>
                  <p:nvPr/>
                </p:nvSpPr>
                <p:spPr>
                  <a:xfrm>
                    <a:off x="1360338" y="2779236"/>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0,2,1</a:t>
                    </a:r>
                    <a:endParaRPr lang="en-DE" sz="1400" dirty="0"/>
                  </a:p>
                </p:txBody>
              </p:sp>
              <p:sp>
                <p:nvSpPr>
                  <p:cNvPr id="72" name="Rectangle 71">
                    <a:extLst>
                      <a:ext uri="{FF2B5EF4-FFF2-40B4-BE49-F238E27FC236}">
                        <a16:creationId xmlns:a16="http://schemas.microsoft.com/office/drawing/2014/main" id="{3A1F2D8B-E6A6-4C55-A1B0-0FC764C07513}"/>
                      </a:ext>
                    </a:extLst>
                  </p:cNvPr>
                  <p:cNvSpPr/>
                  <p:nvPr/>
                </p:nvSpPr>
                <p:spPr>
                  <a:xfrm>
                    <a:off x="2198163" y="2779236"/>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3" name="Rectangle 72">
                    <a:extLst>
                      <a:ext uri="{FF2B5EF4-FFF2-40B4-BE49-F238E27FC236}">
                        <a16:creationId xmlns:a16="http://schemas.microsoft.com/office/drawing/2014/main" id="{97482D8F-4E51-488B-BC1D-FB0AC9EAD904}"/>
                      </a:ext>
                    </a:extLst>
                  </p:cNvPr>
                  <p:cNvSpPr/>
                  <p:nvPr/>
                </p:nvSpPr>
                <p:spPr>
                  <a:xfrm>
                    <a:off x="3035988" y="27829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4" name="Rectangle 73">
                    <a:extLst>
                      <a:ext uri="{FF2B5EF4-FFF2-40B4-BE49-F238E27FC236}">
                        <a16:creationId xmlns:a16="http://schemas.microsoft.com/office/drawing/2014/main" id="{92703F50-0F86-4CCC-AB91-E4344000523F}"/>
                      </a:ext>
                    </a:extLst>
                  </p:cNvPr>
                  <p:cNvSpPr/>
                  <p:nvPr/>
                </p:nvSpPr>
                <p:spPr>
                  <a:xfrm>
                    <a:off x="3873813" y="27829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48" name="Group 47">
                  <a:extLst>
                    <a:ext uri="{FF2B5EF4-FFF2-40B4-BE49-F238E27FC236}">
                      <a16:creationId xmlns:a16="http://schemas.microsoft.com/office/drawing/2014/main" id="{17E4C5EB-4DA4-445B-8F15-7460CC6BF8E7}"/>
                    </a:ext>
                  </a:extLst>
                </p:cNvPr>
                <p:cNvGrpSpPr/>
                <p:nvPr/>
              </p:nvGrpSpPr>
              <p:grpSpPr>
                <a:xfrm>
                  <a:off x="1391870" y="2554765"/>
                  <a:ext cx="3351301" cy="1054038"/>
                  <a:chOff x="1360337" y="2076544"/>
                  <a:chExt cx="3351301" cy="1054038"/>
                </a:xfrm>
              </p:grpSpPr>
              <p:sp>
                <p:nvSpPr>
                  <p:cNvPr id="51" name="Rectangle 50">
                    <a:extLst>
                      <a:ext uri="{FF2B5EF4-FFF2-40B4-BE49-F238E27FC236}">
                        <a16:creationId xmlns:a16="http://schemas.microsoft.com/office/drawing/2014/main" id="{DD316F5D-D6D8-4747-B62E-2E6159706F1E}"/>
                      </a:ext>
                    </a:extLst>
                  </p:cNvPr>
                  <p:cNvSpPr/>
                  <p:nvPr/>
                </p:nvSpPr>
                <p:spPr>
                  <a:xfrm>
                    <a:off x="1360338" y="2076544"/>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0,0,0</a:t>
                    </a:r>
                    <a:endParaRPr lang="en-DE" sz="1400" dirty="0"/>
                  </a:p>
                </p:txBody>
              </p:sp>
              <p:sp>
                <p:nvSpPr>
                  <p:cNvPr id="52" name="Rectangle 51">
                    <a:extLst>
                      <a:ext uri="{FF2B5EF4-FFF2-40B4-BE49-F238E27FC236}">
                        <a16:creationId xmlns:a16="http://schemas.microsoft.com/office/drawing/2014/main" id="{417D1126-91D8-44EB-88C5-95F070BB18BF}"/>
                      </a:ext>
                    </a:extLst>
                  </p:cNvPr>
                  <p:cNvSpPr/>
                  <p:nvPr/>
                </p:nvSpPr>
                <p:spPr>
                  <a:xfrm>
                    <a:off x="2198163" y="2076544"/>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1,0,0</a:t>
                    </a:r>
                    <a:endParaRPr lang="en-DE" sz="1400" dirty="0"/>
                  </a:p>
                </p:txBody>
              </p:sp>
              <p:sp>
                <p:nvSpPr>
                  <p:cNvPr id="53" name="Rectangle 52">
                    <a:extLst>
                      <a:ext uri="{FF2B5EF4-FFF2-40B4-BE49-F238E27FC236}">
                        <a16:creationId xmlns:a16="http://schemas.microsoft.com/office/drawing/2014/main" id="{282AAD22-4F11-4545-9BDA-36AA9EE579AC}"/>
                      </a:ext>
                    </a:extLst>
                  </p:cNvPr>
                  <p:cNvSpPr/>
                  <p:nvPr/>
                </p:nvSpPr>
                <p:spPr>
                  <a:xfrm>
                    <a:off x="3035988" y="2076544"/>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2,0,0</a:t>
                    </a:r>
                    <a:endParaRPr lang="en-DE" sz="1400" dirty="0"/>
                  </a:p>
                </p:txBody>
              </p:sp>
              <p:sp>
                <p:nvSpPr>
                  <p:cNvPr id="54" name="Rectangle 53">
                    <a:extLst>
                      <a:ext uri="{FF2B5EF4-FFF2-40B4-BE49-F238E27FC236}">
                        <a16:creationId xmlns:a16="http://schemas.microsoft.com/office/drawing/2014/main" id="{A8F9054D-9B6D-476F-9CF8-5B2CFDAC78CF}"/>
                      </a:ext>
                    </a:extLst>
                  </p:cNvPr>
                  <p:cNvSpPr/>
                  <p:nvPr/>
                </p:nvSpPr>
                <p:spPr>
                  <a:xfrm>
                    <a:off x="3873813" y="2076544"/>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3,0,0</a:t>
                    </a:r>
                    <a:endParaRPr lang="en-DE" sz="1400" dirty="0"/>
                  </a:p>
                </p:txBody>
              </p:sp>
              <p:sp>
                <p:nvSpPr>
                  <p:cNvPr id="55" name="Rectangle 54">
                    <a:extLst>
                      <a:ext uri="{FF2B5EF4-FFF2-40B4-BE49-F238E27FC236}">
                        <a16:creationId xmlns:a16="http://schemas.microsoft.com/office/drawing/2014/main" id="{B5A97A2A-49A0-4F41-A32E-095F9AEB23AD}"/>
                      </a:ext>
                    </a:extLst>
                  </p:cNvPr>
                  <p:cNvSpPr/>
                  <p:nvPr/>
                </p:nvSpPr>
                <p:spPr>
                  <a:xfrm>
                    <a:off x="1360337" y="2427890"/>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0,1,0</a:t>
                    </a:r>
                    <a:endParaRPr lang="en-DE" sz="1400" dirty="0"/>
                  </a:p>
                </p:txBody>
              </p:sp>
              <p:sp>
                <p:nvSpPr>
                  <p:cNvPr id="56" name="Rectangle 55">
                    <a:extLst>
                      <a:ext uri="{FF2B5EF4-FFF2-40B4-BE49-F238E27FC236}">
                        <a16:creationId xmlns:a16="http://schemas.microsoft.com/office/drawing/2014/main" id="{2434AE41-3F81-4006-B336-C77BD3559A63}"/>
                      </a:ext>
                    </a:extLst>
                  </p:cNvPr>
                  <p:cNvSpPr/>
                  <p:nvPr/>
                </p:nvSpPr>
                <p:spPr>
                  <a:xfrm>
                    <a:off x="2198162" y="2427890"/>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7" name="Rectangle 56">
                    <a:extLst>
                      <a:ext uri="{FF2B5EF4-FFF2-40B4-BE49-F238E27FC236}">
                        <a16:creationId xmlns:a16="http://schemas.microsoft.com/office/drawing/2014/main" id="{56B807EE-705D-4575-98DE-CE9355925D9C}"/>
                      </a:ext>
                    </a:extLst>
                  </p:cNvPr>
                  <p:cNvSpPr/>
                  <p:nvPr/>
                </p:nvSpPr>
                <p:spPr>
                  <a:xfrm>
                    <a:off x="3035988" y="2427890"/>
                    <a:ext cx="837825" cy="351346"/>
                  </a:xfrm>
                  <a:prstGeom prst="rect">
                    <a:avLst/>
                  </a:prstGeom>
                  <a:solidFill>
                    <a:schemeClr val="accent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2,1,0</a:t>
                    </a:r>
                    <a:endParaRPr lang="en-DE" sz="1400" dirty="0"/>
                  </a:p>
                </p:txBody>
              </p:sp>
              <p:sp>
                <p:nvSpPr>
                  <p:cNvPr id="58" name="Rectangle 57">
                    <a:extLst>
                      <a:ext uri="{FF2B5EF4-FFF2-40B4-BE49-F238E27FC236}">
                        <a16:creationId xmlns:a16="http://schemas.microsoft.com/office/drawing/2014/main" id="{6D829119-D8DD-4BF7-BEB0-006050511B4C}"/>
                      </a:ext>
                    </a:extLst>
                  </p:cNvPr>
                  <p:cNvSpPr/>
                  <p:nvPr/>
                </p:nvSpPr>
                <p:spPr>
                  <a:xfrm>
                    <a:off x="3873813" y="2427890"/>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9" name="Rectangle 58">
                    <a:extLst>
                      <a:ext uri="{FF2B5EF4-FFF2-40B4-BE49-F238E27FC236}">
                        <a16:creationId xmlns:a16="http://schemas.microsoft.com/office/drawing/2014/main" id="{B76ED70E-CCA7-43F3-9782-67AC069C12B0}"/>
                      </a:ext>
                    </a:extLst>
                  </p:cNvPr>
                  <p:cNvSpPr/>
                  <p:nvPr/>
                </p:nvSpPr>
                <p:spPr>
                  <a:xfrm>
                    <a:off x="1360338" y="2779236"/>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0,2,0</a:t>
                    </a:r>
                    <a:endParaRPr lang="en-DE" sz="1400" dirty="0"/>
                  </a:p>
                </p:txBody>
              </p:sp>
              <p:sp>
                <p:nvSpPr>
                  <p:cNvPr id="60" name="Rectangle 59">
                    <a:extLst>
                      <a:ext uri="{FF2B5EF4-FFF2-40B4-BE49-F238E27FC236}">
                        <a16:creationId xmlns:a16="http://schemas.microsoft.com/office/drawing/2014/main" id="{0888E98E-A01E-4D4A-9653-C033BC3613E6}"/>
                      </a:ext>
                    </a:extLst>
                  </p:cNvPr>
                  <p:cNvSpPr/>
                  <p:nvPr/>
                </p:nvSpPr>
                <p:spPr>
                  <a:xfrm>
                    <a:off x="2198163" y="2779236"/>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61" name="Rectangle 60">
                    <a:extLst>
                      <a:ext uri="{FF2B5EF4-FFF2-40B4-BE49-F238E27FC236}">
                        <a16:creationId xmlns:a16="http://schemas.microsoft.com/office/drawing/2014/main" id="{9C9B04D9-D35B-47DF-BB97-71E5AB3DC691}"/>
                      </a:ext>
                    </a:extLst>
                  </p:cNvPr>
                  <p:cNvSpPr/>
                  <p:nvPr/>
                </p:nvSpPr>
                <p:spPr>
                  <a:xfrm>
                    <a:off x="3035988" y="2778956"/>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62" name="Rectangle 61">
                    <a:extLst>
                      <a:ext uri="{FF2B5EF4-FFF2-40B4-BE49-F238E27FC236}">
                        <a16:creationId xmlns:a16="http://schemas.microsoft.com/office/drawing/2014/main" id="{3F1C77F2-916E-4699-8DFC-0BE04CA9C1E5}"/>
                      </a:ext>
                    </a:extLst>
                  </p:cNvPr>
                  <p:cNvSpPr/>
                  <p:nvPr/>
                </p:nvSpPr>
                <p:spPr>
                  <a:xfrm>
                    <a:off x="3873810" y="2778956"/>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cxnSp>
              <p:nvCxnSpPr>
                <p:cNvPr id="49" name="Straight Arrow Connector 48">
                  <a:extLst>
                    <a:ext uri="{FF2B5EF4-FFF2-40B4-BE49-F238E27FC236}">
                      <a16:creationId xmlns:a16="http://schemas.microsoft.com/office/drawing/2014/main" id="{DFC62549-9AD0-4425-98BA-B917818A2AE4}"/>
                    </a:ext>
                  </a:extLst>
                </p:cNvPr>
                <p:cNvCxnSpPr/>
                <p:nvPr/>
              </p:nvCxnSpPr>
              <p:spPr>
                <a:xfrm>
                  <a:off x="1231539" y="2492990"/>
                  <a:ext cx="0" cy="1278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F16E823-9EF9-4AC5-BE8D-E1813F90D826}"/>
                    </a:ext>
                  </a:extLst>
                </p:cNvPr>
                <p:cNvCxnSpPr/>
                <p:nvPr/>
              </p:nvCxnSpPr>
              <p:spPr>
                <a:xfrm>
                  <a:off x="1423403" y="2361074"/>
                  <a:ext cx="33197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6" name="Straight Arrow Connector 45">
                <a:extLst>
                  <a:ext uri="{FF2B5EF4-FFF2-40B4-BE49-F238E27FC236}">
                    <a16:creationId xmlns:a16="http://schemas.microsoft.com/office/drawing/2014/main" id="{9B66D690-9D46-415B-A6CF-38CFEC1404CB}"/>
                  </a:ext>
                </a:extLst>
              </p:cNvPr>
              <p:cNvCxnSpPr>
                <a:cxnSpLocks/>
              </p:cNvCxnSpPr>
              <p:nvPr/>
            </p:nvCxnSpPr>
            <p:spPr>
              <a:xfrm>
                <a:off x="5162083" y="2349439"/>
                <a:ext cx="418912" cy="13532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0A55FF8E-1564-4CE1-8CC7-462E0D842376}"/>
                </a:ext>
              </a:extLst>
            </p:cNvPr>
            <p:cNvSpPr txBox="1"/>
            <p:nvPr/>
          </p:nvSpPr>
          <p:spPr>
            <a:xfrm>
              <a:off x="2305118" y="1671161"/>
              <a:ext cx="1224187" cy="413664"/>
            </a:xfrm>
            <a:prstGeom prst="rect">
              <a:avLst/>
            </a:prstGeom>
            <a:noFill/>
          </p:spPr>
          <p:txBody>
            <a:bodyPr wrap="none" rtlCol="0">
              <a:spAutoFit/>
            </a:bodyPr>
            <a:lstStyle/>
            <a:p>
              <a:r>
                <a:rPr lang="de-DE" sz="1400" dirty="0"/>
                <a:t>X (dim 0)</a:t>
              </a:r>
              <a:endParaRPr lang="en-DE" sz="1400" dirty="0"/>
            </a:p>
          </p:txBody>
        </p:sp>
        <p:sp>
          <p:nvSpPr>
            <p:cNvPr id="43" name="TextBox 42">
              <a:extLst>
                <a:ext uri="{FF2B5EF4-FFF2-40B4-BE49-F238E27FC236}">
                  <a16:creationId xmlns:a16="http://schemas.microsoft.com/office/drawing/2014/main" id="{1B15E0D7-3C22-46EB-8F99-DD4EC11C4C3E}"/>
                </a:ext>
              </a:extLst>
            </p:cNvPr>
            <p:cNvSpPr txBox="1"/>
            <p:nvPr/>
          </p:nvSpPr>
          <p:spPr>
            <a:xfrm>
              <a:off x="55119" y="2198833"/>
              <a:ext cx="537763" cy="1095691"/>
            </a:xfrm>
            <a:prstGeom prst="rect">
              <a:avLst/>
            </a:prstGeom>
            <a:noFill/>
          </p:spPr>
          <p:txBody>
            <a:bodyPr vert="vert270" wrap="none" rtlCol="0">
              <a:spAutoFit/>
            </a:bodyPr>
            <a:lstStyle/>
            <a:p>
              <a:r>
                <a:rPr lang="de-DE" sz="1400" dirty="0"/>
                <a:t>Y (dim 1)</a:t>
              </a:r>
              <a:endParaRPr lang="en-DE" sz="1400" dirty="0"/>
            </a:p>
          </p:txBody>
        </p:sp>
        <p:sp>
          <p:nvSpPr>
            <p:cNvPr id="44" name="TextBox 43">
              <a:extLst>
                <a:ext uri="{FF2B5EF4-FFF2-40B4-BE49-F238E27FC236}">
                  <a16:creationId xmlns:a16="http://schemas.microsoft.com/office/drawing/2014/main" id="{6BDF0341-8789-4CA1-9BD5-D9C24EA39719}"/>
                </a:ext>
              </a:extLst>
            </p:cNvPr>
            <p:cNvSpPr txBox="1"/>
            <p:nvPr/>
          </p:nvSpPr>
          <p:spPr>
            <a:xfrm rot="4371462">
              <a:off x="4240879" y="2359934"/>
              <a:ext cx="1209104" cy="413664"/>
            </a:xfrm>
            <a:prstGeom prst="rect">
              <a:avLst/>
            </a:prstGeom>
            <a:noFill/>
          </p:spPr>
          <p:txBody>
            <a:bodyPr wrap="none" rtlCol="0">
              <a:spAutoFit/>
            </a:bodyPr>
            <a:lstStyle/>
            <a:p>
              <a:r>
                <a:rPr lang="de-DE" sz="1400" dirty="0"/>
                <a:t>Z (dim 2)</a:t>
              </a:r>
              <a:endParaRPr lang="en-DE" sz="1400" dirty="0"/>
            </a:p>
          </p:txBody>
        </p:sp>
      </p:grpSp>
      <p:sp>
        <p:nvSpPr>
          <p:cNvPr id="148" name="TextBox 147">
            <a:extLst>
              <a:ext uri="{FF2B5EF4-FFF2-40B4-BE49-F238E27FC236}">
                <a16:creationId xmlns:a16="http://schemas.microsoft.com/office/drawing/2014/main" id="{B167997D-28AA-4E31-A559-0715330AC77C}"/>
              </a:ext>
            </a:extLst>
          </p:cNvPr>
          <p:cNvSpPr txBox="1"/>
          <p:nvPr/>
        </p:nvSpPr>
        <p:spPr>
          <a:xfrm>
            <a:off x="3987014" y="697218"/>
            <a:ext cx="4427815" cy="738664"/>
          </a:xfrm>
          <a:prstGeom prst="rect">
            <a:avLst/>
          </a:prstGeom>
          <a:noFill/>
        </p:spPr>
        <p:txBody>
          <a:bodyPr wrap="none" rtlCol="0">
            <a:spAutoFit/>
          </a:bodyPr>
          <a:lstStyle/>
          <a:p>
            <a:r>
              <a:rPr lang="de-DE" sz="1400" dirty="0"/>
              <a:t>Dispatch(4,3,2);</a:t>
            </a:r>
          </a:p>
          <a:p>
            <a:r>
              <a:rPr lang="de-DE" sz="1400" dirty="0"/>
              <a:t>The dispatch call invokes 4 * 3 * 2 = 24 thread groups</a:t>
            </a:r>
          </a:p>
          <a:p>
            <a:r>
              <a:rPr lang="de-DE" sz="1400" dirty="0"/>
              <a:t>in undefined order</a:t>
            </a:r>
            <a:endParaRPr lang="en-DE" sz="1400" dirty="0"/>
          </a:p>
        </p:txBody>
      </p:sp>
      <p:sp>
        <p:nvSpPr>
          <p:cNvPr id="75" name="TextBox 74">
            <a:extLst>
              <a:ext uri="{FF2B5EF4-FFF2-40B4-BE49-F238E27FC236}">
                <a16:creationId xmlns:a16="http://schemas.microsoft.com/office/drawing/2014/main" id="{92180190-015D-4A38-B840-3BACD5E1EB35}"/>
              </a:ext>
            </a:extLst>
          </p:cNvPr>
          <p:cNvSpPr txBox="1"/>
          <p:nvPr/>
        </p:nvSpPr>
        <p:spPr>
          <a:xfrm>
            <a:off x="4806271" y="4654026"/>
            <a:ext cx="4440639" cy="215444"/>
          </a:xfrm>
          <a:prstGeom prst="rect">
            <a:avLst/>
          </a:prstGeom>
          <a:noFill/>
        </p:spPr>
        <p:txBody>
          <a:bodyPr wrap="none" rtlCol="0">
            <a:spAutoFit/>
          </a:bodyPr>
          <a:lstStyle/>
          <a:p>
            <a:r>
              <a:rPr lang="de-DE" sz="800" dirty="0"/>
              <a:t>based on: </a:t>
            </a:r>
            <a:r>
              <a:rPr lang="en-GB" sz="800" dirty="0"/>
              <a:t>https://docs.microsoft.com/en-us/windows/desktop/direct3dhlsl/sv-dispatchthreadid</a:t>
            </a:r>
            <a:endParaRPr lang="en-DE" sz="800" dirty="0"/>
          </a:p>
        </p:txBody>
      </p:sp>
    </p:spTree>
    <p:extLst>
      <p:ext uri="{BB962C8B-B14F-4D97-AF65-F5344CB8AC3E}">
        <p14:creationId xmlns:p14="http://schemas.microsoft.com/office/powerpoint/2010/main" val="2161047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46FA6A-8667-49A5-80B9-ED3130C7EC8E}"/>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24D16690-FA3C-4CE3-B815-AD2F0739B5DC}"/>
              </a:ext>
            </a:extLst>
          </p:cNvPr>
          <p:cNvSpPr>
            <a:spLocks noGrp="1"/>
          </p:cNvSpPr>
          <p:nvPr>
            <p:ph type="title"/>
          </p:nvPr>
        </p:nvSpPr>
        <p:spPr/>
        <p:txBody>
          <a:bodyPr/>
          <a:lstStyle/>
          <a:p>
            <a:r>
              <a:rPr lang="de-DE" dirty="0"/>
              <a:t>Hierarchy of work items</a:t>
            </a:r>
            <a:endParaRPr lang="en-DE" dirty="0"/>
          </a:p>
        </p:txBody>
      </p:sp>
      <p:grpSp>
        <p:nvGrpSpPr>
          <p:cNvPr id="40" name="Group 39">
            <a:extLst>
              <a:ext uri="{FF2B5EF4-FFF2-40B4-BE49-F238E27FC236}">
                <a16:creationId xmlns:a16="http://schemas.microsoft.com/office/drawing/2014/main" id="{CF402DED-BFAF-4B2F-9B65-AE36B94E5BD3}"/>
              </a:ext>
            </a:extLst>
          </p:cNvPr>
          <p:cNvGrpSpPr/>
          <p:nvPr/>
        </p:nvGrpSpPr>
        <p:grpSpPr>
          <a:xfrm>
            <a:off x="210156" y="942568"/>
            <a:ext cx="3718006" cy="1377839"/>
            <a:chOff x="55119" y="1671161"/>
            <a:chExt cx="4997144" cy="1851869"/>
          </a:xfrm>
        </p:grpSpPr>
        <p:grpSp>
          <p:nvGrpSpPr>
            <p:cNvPr id="41" name="Group 40">
              <a:extLst>
                <a:ext uri="{FF2B5EF4-FFF2-40B4-BE49-F238E27FC236}">
                  <a16:creationId xmlns:a16="http://schemas.microsoft.com/office/drawing/2014/main" id="{CC818C37-91B2-41DC-9043-4700A1FB3A0A}"/>
                </a:ext>
              </a:extLst>
            </p:cNvPr>
            <p:cNvGrpSpPr/>
            <p:nvPr/>
          </p:nvGrpSpPr>
          <p:grpSpPr>
            <a:xfrm>
              <a:off x="511194" y="2035441"/>
              <a:ext cx="4349456" cy="1487589"/>
              <a:chOff x="1231539" y="2349439"/>
              <a:chExt cx="4349456" cy="1487589"/>
            </a:xfrm>
          </p:grpSpPr>
          <p:grpSp>
            <p:nvGrpSpPr>
              <p:cNvPr id="45" name="Group 44">
                <a:extLst>
                  <a:ext uri="{FF2B5EF4-FFF2-40B4-BE49-F238E27FC236}">
                    <a16:creationId xmlns:a16="http://schemas.microsoft.com/office/drawing/2014/main" id="{F1BF74F5-A6C6-45E8-806D-D80483BC7DE4}"/>
                  </a:ext>
                </a:extLst>
              </p:cNvPr>
              <p:cNvGrpSpPr/>
              <p:nvPr/>
            </p:nvGrpSpPr>
            <p:grpSpPr>
              <a:xfrm>
                <a:off x="1231539" y="2361074"/>
                <a:ext cx="3930544" cy="1475954"/>
                <a:chOff x="1231539" y="2361074"/>
                <a:chExt cx="3930544" cy="1475954"/>
              </a:xfrm>
            </p:grpSpPr>
            <p:grpSp>
              <p:nvGrpSpPr>
                <p:cNvPr id="47" name="Group 46">
                  <a:extLst>
                    <a:ext uri="{FF2B5EF4-FFF2-40B4-BE49-F238E27FC236}">
                      <a16:creationId xmlns:a16="http://schemas.microsoft.com/office/drawing/2014/main" id="{C5242BB1-3C32-4E30-A6F5-2AF5DAA055F5}"/>
                    </a:ext>
                  </a:extLst>
                </p:cNvPr>
                <p:cNvGrpSpPr/>
                <p:nvPr/>
              </p:nvGrpSpPr>
              <p:grpSpPr>
                <a:xfrm>
                  <a:off x="1810782" y="2779236"/>
                  <a:ext cx="3351301" cy="1057792"/>
                  <a:chOff x="1360337" y="2076544"/>
                  <a:chExt cx="3351301" cy="1057792"/>
                </a:xfrm>
                <a:solidFill>
                  <a:schemeClr val="accent1">
                    <a:lumMod val="75000"/>
                  </a:schemeClr>
                </a:solidFill>
              </p:grpSpPr>
              <p:sp>
                <p:nvSpPr>
                  <p:cNvPr id="63" name="Rectangle 62">
                    <a:extLst>
                      <a:ext uri="{FF2B5EF4-FFF2-40B4-BE49-F238E27FC236}">
                        <a16:creationId xmlns:a16="http://schemas.microsoft.com/office/drawing/2014/main" id="{F96CAB48-F7B7-476C-A71F-28A9C89944E1}"/>
                      </a:ext>
                    </a:extLst>
                  </p:cNvPr>
                  <p:cNvSpPr/>
                  <p:nvPr/>
                </p:nvSpPr>
                <p:spPr>
                  <a:xfrm>
                    <a:off x="1360338" y="2076544"/>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64" name="Rectangle 63">
                    <a:extLst>
                      <a:ext uri="{FF2B5EF4-FFF2-40B4-BE49-F238E27FC236}">
                        <a16:creationId xmlns:a16="http://schemas.microsoft.com/office/drawing/2014/main" id="{2E86946F-B400-4466-96A5-D76B530F64E3}"/>
                      </a:ext>
                    </a:extLst>
                  </p:cNvPr>
                  <p:cNvSpPr/>
                  <p:nvPr/>
                </p:nvSpPr>
                <p:spPr>
                  <a:xfrm>
                    <a:off x="2198163" y="2076544"/>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65" name="Rectangle 64">
                    <a:extLst>
                      <a:ext uri="{FF2B5EF4-FFF2-40B4-BE49-F238E27FC236}">
                        <a16:creationId xmlns:a16="http://schemas.microsoft.com/office/drawing/2014/main" id="{999066E8-3F5D-412B-9D31-ACC0E85D5831}"/>
                      </a:ext>
                    </a:extLst>
                  </p:cNvPr>
                  <p:cNvSpPr/>
                  <p:nvPr/>
                </p:nvSpPr>
                <p:spPr>
                  <a:xfrm>
                    <a:off x="3035988" y="2076544"/>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66" name="Rectangle 65">
                    <a:extLst>
                      <a:ext uri="{FF2B5EF4-FFF2-40B4-BE49-F238E27FC236}">
                        <a16:creationId xmlns:a16="http://schemas.microsoft.com/office/drawing/2014/main" id="{669106B6-E467-4AA4-9B26-F5C4D279F7C1}"/>
                      </a:ext>
                    </a:extLst>
                  </p:cNvPr>
                  <p:cNvSpPr/>
                  <p:nvPr/>
                </p:nvSpPr>
                <p:spPr>
                  <a:xfrm>
                    <a:off x="3873813" y="2076544"/>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0,0,1</a:t>
                    </a:r>
                    <a:endParaRPr lang="en-DE" sz="1400" dirty="0"/>
                  </a:p>
                </p:txBody>
              </p:sp>
              <p:sp>
                <p:nvSpPr>
                  <p:cNvPr id="67" name="Rectangle 66">
                    <a:extLst>
                      <a:ext uri="{FF2B5EF4-FFF2-40B4-BE49-F238E27FC236}">
                        <a16:creationId xmlns:a16="http://schemas.microsoft.com/office/drawing/2014/main" id="{2497923B-7B7A-4336-8CFD-0C1B8838127D}"/>
                      </a:ext>
                    </a:extLst>
                  </p:cNvPr>
                  <p:cNvSpPr/>
                  <p:nvPr/>
                </p:nvSpPr>
                <p:spPr>
                  <a:xfrm>
                    <a:off x="1360337" y="24278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68" name="Rectangle 67">
                    <a:extLst>
                      <a:ext uri="{FF2B5EF4-FFF2-40B4-BE49-F238E27FC236}">
                        <a16:creationId xmlns:a16="http://schemas.microsoft.com/office/drawing/2014/main" id="{535D009C-33C4-4F0F-BDC0-C1CED87DEDF9}"/>
                      </a:ext>
                    </a:extLst>
                  </p:cNvPr>
                  <p:cNvSpPr/>
                  <p:nvPr/>
                </p:nvSpPr>
                <p:spPr>
                  <a:xfrm>
                    <a:off x="2198162" y="24278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69" name="Rectangle 68">
                    <a:extLst>
                      <a:ext uri="{FF2B5EF4-FFF2-40B4-BE49-F238E27FC236}">
                        <a16:creationId xmlns:a16="http://schemas.microsoft.com/office/drawing/2014/main" id="{5E416253-5B91-4444-9C77-145DBF403368}"/>
                      </a:ext>
                    </a:extLst>
                  </p:cNvPr>
                  <p:cNvSpPr/>
                  <p:nvPr/>
                </p:nvSpPr>
                <p:spPr>
                  <a:xfrm>
                    <a:off x="3035988" y="24278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70" name="Rectangle 69">
                    <a:extLst>
                      <a:ext uri="{FF2B5EF4-FFF2-40B4-BE49-F238E27FC236}">
                        <a16:creationId xmlns:a16="http://schemas.microsoft.com/office/drawing/2014/main" id="{406AC2FC-AA40-4E5D-ACB0-04F3F10AE340}"/>
                      </a:ext>
                    </a:extLst>
                  </p:cNvPr>
                  <p:cNvSpPr/>
                  <p:nvPr/>
                </p:nvSpPr>
                <p:spPr>
                  <a:xfrm>
                    <a:off x="3873813" y="24278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1" name="Rectangle 70">
                    <a:extLst>
                      <a:ext uri="{FF2B5EF4-FFF2-40B4-BE49-F238E27FC236}">
                        <a16:creationId xmlns:a16="http://schemas.microsoft.com/office/drawing/2014/main" id="{2EB99B92-2A76-41B4-AC7E-6F059598162F}"/>
                      </a:ext>
                    </a:extLst>
                  </p:cNvPr>
                  <p:cNvSpPr/>
                  <p:nvPr/>
                </p:nvSpPr>
                <p:spPr>
                  <a:xfrm>
                    <a:off x="1360338" y="2779236"/>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0,2,1</a:t>
                    </a:r>
                    <a:endParaRPr lang="en-DE" sz="1400" dirty="0"/>
                  </a:p>
                </p:txBody>
              </p:sp>
              <p:sp>
                <p:nvSpPr>
                  <p:cNvPr id="72" name="Rectangle 71">
                    <a:extLst>
                      <a:ext uri="{FF2B5EF4-FFF2-40B4-BE49-F238E27FC236}">
                        <a16:creationId xmlns:a16="http://schemas.microsoft.com/office/drawing/2014/main" id="{3A1F2D8B-E6A6-4C55-A1B0-0FC764C07513}"/>
                      </a:ext>
                    </a:extLst>
                  </p:cNvPr>
                  <p:cNvSpPr/>
                  <p:nvPr/>
                </p:nvSpPr>
                <p:spPr>
                  <a:xfrm>
                    <a:off x="2198163" y="2779236"/>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3" name="Rectangle 72">
                    <a:extLst>
                      <a:ext uri="{FF2B5EF4-FFF2-40B4-BE49-F238E27FC236}">
                        <a16:creationId xmlns:a16="http://schemas.microsoft.com/office/drawing/2014/main" id="{97482D8F-4E51-488B-BC1D-FB0AC9EAD904}"/>
                      </a:ext>
                    </a:extLst>
                  </p:cNvPr>
                  <p:cNvSpPr/>
                  <p:nvPr/>
                </p:nvSpPr>
                <p:spPr>
                  <a:xfrm>
                    <a:off x="3035988" y="27829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4" name="Rectangle 73">
                    <a:extLst>
                      <a:ext uri="{FF2B5EF4-FFF2-40B4-BE49-F238E27FC236}">
                        <a16:creationId xmlns:a16="http://schemas.microsoft.com/office/drawing/2014/main" id="{92703F50-0F86-4CCC-AB91-E4344000523F}"/>
                      </a:ext>
                    </a:extLst>
                  </p:cNvPr>
                  <p:cNvSpPr/>
                  <p:nvPr/>
                </p:nvSpPr>
                <p:spPr>
                  <a:xfrm>
                    <a:off x="3873813" y="27829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48" name="Group 47">
                  <a:extLst>
                    <a:ext uri="{FF2B5EF4-FFF2-40B4-BE49-F238E27FC236}">
                      <a16:creationId xmlns:a16="http://schemas.microsoft.com/office/drawing/2014/main" id="{17E4C5EB-4DA4-445B-8F15-7460CC6BF8E7}"/>
                    </a:ext>
                  </a:extLst>
                </p:cNvPr>
                <p:cNvGrpSpPr/>
                <p:nvPr/>
              </p:nvGrpSpPr>
              <p:grpSpPr>
                <a:xfrm>
                  <a:off x="1391870" y="2554765"/>
                  <a:ext cx="3351301" cy="1054038"/>
                  <a:chOff x="1360337" y="2076544"/>
                  <a:chExt cx="3351301" cy="1054038"/>
                </a:xfrm>
              </p:grpSpPr>
              <p:sp>
                <p:nvSpPr>
                  <p:cNvPr id="51" name="Rectangle 50">
                    <a:extLst>
                      <a:ext uri="{FF2B5EF4-FFF2-40B4-BE49-F238E27FC236}">
                        <a16:creationId xmlns:a16="http://schemas.microsoft.com/office/drawing/2014/main" id="{DD316F5D-D6D8-4747-B62E-2E6159706F1E}"/>
                      </a:ext>
                    </a:extLst>
                  </p:cNvPr>
                  <p:cNvSpPr/>
                  <p:nvPr/>
                </p:nvSpPr>
                <p:spPr>
                  <a:xfrm>
                    <a:off x="1360338" y="2076544"/>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0,0,0</a:t>
                    </a:r>
                    <a:endParaRPr lang="en-DE" sz="1400" dirty="0"/>
                  </a:p>
                </p:txBody>
              </p:sp>
              <p:sp>
                <p:nvSpPr>
                  <p:cNvPr id="52" name="Rectangle 51">
                    <a:extLst>
                      <a:ext uri="{FF2B5EF4-FFF2-40B4-BE49-F238E27FC236}">
                        <a16:creationId xmlns:a16="http://schemas.microsoft.com/office/drawing/2014/main" id="{417D1126-91D8-44EB-88C5-95F070BB18BF}"/>
                      </a:ext>
                    </a:extLst>
                  </p:cNvPr>
                  <p:cNvSpPr/>
                  <p:nvPr/>
                </p:nvSpPr>
                <p:spPr>
                  <a:xfrm>
                    <a:off x="2198163" y="2076544"/>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1,0,0</a:t>
                    </a:r>
                    <a:endParaRPr lang="en-DE" sz="1400" dirty="0"/>
                  </a:p>
                </p:txBody>
              </p:sp>
              <p:sp>
                <p:nvSpPr>
                  <p:cNvPr id="53" name="Rectangle 52">
                    <a:extLst>
                      <a:ext uri="{FF2B5EF4-FFF2-40B4-BE49-F238E27FC236}">
                        <a16:creationId xmlns:a16="http://schemas.microsoft.com/office/drawing/2014/main" id="{282AAD22-4F11-4545-9BDA-36AA9EE579AC}"/>
                      </a:ext>
                    </a:extLst>
                  </p:cNvPr>
                  <p:cNvSpPr/>
                  <p:nvPr/>
                </p:nvSpPr>
                <p:spPr>
                  <a:xfrm>
                    <a:off x="3035988" y="2076544"/>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2,0,0</a:t>
                    </a:r>
                    <a:endParaRPr lang="en-DE" sz="1400" dirty="0"/>
                  </a:p>
                </p:txBody>
              </p:sp>
              <p:sp>
                <p:nvSpPr>
                  <p:cNvPr id="54" name="Rectangle 53">
                    <a:extLst>
                      <a:ext uri="{FF2B5EF4-FFF2-40B4-BE49-F238E27FC236}">
                        <a16:creationId xmlns:a16="http://schemas.microsoft.com/office/drawing/2014/main" id="{A8F9054D-9B6D-476F-9CF8-5B2CFDAC78CF}"/>
                      </a:ext>
                    </a:extLst>
                  </p:cNvPr>
                  <p:cNvSpPr/>
                  <p:nvPr/>
                </p:nvSpPr>
                <p:spPr>
                  <a:xfrm>
                    <a:off x="3873813" y="2076544"/>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3,0,0</a:t>
                    </a:r>
                    <a:endParaRPr lang="en-DE" sz="1400" dirty="0"/>
                  </a:p>
                </p:txBody>
              </p:sp>
              <p:sp>
                <p:nvSpPr>
                  <p:cNvPr id="55" name="Rectangle 54">
                    <a:extLst>
                      <a:ext uri="{FF2B5EF4-FFF2-40B4-BE49-F238E27FC236}">
                        <a16:creationId xmlns:a16="http://schemas.microsoft.com/office/drawing/2014/main" id="{B5A97A2A-49A0-4F41-A32E-095F9AEB23AD}"/>
                      </a:ext>
                    </a:extLst>
                  </p:cNvPr>
                  <p:cNvSpPr/>
                  <p:nvPr/>
                </p:nvSpPr>
                <p:spPr>
                  <a:xfrm>
                    <a:off x="1360337" y="2427890"/>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0,1,0</a:t>
                    </a:r>
                    <a:endParaRPr lang="en-DE" sz="1400" dirty="0"/>
                  </a:p>
                </p:txBody>
              </p:sp>
              <p:sp>
                <p:nvSpPr>
                  <p:cNvPr id="56" name="Rectangle 55">
                    <a:extLst>
                      <a:ext uri="{FF2B5EF4-FFF2-40B4-BE49-F238E27FC236}">
                        <a16:creationId xmlns:a16="http://schemas.microsoft.com/office/drawing/2014/main" id="{2434AE41-3F81-4006-B336-C77BD3559A63}"/>
                      </a:ext>
                    </a:extLst>
                  </p:cNvPr>
                  <p:cNvSpPr/>
                  <p:nvPr/>
                </p:nvSpPr>
                <p:spPr>
                  <a:xfrm>
                    <a:off x="2198162" y="2427890"/>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7" name="Rectangle 56">
                    <a:extLst>
                      <a:ext uri="{FF2B5EF4-FFF2-40B4-BE49-F238E27FC236}">
                        <a16:creationId xmlns:a16="http://schemas.microsoft.com/office/drawing/2014/main" id="{56B807EE-705D-4575-98DE-CE9355925D9C}"/>
                      </a:ext>
                    </a:extLst>
                  </p:cNvPr>
                  <p:cNvSpPr/>
                  <p:nvPr/>
                </p:nvSpPr>
                <p:spPr>
                  <a:xfrm>
                    <a:off x="3035988" y="2427890"/>
                    <a:ext cx="837825" cy="351346"/>
                  </a:xfrm>
                  <a:prstGeom prst="rect">
                    <a:avLst/>
                  </a:prstGeom>
                  <a:solidFill>
                    <a:schemeClr val="accent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2,1,0</a:t>
                    </a:r>
                    <a:endParaRPr lang="en-DE" sz="1400" dirty="0"/>
                  </a:p>
                </p:txBody>
              </p:sp>
              <p:sp>
                <p:nvSpPr>
                  <p:cNvPr id="58" name="Rectangle 57">
                    <a:extLst>
                      <a:ext uri="{FF2B5EF4-FFF2-40B4-BE49-F238E27FC236}">
                        <a16:creationId xmlns:a16="http://schemas.microsoft.com/office/drawing/2014/main" id="{6D829119-D8DD-4BF7-BEB0-006050511B4C}"/>
                      </a:ext>
                    </a:extLst>
                  </p:cNvPr>
                  <p:cNvSpPr/>
                  <p:nvPr/>
                </p:nvSpPr>
                <p:spPr>
                  <a:xfrm>
                    <a:off x="3873813" y="2427890"/>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9" name="Rectangle 58">
                    <a:extLst>
                      <a:ext uri="{FF2B5EF4-FFF2-40B4-BE49-F238E27FC236}">
                        <a16:creationId xmlns:a16="http://schemas.microsoft.com/office/drawing/2014/main" id="{B76ED70E-CCA7-43F3-9782-67AC069C12B0}"/>
                      </a:ext>
                    </a:extLst>
                  </p:cNvPr>
                  <p:cNvSpPr/>
                  <p:nvPr/>
                </p:nvSpPr>
                <p:spPr>
                  <a:xfrm>
                    <a:off x="1360338" y="2779236"/>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0,2,0</a:t>
                    </a:r>
                    <a:endParaRPr lang="en-DE" sz="1400" dirty="0"/>
                  </a:p>
                </p:txBody>
              </p:sp>
              <p:sp>
                <p:nvSpPr>
                  <p:cNvPr id="60" name="Rectangle 59">
                    <a:extLst>
                      <a:ext uri="{FF2B5EF4-FFF2-40B4-BE49-F238E27FC236}">
                        <a16:creationId xmlns:a16="http://schemas.microsoft.com/office/drawing/2014/main" id="{0888E98E-A01E-4D4A-9653-C033BC3613E6}"/>
                      </a:ext>
                    </a:extLst>
                  </p:cNvPr>
                  <p:cNvSpPr/>
                  <p:nvPr/>
                </p:nvSpPr>
                <p:spPr>
                  <a:xfrm>
                    <a:off x="2198163" y="2779236"/>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61" name="Rectangle 60">
                    <a:extLst>
                      <a:ext uri="{FF2B5EF4-FFF2-40B4-BE49-F238E27FC236}">
                        <a16:creationId xmlns:a16="http://schemas.microsoft.com/office/drawing/2014/main" id="{9C9B04D9-D35B-47DF-BB97-71E5AB3DC691}"/>
                      </a:ext>
                    </a:extLst>
                  </p:cNvPr>
                  <p:cNvSpPr/>
                  <p:nvPr/>
                </p:nvSpPr>
                <p:spPr>
                  <a:xfrm>
                    <a:off x="3035988" y="2778956"/>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62" name="Rectangle 61">
                    <a:extLst>
                      <a:ext uri="{FF2B5EF4-FFF2-40B4-BE49-F238E27FC236}">
                        <a16:creationId xmlns:a16="http://schemas.microsoft.com/office/drawing/2014/main" id="{3F1C77F2-916E-4699-8DFC-0BE04CA9C1E5}"/>
                      </a:ext>
                    </a:extLst>
                  </p:cNvPr>
                  <p:cNvSpPr/>
                  <p:nvPr/>
                </p:nvSpPr>
                <p:spPr>
                  <a:xfrm>
                    <a:off x="3873810" y="2778956"/>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cxnSp>
              <p:nvCxnSpPr>
                <p:cNvPr id="49" name="Straight Arrow Connector 48">
                  <a:extLst>
                    <a:ext uri="{FF2B5EF4-FFF2-40B4-BE49-F238E27FC236}">
                      <a16:creationId xmlns:a16="http://schemas.microsoft.com/office/drawing/2014/main" id="{DFC62549-9AD0-4425-98BA-B917818A2AE4}"/>
                    </a:ext>
                  </a:extLst>
                </p:cNvPr>
                <p:cNvCxnSpPr/>
                <p:nvPr/>
              </p:nvCxnSpPr>
              <p:spPr>
                <a:xfrm>
                  <a:off x="1231539" y="2492990"/>
                  <a:ext cx="0" cy="1278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F16E823-9EF9-4AC5-BE8D-E1813F90D826}"/>
                    </a:ext>
                  </a:extLst>
                </p:cNvPr>
                <p:cNvCxnSpPr/>
                <p:nvPr/>
              </p:nvCxnSpPr>
              <p:spPr>
                <a:xfrm>
                  <a:off x="1423403" y="2361074"/>
                  <a:ext cx="33197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6" name="Straight Arrow Connector 45">
                <a:extLst>
                  <a:ext uri="{FF2B5EF4-FFF2-40B4-BE49-F238E27FC236}">
                    <a16:creationId xmlns:a16="http://schemas.microsoft.com/office/drawing/2014/main" id="{9B66D690-9D46-415B-A6CF-38CFEC1404CB}"/>
                  </a:ext>
                </a:extLst>
              </p:cNvPr>
              <p:cNvCxnSpPr>
                <a:cxnSpLocks/>
              </p:cNvCxnSpPr>
              <p:nvPr/>
            </p:nvCxnSpPr>
            <p:spPr>
              <a:xfrm>
                <a:off x="5162083" y="2349439"/>
                <a:ext cx="418912" cy="13532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0A55FF8E-1564-4CE1-8CC7-462E0D842376}"/>
                </a:ext>
              </a:extLst>
            </p:cNvPr>
            <p:cNvSpPr txBox="1"/>
            <p:nvPr/>
          </p:nvSpPr>
          <p:spPr>
            <a:xfrm>
              <a:off x="2305118" y="1671161"/>
              <a:ext cx="1224187" cy="413664"/>
            </a:xfrm>
            <a:prstGeom prst="rect">
              <a:avLst/>
            </a:prstGeom>
            <a:noFill/>
          </p:spPr>
          <p:txBody>
            <a:bodyPr wrap="none" rtlCol="0">
              <a:spAutoFit/>
            </a:bodyPr>
            <a:lstStyle/>
            <a:p>
              <a:r>
                <a:rPr lang="de-DE" sz="1400" dirty="0"/>
                <a:t>X (dim 0)</a:t>
              </a:r>
              <a:endParaRPr lang="en-DE" sz="1400" dirty="0"/>
            </a:p>
          </p:txBody>
        </p:sp>
        <p:sp>
          <p:nvSpPr>
            <p:cNvPr id="43" name="TextBox 42">
              <a:extLst>
                <a:ext uri="{FF2B5EF4-FFF2-40B4-BE49-F238E27FC236}">
                  <a16:creationId xmlns:a16="http://schemas.microsoft.com/office/drawing/2014/main" id="{1B15E0D7-3C22-46EB-8F99-DD4EC11C4C3E}"/>
                </a:ext>
              </a:extLst>
            </p:cNvPr>
            <p:cNvSpPr txBox="1"/>
            <p:nvPr/>
          </p:nvSpPr>
          <p:spPr>
            <a:xfrm>
              <a:off x="55119" y="2198833"/>
              <a:ext cx="537763" cy="1095691"/>
            </a:xfrm>
            <a:prstGeom prst="rect">
              <a:avLst/>
            </a:prstGeom>
            <a:noFill/>
          </p:spPr>
          <p:txBody>
            <a:bodyPr vert="vert270" wrap="none" rtlCol="0">
              <a:spAutoFit/>
            </a:bodyPr>
            <a:lstStyle/>
            <a:p>
              <a:r>
                <a:rPr lang="de-DE" sz="1400" dirty="0"/>
                <a:t>Y (dim 1)</a:t>
              </a:r>
              <a:endParaRPr lang="en-DE" sz="1400" dirty="0"/>
            </a:p>
          </p:txBody>
        </p:sp>
        <p:sp>
          <p:nvSpPr>
            <p:cNvPr id="44" name="TextBox 43">
              <a:extLst>
                <a:ext uri="{FF2B5EF4-FFF2-40B4-BE49-F238E27FC236}">
                  <a16:creationId xmlns:a16="http://schemas.microsoft.com/office/drawing/2014/main" id="{6BDF0341-8789-4CA1-9BD5-D9C24EA39719}"/>
                </a:ext>
              </a:extLst>
            </p:cNvPr>
            <p:cNvSpPr txBox="1"/>
            <p:nvPr/>
          </p:nvSpPr>
          <p:spPr>
            <a:xfrm rot="4371462">
              <a:off x="4240879" y="2359934"/>
              <a:ext cx="1209104" cy="413664"/>
            </a:xfrm>
            <a:prstGeom prst="rect">
              <a:avLst/>
            </a:prstGeom>
            <a:noFill/>
          </p:spPr>
          <p:txBody>
            <a:bodyPr wrap="none" rtlCol="0">
              <a:spAutoFit/>
            </a:bodyPr>
            <a:lstStyle/>
            <a:p>
              <a:r>
                <a:rPr lang="de-DE" sz="1400" dirty="0"/>
                <a:t>Z (dim 2)</a:t>
              </a:r>
              <a:endParaRPr lang="en-DE" sz="1400" dirty="0"/>
            </a:p>
          </p:txBody>
        </p:sp>
      </p:grpSp>
      <p:grpSp>
        <p:nvGrpSpPr>
          <p:cNvPr id="75" name="Group 74">
            <a:extLst>
              <a:ext uri="{FF2B5EF4-FFF2-40B4-BE49-F238E27FC236}">
                <a16:creationId xmlns:a16="http://schemas.microsoft.com/office/drawing/2014/main" id="{23DB9C09-EB82-47C5-AAD7-A30CB6E4C29A}"/>
              </a:ext>
            </a:extLst>
          </p:cNvPr>
          <p:cNvGrpSpPr/>
          <p:nvPr/>
        </p:nvGrpSpPr>
        <p:grpSpPr>
          <a:xfrm>
            <a:off x="2977337" y="3534543"/>
            <a:ext cx="5821415" cy="903712"/>
            <a:chOff x="2572033" y="4613183"/>
            <a:chExt cx="7932313" cy="1231406"/>
          </a:xfrm>
        </p:grpSpPr>
        <p:grpSp>
          <p:nvGrpSpPr>
            <p:cNvPr id="76" name="Group 75">
              <a:extLst>
                <a:ext uri="{FF2B5EF4-FFF2-40B4-BE49-F238E27FC236}">
                  <a16:creationId xmlns:a16="http://schemas.microsoft.com/office/drawing/2014/main" id="{8D8211EA-F900-4449-BBD3-D0A6A8BD758D}"/>
                </a:ext>
              </a:extLst>
            </p:cNvPr>
            <p:cNvGrpSpPr/>
            <p:nvPr/>
          </p:nvGrpSpPr>
          <p:grpSpPr>
            <a:xfrm>
              <a:off x="3810753" y="5137017"/>
              <a:ext cx="6693593" cy="707572"/>
              <a:chOff x="4526957" y="4523202"/>
              <a:chExt cx="6693593" cy="707572"/>
            </a:xfrm>
          </p:grpSpPr>
          <p:sp>
            <p:nvSpPr>
              <p:cNvPr id="128" name="Rectangle 127">
                <a:extLst>
                  <a:ext uri="{FF2B5EF4-FFF2-40B4-BE49-F238E27FC236}">
                    <a16:creationId xmlns:a16="http://schemas.microsoft.com/office/drawing/2014/main" id="{0A30EA8C-1BAF-43F0-98EC-488A8D7B9C57}"/>
                  </a:ext>
                </a:extLst>
              </p:cNvPr>
              <p:cNvSpPr/>
              <p:nvPr/>
            </p:nvSpPr>
            <p:spPr>
              <a:xfrm>
                <a:off x="452695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29" name="Rectangle 128">
                <a:extLst>
                  <a:ext uri="{FF2B5EF4-FFF2-40B4-BE49-F238E27FC236}">
                    <a16:creationId xmlns:a16="http://schemas.microsoft.com/office/drawing/2014/main" id="{486436C1-84F6-447E-B4C1-3B6AC52DE144}"/>
                  </a:ext>
                </a:extLst>
              </p:cNvPr>
              <p:cNvSpPr/>
              <p:nvPr/>
            </p:nvSpPr>
            <p:spPr>
              <a:xfrm>
                <a:off x="536478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0" name="Rectangle 129">
                <a:extLst>
                  <a:ext uri="{FF2B5EF4-FFF2-40B4-BE49-F238E27FC236}">
                    <a16:creationId xmlns:a16="http://schemas.microsoft.com/office/drawing/2014/main" id="{B20B9D85-4E98-4208-8276-8DAAACDE45B4}"/>
                  </a:ext>
                </a:extLst>
              </p:cNvPr>
              <p:cNvSpPr/>
              <p:nvPr/>
            </p:nvSpPr>
            <p:spPr>
              <a:xfrm>
                <a:off x="620260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1" name="Rectangle 130">
                <a:extLst>
                  <a:ext uri="{FF2B5EF4-FFF2-40B4-BE49-F238E27FC236}">
                    <a16:creationId xmlns:a16="http://schemas.microsoft.com/office/drawing/2014/main" id="{59EFA7D4-4DD8-40F0-BE0B-3048B86A745F}"/>
                  </a:ext>
                </a:extLst>
              </p:cNvPr>
              <p:cNvSpPr/>
              <p:nvPr/>
            </p:nvSpPr>
            <p:spPr>
              <a:xfrm>
                <a:off x="704043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2" name="Rectangle 131">
                <a:extLst>
                  <a:ext uri="{FF2B5EF4-FFF2-40B4-BE49-F238E27FC236}">
                    <a16:creationId xmlns:a16="http://schemas.microsoft.com/office/drawing/2014/main" id="{C355EFFA-743E-4B6F-85F3-A9D7FAAC1290}"/>
                  </a:ext>
                </a:extLst>
              </p:cNvPr>
              <p:cNvSpPr/>
              <p:nvPr/>
            </p:nvSpPr>
            <p:spPr>
              <a:xfrm>
                <a:off x="786925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3" name="Rectangle 132">
                <a:extLst>
                  <a:ext uri="{FF2B5EF4-FFF2-40B4-BE49-F238E27FC236}">
                    <a16:creationId xmlns:a16="http://schemas.microsoft.com/office/drawing/2014/main" id="{D9EB747E-20ED-4C0A-B438-C29EF28BDCF4}"/>
                  </a:ext>
                </a:extLst>
              </p:cNvPr>
              <p:cNvSpPr/>
              <p:nvPr/>
            </p:nvSpPr>
            <p:spPr>
              <a:xfrm>
                <a:off x="870707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4" name="Rectangle 133">
                <a:extLst>
                  <a:ext uri="{FF2B5EF4-FFF2-40B4-BE49-F238E27FC236}">
                    <a16:creationId xmlns:a16="http://schemas.microsoft.com/office/drawing/2014/main" id="{A88C9DC6-581E-4B36-8645-DAA2112157CF}"/>
                  </a:ext>
                </a:extLst>
              </p:cNvPr>
              <p:cNvSpPr/>
              <p:nvPr/>
            </p:nvSpPr>
            <p:spPr>
              <a:xfrm>
                <a:off x="954490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5" name="Rectangle 134">
                <a:extLst>
                  <a:ext uri="{FF2B5EF4-FFF2-40B4-BE49-F238E27FC236}">
                    <a16:creationId xmlns:a16="http://schemas.microsoft.com/office/drawing/2014/main" id="{B7272D9A-77F3-4A2D-8709-9238FC274808}"/>
                  </a:ext>
                </a:extLst>
              </p:cNvPr>
              <p:cNvSpPr/>
              <p:nvPr/>
            </p:nvSpPr>
            <p:spPr>
              <a:xfrm>
                <a:off x="10382725" y="4523202"/>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0,0,3</a:t>
                </a:r>
                <a:endParaRPr lang="en-DE" sz="1400" dirty="0"/>
              </a:p>
            </p:txBody>
          </p:sp>
          <p:sp>
            <p:nvSpPr>
              <p:cNvPr id="136" name="Rectangle 135">
                <a:extLst>
                  <a:ext uri="{FF2B5EF4-FFF2-40B4-BE49-F238E27FC236}">
                    <a16:creationId xmlns:a16="http://schemas.microsoft.com/office/drawing/2014/main" id="{F994565C-E2D5-476A-B22E-8FB12AFEEE9A}"/>
                  </a:ext>
                </a:extLst>
              </p:cNvPr>
              <p:cNvSpPr/>
              <p:nvPr/>
            </p:nvSpPr>
            <p:spPr>
              <a:xfrm>
                <a:off x="4526957"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0,1,3</a:t>
                </a:r>
                <a:endParaRPr lang="en-DE" sz="1400" dirty="0"/>
              </a:p>
            </p:txBody>
          </p:sp>
          <p:sp>
            <p:nvSpPr>
              <p:cNvPr id="137" name="Rectangle 136">
                <a:extLst>
                  <a:ext uri="{FF2B5EF4-FFF2-40B4-BE49-F238E27FC236}">
                    <a16:creationId xmlns:a16="http://schemas.microsoft.com/office/drawing/2014/main" id="{1CF46AAF-30D5-422F-B577-C7133492E0E6}"/>
                  </a:ext>
                </a:extLst>
              </p:cNvPr>
              <p:cNvSpPr/>
              <p:nvPr/>
            </p:nvSpPr>
            <p:spPr>
              <a:xfrm>
                <a:off x="5364782"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38" name="Rectangle 137">
                <a:extLst>
                  <a:ext uri="{FF2B5EF4-FFF2-40B4-BE49-F238E27FC236}">
                    <a16:creationId xmlns:a16="http://schemas.microsoft.com/office/drawing/2014/main" id="{821BCED3-1420-480D-95A3-14FB298C6394}"/>
                  </a:ext>
                </a:extLst>
              </p:cNvPr>
              <p:cNvSpPr/>
              <p:nvPr/>
            </p:nvSpPr>
            <p:spPr>
              <a:xfrm>
                <a:off x="6202607"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39" name="Rectangle 138">
                <a:extLst>
                  <a:ext uri="{FF2B5EF4-FFF2-40B4-BE49-F238E27FC236}">
                    <a16:creationId xmlns:a16="http://schemas.microsoft.com/office/drawing/2014/main" id="{BE0E4E5B-426C-44DB-9E99-86470EFC8976}"/>
                  </a:ext>
                </a:extLst>
              </p:cNvPr>
              <p:cNvSpPr/>
              <p:nvPr/>
            </p:nvSpPr>
            <p:spPr>
              <a:xfrm>
                <a:off x="7040432"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0" name="Rectangle 139">
                <a:extLst>
                  <a:ext uri="{FF2B5EF4-FFF2-40B4-BE49-F238E27FC236}">
                    <a16:creationId xmlns:a16="http://schemas.microsoft.com/office/drawing/2014/main" id="{E526437B-D857-42C0-9BF8-BCAC46ABBA31}"/>
                  </a:ext>
                </a:extLst>
              </p:cNvPr>
              <p:cNvSpPr/>
              <p:nvPr/>
            </p:nvSpPr>
            <p:spPr>
              <a:xfrm>
                <a:off x="7869250"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1" name="Rectangle 140">
                <a:extLst>
                  <a:ext uri="{FF2B5EF4-FFF2-40B4-BE49-F238E27FC236}">
                    <a16:creationId xmlns:a16="http://schemas.microsoft.com/office/drawing/2014/main" id="{19BF5572-B319-48D0-89D8-7EDD41A695DD}"/>
                  </a:ext>
                </a:extLst>
              </p:cNvPr>
              <p:cNvSpPr/>
              <p:nvPr/>
            </p:nvSpPr>
            <p:spPr>
              <a:xfrm>
                <a:off x="8707075"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2" name="Rectangle 141">
                <a:extLst>
                  <a:ext uri="{FF2B5EF4-FFF2-40B4-BE49-F238E27FC236}">
                    <a16:creationId xmlns:a16="http://schemas.microsoft.com/office/drawing/2014/main" id="{BFFD6497-847A-4892-A05D-1FFF1B43577B}"/>
                  </a:ext>
                </a:extLst>
              </p:cNvPr>
              <p:cNvSpPr/>
              <p:nvPr/>
            </p:nvSpPr>
            <p:spPr>
              <a:xfrm>
                <a:off x="9544900"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3" name="Rectangle 142">
                <a:extLst>
                  <a:ext uri="{FF2B5EF4-FFF2-40B4-BE49-F238E27FC236}">
                    <a16:creationId xmlns:a16="http://schemas.microsoft.com/office/drawing/2014/main" id="{37922FBC-5E27-4CBE-B88E-AB9D7622251E}"/>
                  </a:ext>
                </a:extLst>
              </p:cNvPr>
              <p:cNvSpPr/>
              <p:nvPr/>
            </p:nvSpPr>
            <p:spPr>
              <a:xfrm>
                <a:off x="10382725"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77" name="Group 76">
              <a:extLst>
                <a:ext uri="{FF2B5EF4-FFF2-40B4-BE49-F238E27FC236}">
                  <a16:creationId xmlns:a16="http://schemas.microsoft.com/office/drawing/2014/main" id="{BF69BAB9-4F61-4B39-94ED-BEB86A822AB4}"/>
                </a:ext>
              </a:extLst>
            </p:cNvPr>
            <p:cNvGrpSpPr/>
            <p:nvPr/>
          </p:nvGrpSpPr>
          <p:grpSpPr>
            <a:xfrm>
              <a:off x="3409858" y="4971945"/>
              <a:ext cx="6693593" cy="707572"/>
              <a:chOff x="4526957" y="4523202"/>
              <a:chExt cx="6693593" cy="707572"/>
            </a:xfrm>
          </p:grpSpPr>
          <p:sp>
            <p:nvSpPr>
              <p:cNvPr id="112" name="Rectangle 111">
                <a:extLst>
                  <a:ext uri="{FF2B5EF4-FFF2-40B4-BE49-F238E27FC236}">
                    <a16:creationId xmlns:a16="http://schemas.microsoft.com/office/drawing/2014/main" id="{5C952274-E289-43DC-9E72-7C54D6E5E3A0}"/>
                  </a:ext>
                </a:extLst>
              </p:cNvPr>
              <p:cNvSpPr/>
              <p:nvPr/>
            </p:nvSpPr>
            <p:spPr>
              <a:xfrm>
                <a:off x="452695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3" name="Rectangle 112">
                <a:extLst>
                  <a:ext uri="{FF2B5EF4-FFF2-40B4-BE49-F238E27FC236}">
                    <a16:creationId xmlns:a16="http://schemas.microsoft.com/office/drawing/2014/main" id="{3E8DAC79-D6B6-4E26-89A8-E4ACB6D6BD7C}"/>
                  </a:ext>
                </a:extLst>
              </p:cNvPr>
              <p:cNvSpPr/>
              <p:nvPr/>
            </p:nvSpPr>
            <p:spPr>
              <a:xfrm>
                <a:off x="536478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4" name="Rectangle 113">
                <a:extLst>
                  <a:ext uri="{FF2B5EF4-FFF2-40B4-BE49-F238E27FC236}">
                    <a16:creationId xmlns:a16="http://schemas.microsoft.com/office/drawing/2014/main" id="{212934A1-7859-4E99-ABD6-5AD8E20D9B90}"/>
                  </a:ext>
                </a:extLst>
              </p:cNvPr>
              <p:cNvSpPr/>
              <p:nvPr/>
            </p:nvSpPr>
            <p:spPr>
              <a:xfrm>
                <a:off x="620260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5" name="Rectangle 114">
                <a:extLst>
                  <a:ext uri="{FF2B5EF4-FFF2-40B4-BE49-F238E27FC236}">
                    <a16:creationId xmlns:a16="http://schemas.microsoft.com/office/drawing/2014/main" id="{7CF7849C-4E91-4CA4-A54F-D8A8FFF800BD}"/>
                  </a:ext>
                </a:extLst>
              </p:cNvPr>
              <p:cNvSpPr/>
              <p:nvPr/>
            </p:nvSpPr>
            <p:spPr>
              <a:xfrm>
                <a:off x="704043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6" name="Rectangle 115">
                <a:extLst>
                  <a:ext uri="{FF2B5EF4-FFF2-40B4-BE49-F238E27FC236}">
                    <a16:creationId xmlns:a16="http://schemas.microsoft.com/office/drawing/2014/main" id="{99AB181E-2A6C-4F4F-BBF9-5F204345A6A9}"/>
                  </a:ext>
                </a:extLst>
              </p:cNvPr>
              <p:cNvSpPr/>
              <p:nvPr/>
            </p:nvSpPr>
            <p:spPr>
              <a:xfrm>
                <a:off x="786925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7" name="Rectangle 116">
                <a:extLst>
                  <a:ext uri="{FF2B5EF4-FFF2-40B4-BE49-F238E27FC236}">
                    <a16:creationId xmlns:a16="http://schemas.microsoft.com/office/drawing/2014/main" id="{9885B2D5-EC17-4445-A595-860017DBA524}"/>
                  </a:ext>
                </a:extLst>
              </p:cNvPr>
              <p:cNvSpPr/>
              <p:nvPr/>
            </p:nvSpPr>
            <p:spPr>
              <a:xfrm>
                <a:off x="870707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8" name="Rectangle 117">
                <a:extLst>
                  <a:ext uri="{FF2B5EF4-FFF2-40B4-BE49-F238E27FC236}">
                    <a16:creationId xmlns:a16="http://schemas.microsoft.com/office/drawing/2014/main" id="{009B7A56-1F73-4551-BA49-D5C41330EFBE}"/>
                  </a:ext>
                </a:extLst>
              </p:cNvPr>
              <p:cNvSpPr/>
              <p:nvPr/>
            </p:nvSpPr>
            <p:spPr>
              <a:xfrm>
                <a:off x="954490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9" name="Rectangle 118">
                <a:extLst>
                  <a:ext uri="{FF2B5EF4-FFF2-40B4-BE49-F238E27FC236}">
                    <a16:creationId xmlns:a16="http://schemas.microsoft.com/office/drawing/2014/main" id="{47B22FE0-531C-4D0B-B55E-5962A6D86F06}"/>
                  </a:ext>
                </a:extLst>
              </p:cNvPr>
              <p:cNvSpPr/>
              <p:nvPr/>
            </p:nvSpPr>
            <p:spPr>
              <a:xfrm>
                <a:off x="10382725" y="4523202"/>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0,0,2</a:t>
                </a:r>
                <a:endParaRPr lang="en-DE" sz="1400" dirty="0"/>
              </a:p>
            </p:txBody>
          </p:sp>
          <p:sp>
            <p:nvSpPr>
              <p:cNvPr id="120" name="Rectangle 119">
                <a:extLst>
                  <a:ext uri="{FF2B5EF4-FFF2-40B4-BE49-F238E27FC236}">
                    <a16:creationId xmlns:a16="http://schemas.microsoft.com/office/drawing/2014/main" id="{B743A003-1C08-4ED1-A7B3-25997871501C}"/>
                  </a:ext>
                </a:extLst>
              </p:cNvPr>
              <p:cNvSpPr/>
              <p:nvPr/>
            </p:nvSpPr>
            <p:spPr>
              <a:xfrm>
                <a:off x="4526957"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0,1,2</a:t>
                </a:r>
                <a:endParaRPr lang="en-DE" sz="1400" dirty="0"/>
              </a:p>
            </p:txBody>
          </p:sp>
          <p:sp>
            <p:nvSpPr>
              <p:cNvPr id="121" name="Rectangle 120">
                <a:extLst>
                  <a:ext uri="{FF2B5EF4-FFF2-40B4-BE49-F238E27FC236}">
                    <a16:creationId xmlns:a16="http://schemas.microsoft.com/office/drawing/2014/main" id="{321D6A45-D3E8-443D-BF2B-80FF81737245}"/>
                  </a:ext>
                </a:extLst>
              </p:cNvPr>
              <p:cNvSpPr/>
              <p:nvPr/>
            </p:nvSpPr>
            <p:spPr>
              <a:xfrm>
                <a:off x="5364782"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2" name="Rectangle 121">
                <a:extLst>
                  <a:ext uri="{FF2B5EF4-FFF2-40B4-BE49-F238E27FC236}">
                    <a16:creationId xmlns:a16="http://schemas.microsoft.com/office/drawing/2014/main" id="{7E01A443-EB47-460E-A369-35BE550932ED}"/>
                  </a:ext>
                </a:extLst>
              </p:cNvPr>
              <p:cNvSpPr/>
              <p:nvPr/>
            </p:nvSpPr>
            <p:spPr>
              <a:xfrm>
                <a:off x="6202607"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3" name="Rectangle 122">
                <a:extLst>
                  <a:ext uri="{FF2B5EF4-FFF2-40B4-BE49-F238E27FC236}">
                    <a16:creationId xmlns:a16="http://schemas.microsoft.com/office/drawing/2014/main" id="{076A5877-D392-4063-9B40-01162932BBF1}"/>
                  </a:ext>
                </a:extLst>
              </p:cNvPr>
              <p:cNvSpPr/>
              <p:nvPr/>
            </p:nvSpPr>
            <p:spPr>
              <a:xfrm>
                <a:off x="7040432"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4" name="Rectangle 123">
                <a:extLst>
                  <a:ext uri="{FF2B5EF4-FFF2-40B4-BE49-F238E27FC236}">
                    <a16:creationId xmlns:a16="http://schemas.microsoft.com/office/drawing/2014/main" id="{5242AB3D-F623-40DB-A3BA-020F3A8FC82A}"/>
                  </a:ext>
                </a:extLst>
              </p:cNvPr>
              <p:cNvSpPr/>
              <p:nvPr/>
            </p:nvSpPr>
            <p:spPr>
              <a:xfrm>
                <a:off x="7869250"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5" name="Rectangle 124">
                <a:extLst>
                  <a:ext uri="{FF2B5EF4-FFF2-40B4-BE49-F238E27FC236}">
                    <a16:creationId xmlns:a16="http://schemas.microsoft.com/office/drawing/2014/main" id="{D8035B94-F27D-49FA-AD13-F0E8CC3F5044}"/>
                  </a:ext>
                </a:extLst>
              </p:cNvPr>
              <p:cNvSpPr/>
              <p:nvPr/>
            </p:nvSpPr>
            <p:spPr>
              <a:xfrm>
                <a:off x="8707075"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6" name="Rectangle 125">
                <a:extLst>
                  <a:ext uri="{FF2B5EF4-FFF2-40B4-BE49-F238E27FC236}">
                    <a16:creationId xmlns:a16="http://schemas.microsoft.com/office/drawing/2014/main" id="{E86CDD5A-27A6-4D87-9054-E7F0CA95DB36}"/>
                  </a:ext>
                </a:extLst>
              </p:cNvPr>
              <p:cNvSpPr/>
              <p:nvPr/>
            </p:nvSpPr>
            <p:spPr>
              <a:xfrm>
                <a:off x="9544900"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7" name="Rectangle 126">
                <a:extLst>
                  <a:ext uri="{FF2B5EF4-FFF2-40B4-BE49-F238E27FC236}">
                    <a16:creationId xmlns:a16="http://schemas.microsoft.com/office/drawing/2014/main" id="{A25B983E-C781-4215-A1E2-A218C739EAC7}"/>
                  </a:ext>
                </a:extLst>
              </p:cNvPr>
              <p:cNvSpPr/>
              <p:nvPr/>
            </p:nvSpPr>
            <p:spPr>
              <a:xfrm>
                <a:off x="10382725"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78" name="Group 77">
              <a:extLst>
                <a:ext uri="{FF2B5EF4-FFF2-40B4-BE49-F238E27FC236}">
                  <a16:creationId xmlns:a16="http://schemas.microsoft.com/office/drawing/2014/main" id="{B1312003-0CBD-4485-B4F5-8D6F2F8949D9}"/>
                </a:ext>
              </a:extLst>
            </p:cNvPr>
            <p:cNvGrpSpPr/>
            <p:nvPr/>
          </p:nvGrpSpPr>
          <p:grpSpPr>
            <a:xfrm>
              <a:off x="3008963" y="4791296"/>
              <a:ext cx="6693593" cy="707572"/>
              <a:chOff x="4526957" y="4523202"/>
              <a:chExt cx="6693593" cy="707572"/>
            </a:xfrm>
          </p:grpSpPr>
          <p:sp>
            <p:nvSpPr>
              <p:cNvPr id="96" name="Rectangle 95">
                <a:extLst>
                  <a:ext uri="{FF2B5EF4-FFF2-40B4-BE49-F238E27FC236}">
                    <a16:creationId xmlns:a16="http://schemas.microsoft.com/office/drawing/2014/main" id="{D7DA0F40-0CCE-42D7-A56D-3442557A3B37}"/>
                  </a:ext>
                </a:extLst>
              </p:cNvPr>
              <p:cNvSpPr/>
              <p:nvPr/>
            </p:nvSpPr>
            <p:spPr>
              <a:xfrm>
                <a:off x="452695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97" name="Rectangle 96">
                <a:extLst>
                  <a:ext uri="{FF2B5EF4-FFF2-40B4-BE49-F238E27FC236}">
                    <a16:creationId xmlns:a16="http://schemas.microsoft.com/office/drawing/2014/main" id="{7F29182E-93BD-425A-AFB5-8F68DD9B0366}"/>
                  </a:ext>
                </a:extLst>
              </p:cNvPr>
              <p:cNvSpPr/>
              <p:nvPr/>
            </p:nvSpPr>
            <p:spPr>
              <a:xfrm>
                <a:off x="536478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98" name="Rectangle 97">
                <a:extLst>
                  <a:ext uri="{FF2B5EF4-FFF2-40B4-BE49-F238E27FC236}">
                    <a16:creationId xmlns:a16="http://schemas.microsoft.com/office/drawing/2014/main" id="{4530B773-EE47-4C67-A3B4-78ACF10FC929}"/>
                  </a:ext>
                </a:extLst>
              </p:cNvPr>
              <p:cNvSpPr/>
              <p:nvPr/>
            </p:nvSpPr>
            <p:spPr>
              <a:xfrm>
                <a:off x="620260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99" name="Rectangle 98">
                <a:extLst>
                  <a:ext uri="{FF2B5EF4-FFF2-40B4-BE49-F238E27FC236}">
                    <a16:creationId xmlns:a16="http://schemas.microsoft.com/office/drawing/2014/main" id="{CF5681F1-B737-4C64-964B-B17C23B76D1C}"/>
                  </a:ext>
                </a:extLst>
              </p:cNvPr>
              <p:cNvSpPr/>
              <p:nvPr/>
            </p:nvSpPr>
            <p:spPr>
              <a:xfrm>
                <a:off x="704043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00" name="Rectangle 99">
                <a:extLst>
                  <a:ext uri="{FF2B5EF4-FFF2-40B4-BE49-F238E27FC236}">
                    <a16:creationId xmlns:a16="http://schemas.microsoft.com/office/drawing/2014/main" id="{30F0A1C3-B6B1-4B58-9396-9822636DC5DF}"/>
                  </a:ext>
                </a:extLst>
              </p:cNvPr>
              <p:cNvSpPr/>
              <p:nvPr/>
            </p:nvSpPr>
            <p:spPr>
              <a:xfrm>
                <a:off x="786925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01" name="Rectangle 100">
                <a:extLst>
                  <a:ext uri="{FF2B5EF4-FFF2-40B4-BE49-F238E27FC236}">
                    <a16:creationId xmlns:a16="http://schemas.microsoft.com/office/drawing/2014/main" id="{9F665278-7394-48B3-AE42-4006AC2E2111}"/>
                  </a:ext>
                </a:extLst>
              </p:cNvPr>
              <p:cNvSpPr/>
              <p:nvPr/>
            </p:nvSpPr>
            <p:spPr>
              <a:xfrm>
                <a:off x="870707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02" name="Rectangle 101">
                <a:extLst>
                  <a:ext uri="{FF2B5EF4-FFF2-40B4-BE49-F238E27FC236}">
                    <a16:creationId xmlns:a16="http://schemas.microsoft.com/office/drawing/2014/main" id="{87846C46-1BDE-4B02-BE9C-FBD0AF88B12B}"/>
                  </a:ext>
                </a:extLst>
              </p:cNvPr>
              <p:cNvSpPr/>
              <p:nvPr/>
            </p:nvSpPr>
            <p:spPr>
              <a:xfrm>
                <a:off x="954490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03" name="Rectangle 102">
                <a:extLst>
                  <a:ext uri="{FF2B5EF4-FFF2-40B4-BE49-F238E27FC236}">
                    <a16:creationId xmlns:a16="http://schemas.microsoft.com/office/drawing/2014/main" id="{7CB7888E-CEE3-4281-826E-D24C161DE83B}"/>
                  </a:ext>
                </a:extLst>
              </p:cNvPr>
              <p:cNvSpPr/>
              <p:nvPr/>
            </p:nvSpPr>
            <p:spPr>
              <a:xfrm>
                <a:off x="10382725" y="4523202"/>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0,0,1</a:t>
                </a:r>
                <a:endParaRPr lang="en-DE" sz="1400" dirty="0"/>
              </a:p>
            </p:txBody>
          </p:sp>
          <p:sp>
            <p:nvSpPr>
              <p:cNvPr id="104" name="Rectangle 103">
                <a:extLst>
                  <a:ext uri="{FF2B5EF4-FFF2-40B4-BE49-F238E27FC236}">
                    <a16:creationId xmlns:a16="http://schemas.microsoft.com/office/drawing/2014/main" id="{19FA10A3-556E-439B-BA73-0FF3D30D9073}"/>
                  </a:ext>
                </a:extLst>
              </p:cNvPr>
              <p:cNvSpPr/>
              <p:nvPr/>
            </p:nvSpPr>
            <p:spPr>
              <a:xfrm>
                <a:off x="4526957"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0,1,1</a:t>
                </a:r>
                <a:endParaRPr lang="en-DE" sz="1400" dirty="0"/>
              </a:p>
            </p:txBody>
          </p:sp>
          <p:sp>
            <p:nvSpPr>
              <p:cNvPr id="105" name="Rectangle 104">
                <a:extLst>
                  <a:ext uri="{FF2B5EF4-FFF2-40B4-BE49-F238E27FC236}">
                    <a16:creationId xmlns:a16="http://schemas.microsoft.com/office/drawing/2014/main" id="{93325746-097C-4A7F-8EF3-EEA50BB1AE77}"/>
                  </a:ext>
                </a:extLst>
              </p:cNvPr>
              <p:cNvSpPr/>
              <p:nvPr/>
            </p:nvSpPr>
            <p:spPr>
              <a:xfrm>
                <a:off x="5364782"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6" name="Rectangle 105">
                <a:extLst>
                  <a:ext uri="{FF2B5EF4-FFF2-40B4-BE49-F238E27FC236}">
                    <a16:creationId xmlns:a16="http://schemas.microsoft.com/office/drawing/2014/main" id="{5C1B3B29-DCF5-4DA6-A225-FFC6855A6F64}"/>
                  </a:ext>
                </a:extLst>
              </p:cNvPr>
              <p:cNvSpPr/>
              <p:nvPr/>
            </p:nvSpPr>
            <p:spPr>
              <a:xfrm>
                <a:off x="6202607"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7" name="Rectangle 106">
                <a:extLst>
                  <a:ext uri="{FF2B5EF4-FFF2-40B4-BE49-F238E27FC236}">
                    <a16:creationId xmlns:a16="http://schemas.microsoft.com/office/drawing/2014/main" id="{B139A8A6-9AB7-457E-B370-EFA68DA680F3}"/>
                  </a:ext>
                </a:extLst>
              </p:cNvPr>
              <p:cNvSpPr/>
              <p:nvPr/>
            </p:nvSpPr>
            <p:spPr>
              <a:xfrm>
                <a:off x="7040432"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8" name="Rectangle 107">
                <a:extLst>
                  <a:ext uri="{FF2B5EF4-FFF2-40B4-BE49-F238E27FC236}">
                    <a16:creationId xmlns:a16="http://schemas.microsoft.com/office/drawing/2014/main" id="{38554B57-4A09-49AF-AB23-75570A0404F9}"/>
                  </a:ext>
                </a:extLst>
              </p:cNvPr>
              <p:cNvSpPr/>
              <p:nvPr/>
            </p:nvSpPr>
            <p:spPr>
              <a:xfrm>
                <a:off x="7869250"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9" name="Rectangle 108">
                <a:extLst>
                  <a:ext uri="{FF2B5EF4-FFF2-40B4-BE49-F238E27FC236}">
                    <a16:creationId xmlns:a16="http://schemas.microsoft.com/office/drawing/2014/main" id="{5BDAFE2F-01E5-4E04-B710-0E2048F9F769}"/>
                  </a:ext>
                </a:extLst>
              </p:cNvPr>
              <p:cNvSpPr/>
              <p:nvPr/>
            </p:nvSpPr>
            <p:spPr>
              <a:xfrm>
                <a:off x="8707075"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0" name="Rectangle 109">
                <a:extLst>
                  <a:ext uri="{FF2B5EF4-FFF2-40B4-BE49-F238E27FC236}">
                    <a16:creationId xmlns:a16="http://schemas.microsoft.com/office/drawing/2014/main" id="{A6659DEF-2EC1-4A7D-BEC2-3F8883482924}"/>
                  </a:ext>
                </a:extLst>
              </p:cNvPr>
              <p:cNvSpPr/>
              <p:nvPr/>
            </p:nvSpPr>
            <p:spPr>
              <a:xfrm>
                <a:off x="9544900"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1" name="Rectangle 110">
                <a:extLst>
                  <a:ext uri="{FF2B5EF4-FFF2-40B4-BE49-F238E27FC236}">
                    <a16:creationId xmlns:a16="http://schemas.microsoft.com/office/drawing/2014/main" id="{96E515DF-2985-4CC9-817A-4F5556E34846}"/>
                  </a:ext>
                </a:extLst>
              </p:cNvPr>
              <p:cNvSpPr/>
              <p:nvPr/>
            </p:nvSpPr>
            <p:spPr>
              <a:xfrm>
                <a:off x="10382725"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79" name="Group 78">
              <a:extLst>
                <a:ext uri="{FF2B5EF4-FFF2-40B4-BE49-F238E27FC236}">
                  <a16:creationId xmlns:a16="http://schemas.microsoft.com/office/drawing/2014/main" id="{76C91184-667E-49E8-9A78-B4BD020F25C4}"/>
                </a:ext>
              </a:extLst>
            </p:cNvPr>
            <p:cNvGrpSpPr/>
            <p:nvPr/>
          </p:nvGrpSpPr>
          <p:grpSpPr>
            <a:xfrm>
              <a:off x="2572033" y="4613183"/>
              <a:ext cx="6693593" cy="707572"/>
              <a:chOff x="4526957" y="4523202"/>
              <a:chExt cx="6693593" cy="707572"/>
            </a:xfrm>
          </p:grpSpPr>
          <p:sp>
            <p:nvSpPr>
              <p:cNvPr id="80" name="Rectangle 79">
                <a:extLst>
                  <a:ext uri="{FF2B5EF4-FFF2-40B4-BE49-F238E27FC236}">
                    <a16:creationId xmlns:a16="http://schemas.microsoft.com/office/drawing/2014/main" id="{80532DD2-A3C9-4CB5-8CC6-EA71408622C3}"/>
                  </a:ext>
                </a:extLst>
              </p:cNvPr>
              <p:cNvSpPr/>
              <p:nvPr/>
            </p:nvSpPr>
            <p:spPr>
              <a:xfrm>
                <a:off x="452695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0,0,0</a:t>
                </a:r>
                <a:endParaRPr lang="en-DE" sz="1400" dirty="0"/>
              </a:p>
            </p:txBody>
          </p:sp>
          <p:sp>
            <p:nvSpPr>
              <p:cNvPr id="81" name="Rectangle 80">
                <a:extLst>
                  <a:ext uri="{FF2B5EF4-FFF2-40B4-BE49-F238E27FC236}">
                    <a16:creationId xmlns:a16="http://schemas.microsoft.com/office/drawing/2014/main" id="{FEF52E95-686B-481C-AB4D-BF597DA6BF5E}"/>
                  </a:ext>
                </a:extLst>
              </p:cNvPr>
              <p:cNvSpPr/>
              <p:nvPr/>
            </p:nvSpPr>
            <p:spPr>
              <a:xfrm>
                <a:off x="536478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1,0,0</a:t>
                </a:r>
                <a:endParaRPr lang="en-DE" sz="1400" dirty="0"/>
              </a:p>
            </p:txBody>
          </p:sp>
          <p:sp>
            <p:nvSpPr>
              <p:cNvPr id="82" name="Rectangle 81">
                <a:extLst>
                  <a:ext uri="{FF2B5EF4-FFF2-40B4-BE49-F238E27FC236}">
                    <a16:creationId xmlns:a16="http://schemas.microsoft.com/office/drawing/2014/main" id="{D7684572-D5E2-4970-9D6F-62CCEB9D4D0B}"/>
                  </a:ext>
                </a:extLst>
              </p:cNvPr>
              <p:cNvSpPr/>
              <p:nvPr/>
            </p:nvSpPr>
            <p:spPr>
              <a:xfrm>
                <a:off x="620260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2,0,0</a:t>
                </a:r>
                <a:endParaRPr lang="en-DE" sz="1400" dirty="0"/>
              </a:p>
            </p:txBody>
          </p:sp>
          <p:sp>
            <p:nvSpPr>
              <p:cNvPr id="83" name="Rectangle 82">
                <a:extLst>
                  <a:ext uri="{FF2B5EF4-FFF2-40B4-BE49-F238E27FC236}">
                    <a16:creationId xmlns:a16="http://schemas.microsoft.com/office/drawing/2014/main" id="{BE64F7E1-B708-4D16-9326-48A42B2966DD}"/>
                  </a:ext>
                </a:extLst>
              </p:cNvPr>
              <p:cNvSpPr/>
              <p:nvPr/>
            </p:nvSpPr>
            <p:spPr>
              <a:xfrm>
                <a:off x="704043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3,0,0</a:t>
                </a:r>
                <a:endParaRPr lang="en-DE" sz="1400" dirty="0"/>
              </a:p>
            </p:txBody>
          </p:sp>
          <p:sp>
            <p:nvSpPr>
              <p:cNvPr id="84" name="Rectangle 83">
                <a:extLst>
                  <a:ext uri="{FF2B5EF4-FFF2-40B4-BE49-F238E27FC236}">
                    <a16:creationId xmlns:a16="http://schemas.microsoft.com/office/drawing/2014/main" id="{9AA19DD0-42C3-4810-86BC-6BEF55C3AD0E}"/>
                  </a:ext>
                </a:extLst>
              </p:cNvPr>
              <p:cNvSpPr/>
              <p:nvPr/>
            </p:nvSpPr>
            <p:spPr>
              <a:xfrm>
                <a:off x="786925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4,0,0</a:t>
                </a:r>
                <a:endParaRPr lang="en-DE" sz="1400" dirty="0"/>
              </a:p>
            </p:txBody>
          </p:sp>
          <p:sp>
            <p:nvSpPr>
              <p:cNvPr id="85" name="Rectangle 84">
                <a:extLst>
                  <a:ext uri="{FF2B5EF4-FFF2-40B4-BE49-F238E27FC236}">
                    <a16:creationId xmlns:a16="http://schemas.microsoft.com/office/drawing/2014/main" id="{73AB7B7C-888B-462F-B96D-62F0F566C6D3}"/>
                  </a:ext>
                </a:extLst>
              </p:cNvPr>
              <p:cNvSpPr/>
              <p:nvPr/>
            </p:nvSpPr>
            <p:spPr>
              <a:xfrm>
                <a:off x="870707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5,0,0</a:t>
                </a:r>
                <a:endParaRPr lang="en-DE" sz="1400" dirty="0"/>
              </a:p>
            </p:txBody>
          </p:sp>
          <p:sp>
            <p:nvSpPr>
              <p:cNvPr id="86" name="Rectangle 85">
                <a:extLst>
                  <a:ext uri="{FF2B5EF4-FFF2-40B4-BE49-F238E27FC236}">
                    <a16:creationId xmlns:a16="http://schemas.microsoft.com/office/drawing/2014/main" id="{DB878F00-A194-43CD-AD33-5BA4CF253E43}"/>
                  </a:ext>
                </a:extLst>
              </p:cNvPr>
              <p:cNvSpPr/>
              <p:nvPr/>
            </p:nvSpPr>
            <p:spPr>
              <a:xfrm>
                <a:off x="954490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6,0,0</a:t>
                </a:r>
                <a:endParaRPr lang="en-DE" sz="1400" dirty="0"/>
              </a:p>
            </p:txBody>
          </p:sp>
          <p:sp>
            <p:nvSpPr>
              <p:cNvPr id="87" name="Rectangle 86">
                <a:extLst>
                  <a:ext uri="{FF2B5EF4-FFF2-40B4-BE49-F238E27FC236}">
                    <a16:creationId xmlns:a16="http://schemas.microsoft.com/office/drawing/2014/main" id="{75D926B8-D72B-4123-913C-A38763D360CE}"/>
                  </a:ext>
                </a:extLst>
              </p:cNvPr>
              <p:cNvSpPr/>
              <p:nvPr/>
            </p:nvSpPr>
            <p:spPr>
              <a:xfrm>
                <a:off x="1038272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7,0,0</a:t>
                </a:r>
                <a:endParaRPr lang="en-DE" sz="1400" dirty="0"/>
              </a:p>
            </p:txBody>
          </p:sp>
          <p:sp>
            <p:nvSpPr>
              <p:cNvPr id="88" name="Rectangle 87">
                <a:extLst>
                  <a:ext uri="{FF2B5EF4-FFF2-40B4-BE49-F238E27FC236}">
                    <a16:creationId xmlns:a16="http://schemas.microsoft.com/office/drawing/2014/main" id="{A9E86CF8-E0DE-46AA-9124-3FFFF7634D8C}"/>
                  </a:ext>
                </a:extLst>
              </p:cNvPr>
              <p:cNvSpPr/>
              <p:nvPr/>
            </p:nvSpPr>
            <p:spPr>
              <a:xfrm>
                <a:off x="4526957"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0,1,0</a:t>
                </a:r>
                <a:endParaRPr lang="en-DE" sz="1400" dirty="0"/>
              </a:p>
            </p:txBody>
          </p:sp>
          <p:sp>
            <p:nvSpPr>
              <p:cNvPr id="89" name="Rectangle 88">
                <a:extLst>
                  <a:ext uri="{FF2B5EF4-FFF2-40B4-BE49-F238E27FC236}">
                    <a16:creationId xmlns:a16="http://schemas.microsoft.com/office/drawing/2014/main" id="{08C9ED50-B184-402D-8561-96F1E640EB9A}"/>
                  </a:ext>
                </a:extLst>
              </p:cNvPr>
              <p:cNvSpPr/>
              <p:nvPr/>
            </p:nvSpPr>
            <p:spPr>
              <a:xfrm>
                <a:off x="5364782"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0" name="Rectangle 89">
                <a:extLst>
                  <a:ext uri="{FF2B5EF4-FFF2-40B4-BE49-F238E27FC236}">
                    <a16:creationId xmlns:a16="http://schemas.microsoft.com/office/drawing/2014/main" id="{386F9568-779D-458B-A923-70B848A1F6A0}"/>
                  </a:ext>
                </a:extLst>
              </p:cNvPr>
              <p:cNvSpPr/>
              <p:nvPr/>
            </p:nvSpPr>
            <p:spPr>
              <a:xfrm>
                <a:off x="6202607"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1" name="Rectangle 90">
                <a:extLst>
                  <a:ext uri="{FF2B5EF4-FFF2-40B4-BE49-F238E27FC236}">
                    <a16:creationId xmlns:a16="http://schemas.microsoft.com/office/drawing/2014/main" id="{25B60AE7-7F4F-4F1F-AFE6-CE4F35D8DBFA}"/>
                  </a:ext>
                </a:extLst>
              </p:cNvPr>
              <p:cNvSpPr/>
              <p:nvPr/>
            </p:nvSpPr>
            <p:spPr>
              <a:xfrm>
                <a:off x="7040432"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2" name="Rectangle 91">
                <a:extLst>
                  <a:ext uri="{FF2B5EF4-FFF2-40B4-BE49-F238E27FC236}">
                    <a16:creationId xmlns:a16="http://schemas.microsoft.com/office/drawing/2014/main" id="{35EDBD69-CA6D-4AE0-A09A-469C737B38F1}"/>
                  </a:ext>
                </a:extLst>
              </p:cNvPr>
              <p:cNvSpPr/>
              <p:nvPr/>
            </p:nvSpPr>
            <p:spPr>
              <a:xfrm>
                <a:off x="7869250"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3" name="Rectangle 92">
                <a:extLst>
                  <a:ext uri="{FF2B5EF4-FFF2-40B4-BE49-F238E27FC236}">
                    <a16:creationId xmlns:a16="http://schemas.microsoft.com/office/drawing/2014/main" id="{F0BB62CB-8C03-449F-B061-0F699F7A1779}"/>
                  </a:ext>
                </a:extLst>
              </p:cNvPr>
              <p:cNvSpPr/>
              <p:nvPr/>
            </p:nvSpPr>
            <p:spPr>
              <a:xfrm>
                <a:off x="8707075" y="4879428"/>
                <a:ext cx="837825" cy="351346"/>
              </a:xfrm>
              <a:prstGeom prst="rect">
                <a:avLst/>
              </a:prstGeom>
              <a:solidFill>
                <a:schemeClr val="accent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5,1,0</a:t>
                </a:r>
                <a:endParaRPr lang="en-DE" sz="1400" dirty="0"/>
              </a:p>
            </p:txBody>
          </p:sp>
          <p:sp>
            <p:nvSpPr>
              <p:cNvPr id="94" name="Rectangle 93">
                <a:extLst>
                  <a:ext uri="{FF2B5EF4-FFF2-40B4-BE49-F238E27FC236}">
                    <a16:creationId xmlns:a16="http://schemas.microsoft.com/office/drawing/2014/main" id="{BE7B656C-F7F3-476B-B8F6-44E525C28D22}"/>
                  </a:ext>
                </a:extLst>
              </p:cNvPr>
              <p:cNvSpPr/>
              <p:nvPr/>
            </p:nvSpPr>
            <p:spPr>
              <a:xfrm>
                <a:off x="9544900"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5" name="Rectangle 94">
                <a:extLst>
                  <a:ext uri="{FF2B5EF4-FFF2-40B4-BE49-F238E27FC236}">
                    <a16:creationId xmlns:a16="http://schemas.microsoft.com/office/drawing/2014/main" id="{12321AD4-C5B3-4EC5-B699-AC4D01FE5B0B}"/>
                  </a:ext>
                </a:extLst>
              </p:cNvPr>
              <p:cNvSpPr/>
              <p:nvPr/>
            </p:nvSpPr>
            <p:spPr>
              <a:xfrm>
                <a:off x="10382725"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cxnSp>
        <p:nvCxnSpPr>
          <p:cNvPr id="144" name="Straight Arrow Connector 143">
            <a:extLst>
              <a:ext uri="{FF2B5EF4-FFF2-40B4-BE49-F238E27FC236}">
                <a16:creationId xmlns:a16="http://schemas.microsoft.com/office/drawing/2014/main" id="{1BBDA1D6-CDFE-4FD6-A4FF-801068BAE6A9}"/>
              </a:ext>
            </a:extLst>
          </p:cNvPr>
          <p:cNvCxnSpPr>
            <a:cxnSpLocks/>
            <a:stCxn id="61" idx="0"/>
            <a:endCxn id="145" idx="1"/>
          </p:cNvCxnSpPr>
          <p:nvPr/>
        </p:nvCxnSpPr>
        <p:spPr>
          <a:xfrm>
            <a:off x="2227188" y="1888983"/>
            <a:ext cx="774709" cy="14370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A814D702-B8BB-46F7-8E1F-C2B2F9B3973A}"/>
              </a:ext>
            </a:extLst>
          </p:cNvPr>
          <p:cNvSpPr txBox="1"/>
          <p:nvPr/>
        </p:nvSpPr>
        <p:spPr>
          <a:xfrm>
            <a:off x="3001897" y="3172147"/>
            <a:ext cx="1822935" cy="307777"/>
          </a:xfrm>
          <a:prstGeom prst="rect">
            <a:avLst/>
          </a:prstGeom>
          <a:noFill/>
        </p:spPr>
        <p:txBody>
          <a:bodyPr wrap="none" rtlCol="0">
            <a:spAutoFit/>
          </a:bodyPr>
          <a:lstStyle/>
          <a:p>
            <a:r>
              <a:rPr lang="de-DE" sz="1400" dirty="0"/>
              <a:t>Thread group (2,1,0)</a:t>
            </a:r>
            <a:endParaRPr lang="en-DE" sz="1400" dirty="0"/>
          </a:p>
        </p:txBody>
      </p:sp>
      <p:sp>
        <p:nvSpPr>
          <p:cNvPr id="147" name="TextBox 146">
            <a:extLst>
              <a:ext uri="{FF2B5EF4-FFF2-40B4-BE49-F238E27FC236}">
                <a16:creationId xmlns:a16="http://schemas.microsoft.com/office/drawing/2014/main" id="{07998A65-EF9E-4971-9543-485B66BDFEC9}"/>
              </a:ext>
            </a:extLst>
          </p:cNvPr>
          <p:cNvSpPr txBox="1"/>
          <p:nvPr/>
        </p:nvSpPr>
        <p:spPr>
          <a:xfrm>
            <a:off x="239112" y="2608563"/>
            <a:ext cx="2154527" cy="1815882"/>
          </a:xfrm>
          <a:prstGeom prst="rect">
            <a:avLst/>
          </a:prstGeom>
          <a:solidFill>
            <a:schemeClr val="tx2">
              <a:lumMod val="25000"/>
            </a:schemeClr>
          </a:solidFill>
        </p:spPr>
        <p:txBody>
          <a:bodyPr wrap="square" rtlCol="0">
            <a:spAutoFit/>
          </a:bodyPr>
          <a:lstStyle/>
          <a:p>
            <a:r>
              <a:rPr lang="de-DE" sz="1400" dirty="0"/>
              <a:t>In the compute shader,</a:t>
            </a:r>
          </a:p>
          <a:p>
            <a:r>
              <a:rPr lang="de-DE" sz="1400" dirty="0"/>
              <a:t>the thread group size is declared using</a:t>
            </a:r>
          </a:p>
          <a:p>
            <a:endParaRPr lang="de-DE" sz="1400" dirty="0"/>
          </a:p>
          <a:p>
            <a:r>
              <a:rPr lang="de-DE" sz="1400" dirty="0"/>
              <a:t>[numthreads(8, 2, 4)]</a:t>
            </a:r>
          </a:p>
          <a:p>
            <a:endParaRPr lang="de-DE" sz="1400" dirty="0"/>
          </a:p>
          <a:p>
            <a:r>
              <a:rPr lang="de-DE" sz="1400" dirty="0"/>
              <a:t>-&gt; each thread group has 64 threads</a:t>
            </a:r>
            <a:endParaRPr lang="en-DE" sz="1400" dirty="0"/>
          </a:p>
        </p:txBody>
      </p:sp>
      <p:sp>
        <p:nvSpPr>
          <p:cNvPr id="146" name="TextBox 145">
            <a:extLst>
              <a:ext uri="{FF2B5EF4-FFF2-40B4-BE49-F238E27FC236}">
                <a16:creationId xmlns:a16="http://schemas.microsoft.com/office/drawing/2014/main" id="{2AC26DF9-D578-4B33-8115-95CC1CF67992}"/>
              </a:ext>
            </a:extLst>
          </p:cNvPr>
          <p:cNvSpPr txBox="1"/>
          <p:nvPr/>
        </p:nvSpPr>
        <p:spPr>
          <a:xfrm>
            <a:off x="3987014" y="697218"/>
            <a:ext cx="4427815" cy="738664"/>
          </a:xfrm>
          <a:prstGeom prst="rect">
            <a:avLst/>
          </a:prstGeom>
          <a:noFill/>
        </p:spPr>
        <p:txBody>
          <a:bodyPr wrap="none" rtlCol="0">
            <a:spAutoFit/>
          </a:bodyPr>
          <a:lstStyle/>
          <a:p>
            <a:r>
              <a:rPr lang="de-DE" sz="1400" dirty="0"/>
              <a:t>Dispatch(4,3,2);</a:t>
            </a:r>
          </a:p>
          <a:p>
            <a:r>
              <a:rPr lang="de-DE" sz="1400" dirty="0"/>
              <a:t>The dispatch call invokes 4 * 3 * 2 = 24 thread groups</a:t>
            </a:r>
          </a:p>
          <a:p>
            <a:r>
              <a:rPr lang="de-DE" sz="1400" dirty="0"/>
              <a:t>in undefined order</a:t>
            </a:r>
            <a:endParaRPr lang="en-DE" sz="1400" dirty="0"/>
          </a:p>
        </p:txBody>
      </p:sp>
      <p:sp>
        <p:nvSpPr>
          <p:cNvPr id="148" name="TextBox 147">
            <a:extLst>
              <a:ext uri="{FF2B5EF4-FFF2-40B4-BE49-F238E27FC236}">
                <a16:creationId xmlns:a16="http://schemas.microsoft.com/office/drawing/2014/main" id="{37310368-3072-432E-89F7-10739629B6B4}"/>
              </a:ext>
            </a:extLst>
          </p:cNvPr>
          <p:cNvSpPr txBox="1"/>
          <p:nvPr/>
        </p:nvSpPr>
        <p:spPr>
          <a:xfrm>
            <a:off x="4806271" y="4654026"/>
            <a:ext cx="4440639" cy="215444"/>
          </a:xfrm>
          <a:prstGeom prst="rect">
            <a:avLst/>
          </a:prstGeom>
          <a:noFill/>
        </p:spPr>
        <p:txBody>
          <a:bodyPr wrap="none" rtlCol="0">
            <a:spAutoFit/>
          </a:bodyPr>
          <a:lstStyle/>
          <a:p>
            <a:r>
              <a:rPr lang="de-DE" sz="800" dirty="0"/>
              <a:t>based on: </a:t>
            </a:r>
            <a:r>
              <a:rPr lang="en-GB" sz="800" dirty="0"/>
              <a:t>https://docs.microsoft.com/en-us/windows/desktop/direct3dhlsl/sv-dispatchthreadid</a:t>
            </a:r>
            <a:endParaRPr lang="en-DE" sz="800" dirty="0"/>
          </a:p>
        </p:txBody>
      </p:sp>
    </p:spTree>
    <p:extLst>
      <p:ext uri="{BB962C8B-B14F-4D97-AF65-F5344CB8AC3E}">
        <p14:creationId xmlns:p14="http://schemas.microsoft.com/office/powerpoint/2010/main" val="2840053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46FA6A-8667-49A5-80B9-ED3130C7EC8E}"/>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24D16690-FA3C-4CE3-B815-AD2F0739B5DC}"/>
              </a:ext>
            </a:extLst>
          </p:cNvPr>
          <p:cNvSpPr>
            <a:spLocks noGrp="1"/>
          </p:cNvSpPr>
          <p:nvPr>
            <p:ph type="title"/>
          </p:nvPr>
        </p:nvSpPr>
        <p:spPr/>
        <p:txBody>
          <a:bodyPr/>
          <a:lstStyle/>
          <a:p>
            <a:r>
              <a:rPr lang="de-DE" dirty="0"/>
              <a:t>Hierarchy of work items</a:t>
            </a:r>
            <a:endParaRPr lang="en-DE" dirty="0"/>
          </a:p>
        </p:txBody>
      </p:sp>
      <p:grpSp>
        <p:nvGrpSpPr>
          <p:cNvPr id="40" name="Group 39">
            <a:extLst>
              <a:ext uri="{FF2B5EF4-FFF2-40B4-BE49-F238E27FC236}">
                <a16:creationId xmlns:a16="http://schemas.microsoft.com/office/drawing/2014/main" id="{CF402DED-BFAF-4B2F-9B65-AE36B94E5BD3}"/>
              </a:ext>
            </a:extLst>
          </p:cNvPr>
          <p:cNvGrpSpPr/>
          <p:nvPr/>
        </p:nvGrpSpPr>
        <p:grpSpPr>
          <a:xfrm>
            <a:off x="210156" y="942568"/>
            <a:ext cx="3718006" cy="1377839"/>
            <a:chOff x="55119" y="1671161"/>
            <a:chExt cx="4997144" cy="1851869"/>
          </a:xfrm>
        </p:grpSpPr>
        <p:grpSp>
          <p:nvGrpSpPr>
            <p:cNvPr id="41" name="Group 40">
              <a:extLst>
                <a:ext uri="{FF2B5EF4-FFF2-40B4-BE49-F238E27FC236}">
                  <a16:creationId xmlns:a16="http://schemas.microsoft.com/office/drawing/2014/main" id="{CC818C37-91B2-41DC-9043-4700A1FB3A0A}"/>
                </a:ext>
              </a:extLst>
            </p:cNvPr>
            <p:cNvGrpSpPr/>
            <p:nvPr/>
          </p:nvGrpSpPr>
          <p:grpSpPr>
            <a:xfrm>
              <a:off x="511194" y="2035441"/>
              <a:ext cx="4349456" cy="1487589"/>
              <a:chOff x="1231539" y="2349439"/>
              <a:chExt cx="4349456" cy="1487589"/>
            </a:xfrm>
          </p:grpSpPr>
          <p:grpSp>
            <p:nvGrpSpPr>
              <p:cNvPr id="45" name="Group 44">
                <a:extLst>
                  <a:ext uri="{FF2B5EF4-FFF2-40B4-BE49-F238E27FC236}">
                    <a16:creationId xmlns:a16="http://schemas.microsoft.com/office/drawing/2014/main" id="{F1BF74F5-A6C6-45E8-806D-D80483BC7DE4}"/>
                  </a:ext>
                </a:extLst>
              </p:cNvPr>
              <p:cNvGrpSpPr/>
              <p:nvPr/>
            </p:nvGrpSpPr>
            <p:grpSpPr>
              <a:xfrm>
                <a:off x="1231539" y="2361074"/>
                <a:ext cx="3930544" cy="1475954"/>
                <a:chOff x="1231539" y="2361074"/>
                <a:chExt cx="3930544" cy="1475954"/>
              </a:xfrm>
            </p:grpSpPr>
            <p:grpSp>
              <p:nvGrpSpPr>
                <p:cNvPr id="47" name="Group 46">
                  <a:extLst>
                    <a:ext uri="{FF2B5EF4-FFF2-40B4-BE49-F238E27FC236}">
                      <a16:creationId xmlns:a16="http://schemas.microsoft.com/office/drawing/2014/main" id="{C5242BB1-3C32-4E30-A6F5-2AF5DAA055F5}"/>
                    </a:ext>
                  </a:extLst>
                </p:cNvPr>
                <p:cNvGrpSpPr/>
                <p:nvPr/>
              </p:nvGrpSpPr>
              <p:grpSpPr>
                <a:xfrm>
                  <a:off x="1810782" y="2779236"/>
                  <a:ext cx="3351301" cy="1057792"/>
                  <a:chOff x="1360337" y="2076544"/>
                  <a:chExt cx="3351301" cy="1057792"/>
                </a:xfrm>
                <a:solidFill>
                  <a:schemeClr val="accent1">
                    <a:lumMod val="75000"/>
                  </a:schemeClr>
                </a:solidFill>
              </p:grpSpPr>
              <p:sp>
                <p:nvSpPr>
                  <p:cNvPr id="63" name="Rectangle 62">
                    <a:extLst>
                      <a:ext uri="{FF2B5EF4-FFF2-40B4-BE49-F238E27FC236}">
                        <a16:creationId xmlns:a16="http://schemas.microsoft.com/office/drawing/2014/main" id="{F96CAB48-F7B7-476C-A71F-28A9C89944E1}"/>
                      </a:ext>
                    </a:extLst>
                  </p:cNvPr>
                  <p:cNvSpPr/>
                  <p:nvPr/>
                </p:nvSpPr>
                <p:spPr>
                  <a:xfrm>
                    <a:off x="1360338" y="2076544"/>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64" name="Rectangle 63">
                    <a:extLst>
                      <a:ext uri="{FF2B5EF4-FFF2-40B4-BE49-F238E27FC236}">
                        <a16:creationId xmlns:a16="http://schemas.microsoft.com/office/drawing/2014/main" id="{2E86946F-B400-4466-96A5-D76B530F64E3}"/>
                      </a:ext>
                    </a:extLst>
                  </p:cNvPr>
                  <p:cNvSpPr/>
                  <p:nvPr/>
                </p:nvSpPr>
                <p:spPr>
                  <a:xfrm>
                    <a:off x="2198163" y="2076544"/>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65" name="Rectangle 64">
                    <a:extLst>
                      <a:ext uri="{FF2B5EF4-FFF2-40B4-BE49-F238E27FC236}">
                        <a16:creationId xmlns:a16="http://schemas.microsoft.com/office/drawing/2014/main" id="{999066E8-3F5D-412B-9D31-ACC0E85D5831}"/>
                      </a:ext>
                    </a:extLst>
                  </p:cNvPr>
                  <p:cNvSpPr/>
                  <p:nvPr/>
                </p:nvSpPr>
                <p:spPr>
                  <a:xfrm>
                    <a:off x="3035988" y="2076544"/>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66" name="Rectangle 65">
                    <a:extLst>
                      <a:ext uri="{FF2B5EF4-FFF2-40B4-BE49-F238E27FC236}">
                        <a16:creationId xmlns:a16="http://schemas.microsoft.com/office/drawing/2014/main" id="{669106B6-E467-4AA4-9B26-F5C4D279F7C1}"/>
                      </a:ext>
                    </a:extLst>
                  </p:cNvPr>
                  <p:cNvSpPr/>
                  <p:nvPr/>
                </p:nvSpPr>
                <p:spPr>
                  <a:xfrm>
                    <a:off x="3873813" y="2076544"/>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0,0,1</a:t>
                    </a:r>
                    <a:endParaRPr lang="en-DE" sz="1400" dirty="0"/>
                  </a:p>
                </p:txBody>
              </p:sp>
              <p:sp>
                <p:nvSpPr>
                  <p:cNvPr id="67" name="Rectangle 66">
                    <a:extLst>
                      <a:ext uri="{FF2B5EF4-FFF2-40B4-BE49-F238E27FC236}">
                        <a16:creationId xmlns:a16="http://schemas.microsoft.com/office/drawing/2014/main" id="{2497923B-7B7A-4336-8CFD-0C1B8838127D}"/>
                      </a:ext>
                    </a:extLst>
                  </p:cNvPr>
                  <p:cNvSpPr/>
                  <p:nvPr/>
                </p:nvSpPr>
                <p:spPr>
                  <a:xfrm>
                    <a:off x="1360337" y="24278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68" name="Rectangle 67">
                    <a:extLst>
                      <a:ext uri="{FF2B5EF4-FFF2-40B4-BE49-F238E27FC236}">
                        <a16:creationId xmlns:a16="http://schemas.microsoft.com/office/drawing/2014/main" id="{535D009C-33C4-4F0F-BDC0-C1CED87DEDF9}"/>
                      </a:ext>
                    </a:extLst>
                  </p:cNvPr>
                  <p:cNvSpPr/>
                  <p:nvPr/>
                </p:nvSpPr>
                <p:spPr>
                  <a:xfrm>
                    <a:off x="2198162" y="24278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69" name="Rectangle 68">
                    <a:extLst>
                      <a:ext uri="{FF2B5EF4-FFF2-40B4-BE49-F238E27FC236}">
                        <a16:creationId xmlns:a16="http://schemas.microsoft.com/office/drawing/2014/main" id="{5E416253-5B91-4444-9C77-145DBF403368}"/>
                      </a:ext>
                    </a:extLst>
                  </p:cNvPr>
                  <p:cNvSpPr/>
                  <p:nvPr/>
                </p:nvSpPr>
                <p:spPr>
                  <a:xfrm>
                    <a:off x="3035988" y="24278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70" name="Rectangle 69">
                    <a:extLst>
                      <a:ext uri="{FF2B5EF4-FFF2-40B4-BE49-F238E27FC236}">
                        <a16:creationId xmlns:a16="http://schemas.microsoft.com/office/drawing/2014/main" id="{406AC2FC-AA40-4E5D-ACB0-04F3F10AE340}"/>
                      </a:ext>
                    </a:extLst>
                  </p:cNvPr>
                  <p:cNvSpPr/>
                  <p:nvPr/>
                </p:nvSpPr>
                <p:spPr>
                  <a:xfrm>
                    <a:off x="3873813" y="24278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1" name="Rectangle 70">
                    <a:extLst>
                      <a:ext uri="{FF2B5EF4-FFF2-40B4-BE49-F238E27FC236}">
                        <a16:creationId xmlns:a16="http://schemas.microsoft.com/office/drawing/2014/main" id="{2EB99B92-2A76-41B4-AC7E-6F059598162F}"/>
                      </a:ext>
                    </a:extLst>
                  </p:cNvPr>
                  <p:cNvSpPr/>
                  <p:nvPr/>
                </p:nvSpPr>
                <p:spPr>
                  <a:xfrm>
                    <a:off x="1360338" y="2779236"/>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0,2,1</a:t>
                    </a:r>
                    <a:endParaRPr lang="en-DE" sz="1400" dirty="0"/>
                  </a:p>
                </p:txBody>
              </p:sp>
              <p:sp>
                <p:nvSpPr>
                  <p:cNvPr id="72" name="Rectangle 71">
                    <a:extLst>
                      <a:ext uri="{FF2B5EF4-FFF2-40B4-BE49-F238E27FC236}">
                        <a16:creationId xmlns:a16="http://schemas.microsoft.com/office/drawing/2014/main" id="{3A1F2D8B-E6A6-4C55-A1B0-0FC764C07513}"/>
                      </a:ext>
                    </a:extLst>
                  </p:cNvPr>
                  <p:cNvSpPr/>
                  <p:nvPr/>
                </p:nvSpPr>
                <p:spPr>
                  <a:xfrm>
                    <a:off x="2198163" y="2779236"/>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3" name="Rectangle 72">
                    <a:extLst>
                      <a:ext uri="{FF2B5EF4-FFF2-40B4-BE49-F238E27FC236}">
                        <a16:creationId xmlns:a16="http://schemas.microsoft.com/office/drawing/2014/main" id="{97482D8F-4E51-488B-BC1D-FB0AC9EAD904}"/>
                      </a:ext>
                    </a:extLst>
                  </p:cNvPr>
                  <p:cNvSpPr/>
                  <p:nvPr/>
                </p:nvSpPr>
                <p:spPr>
                  <a:xfrm>
                    <a:off x="3035988" y="27829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4" name="Rectangle 73">
                    <a:extLst>
                      <a:ext uri="{FF2B5EF4-FFF2-40B4-BE49-F238E27FC236}">
                        <a16:creationId xmlns:a16="http://schemas.microsoft.com/office/drawing/2014/main" id="{92703F50-0F86-4CCC-AB91-E4344000523F}"/>
                      </a:ext>
                    </a:extLst>
                  </p:cNvPr>
                  <p:cNvSpPr/>
                  <p:nvPr/>
                </p:nvSpPr>
                <p:spPr>
                  <a:xfrm>
                    <a:off x="3873813" y="27829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48" name="Group 47">
                  <a:extLst>
                    <a:ext uri="{FF2B5EF4-FFF2-40B4-BE49-F238E27FC236}">
                      <a16:creationId xmlns:a16="http://schemas.microsoft.com/office/drawing/2014/main" id="{17E4C5EB-4DA4-445B-8F15-7460CC6BF8E7}"/>
                    </a:ext>
                  </a:extLst>
                </p:cNvPr>
                <p:cNvGrpSpPr/>
                <p:nvPr/>
              </p:nvGrpSpPr>
              <p:grpSpPr>
                <a:xfrm>
                  <a:off x="1391870" y="2554765"/>
                  <a:ext cx="3351301" cy="1054038"/>
                  <a:chOff x="1360337" y="2076544"/>
                  <a:chExt cx="3351301" cy="1054038"/>
                </a:xfrm>
              </p:grpSpPr>
              <p:sp>
                <p:nvSpPr>
                  <p:cNvPr id="51" name="Rectangle 50">
                    <a:extLst>
                      <a:ext uri="{FF2B5EF4-FFF2-40B4-BE49-F238E27FC236}">
                        <a16:creationId xmlns:a16="http://schemas.microsoft.com/office/drawing/2014/main" id="{DD316F5D-D6D8-4747-B62E-2E6159706F1E}"/>
                      </a:ext>
                    </a:extLst>
                  </p:cNvPr>
                  <p:cNvSpPr/>
                  <p:nvPr/>
                </p:nvSpPr>
                <p:spPr>
                  <a:xfrm>
                    <a:off x="1360338" y="2076544"/>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0,0,0</a:t>
                    </a:r>
                    <a:endParaRPr lang="en-DE" sz="1400" dirty="0"/>
                  </a:p>
                </p:txBody>
              </p:sp>
              <p:sp>
                <p:nvSpPr>
                  <p:cNvPr id="52" name="Rectangle 51">
                    <a:extLst>
                      <a:ext uri="{FF2B5EF4-FFF2-40B4-BE49-F238E27FC236}">
                        <a16:creationId xmlns:a16="http://schemas.microsoft.com/office/drawing/2014/main" id="{417D1126-91D8-44EB-88C5-95F070BB18BF}"/>
                      </a:ext>
                    </a:extLst>
                  </p:cNvPr>
                  <p:cNvSpPr/>
                  <p:nvPr/>
                </p:nvSpPr>
                <p:spPr>
                  <a:xfrm>
                    <a:off x="2198163" y="2076544"/>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1,0,0</a:t>
                    </a:r>
                    <a:endParaRPr lang="en-DE" sz="1400" dirty="0"/>
                  </a:p>
                </p:txBody>
              </p:sp>
              <p:sp>
                <p:nvSpPr>
                  <p:cNvPr id="53" name="Rectangle 52">
                    <a:extLst>
                      <a:ext uri="{FF2B5EF4-FFF2-40B4-BE49-F238E27FC236}">
                        <a16:creationId xmlns:a16="http://schemas.microsoft.com/office/drawing/2014/main" id="{282AAD22-4F11-4545-9BDA-36AA9EE579AC}"/>
                      </a:ext>
                    </a:extLst>
                  </p:cNvPr>
                  <p:cNvSpPr/>
                  <p:nvPr/>
                </p:nvSpPr>
                <p:spPr>
                  <a:xfrm>
                    <a:off x="3035988" y="2076544"/>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2,0,0</a:t>
                    </a:r>
                    <a:endParaRPr lang="en-DE" sz="1400" dirty="0"/>
                  </a:p>
                </p:txBody>
              </p:sp>
              <p:sp>
                <p:nvSpPr>
                  <p:cNvPr id="54" name="Rectangle 53">
                    <a:extLst>
                      <a:ext uri="{FF2B5EF4-FFF2-40B4-BE49-F238E27FC236}">
                        <a16:creationId xmlns:a16="http://schemas.microsoft.com/office/drawing/2014/main" id="{A8F9054D-9B6D-476F-9CF8-5B2CFDAC78CF}"/>
                      </a:ext>
                    </a:extLst>
                  </p:cNvPr>
                  <p:cNvSpPr/>
                  <p:nvPr/>
                </p:nvSpPr>
                <p:spPr>
                  <a:xfrm>
                    <a:off x="3873813" y="2076544"/>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3,0,0</a:t>
                    </a:r>
                    <a:endParaRPr lang="en-DE" sz="1400" dirty="0"/>
                  </a:p>
                </p:txBody>
              </p:sp>
              <p:sp>
                <p:nvSpPr>
                  <p:cNvPr id="55" name="Rectangle 54">
                    <a:extLst>
                      <a:ext uri="{FF2B5EF4-FFF2-40B4-BE49-F238E27FC236}">
                        <a16:creationId xmlns:a16="http://schemas.microsoft.com/office/drawing/2014/main" id="{B5A97A2A-49A0-4F41-A32E-095F9AEB23AD}"/>
                      </a:ext>
                    </a:extLst>
                  </p:cNvPr>
                  <p:cNvSpPr/>
                  <p:nvPr/>
                </p:nvSpPr>
                <p:spPr>
                  <a:xfrm>
                    <a:off x="1360337" y="2427890"/>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0,1,0</a:t>
                    </a:r>
                    <a:endParaRPr lang="en-DE" sz="1400" dirty="0"/>
                  </a:p>
                </p:txBody>
              </p:sp>
              <p:sp>
                <p:nvSpPr>
                  <p:cNvPr id="56" name="Rectangle 55">
                    <a:extLst>
                      <a:ext uri="{FF2B5EF4-FFF2-40B4-BE49-F238E27FC236}">
                        <a16:creationId xmlns:a16="http://schemas.microsoft.com/office/drawing/2014/main" id="{2434AE41-3F81-4006-B336-C77BD3559A63}"/>
                      </a:ext>
                    </a:extLst>
                  </p:cNvPr>
                  <p:cNvSpPr/>
                  <p:nvPr/>
                </p:nvSpPr>
                <p:spPr>
                  <a:xfrm>
                    <a:off x="2198162" y="2427890"/>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7" name="Rectangle 56">
                    <a:extLst>
                      <a:ext uri="{FF2B5EF4-FFF2-40B4-BE49-F238E27FC236}">
                        <a16:creationId xmlns:a16="http://schemas.microsoft.com/office/drawing/2014/main" id="{56B807EE-705D-4575-98DE-CE9355925D9C}"/>
                      </a:ext>
                    </a:extLst>
                  </p:cNvPr>
                  <p:cNvSpPr/>
                  <p:nvPr/>
                </p:nvSpPr>
                <p:spPr>
                  <a:xfrm>
                    <a:off x="3035988" y="2427890"/>
                    <a:ext cx="837825" cy="351346"/>
                  </a:xfrm>
                  <a:prstGeom prst="rect">
                    <a:avLst/>
                  </a:prstGeom>
                  <a:solidFill>
                    <a:schemeClr val="accent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2,1,0</a:t>
                    </a:r>
                    <a:endParaRPr lang="en-DE" sz="1400" dirty="0"/>
                  </a:p>
                </p:txBody>
              </p:sp>
              <p:sp>
                <p:nvSpPr>
                  <p:cNvPr id="58" name="Rectangle 57">
                    <a:extLst>
                      <a:ext uri="{FF2B5EF4-FFF2-40B4-BE49-F238E27FC236}">
                        <a16:creationId xmlns:a16="http://schemas.microsoft.com/office/drawing/2014/main" id="{6D829119-D8DD-4BF7-BEB0-006050511B4C}"/>
                      </a:ext>
                    </a:extLst>
                  </p:cNvPr>
                  <p:cNvSpPr/>
                  <p:nvPr/>
                </p:nvSpPr>
                <p:spPr>
                  <a:xfrm>
                    <a:off x="3873813" y="2427890"/>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9" name="Rectangle 58">
                    <a:extLst>
                      <a:ext uri="{FF2B5EF4-FFF2-40B4-BE49-F238E27FC236}">
                        <a16:creationId xmlns:a16="http://schemas.microsoft.com/office/drawing/2014/main" id="{B76ED70E-CCA7-43F3-9782-67AC069C12B0}"/>
                      </a:ext>
                    </a:extLst>
                  </p:cNvPr>
                  <p:cNvSpPr/>
                  <p:nvPr/>
                </p:nvSpPr>
                <p:spPr>
                  <a:xfrm>
                    <a:off x="1360338" y="2779236"/>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0,2,0</a:t>
                    </a:r>
                    <a:endParaRPr lang="en-DE" sz="1400" dirty="0"/>
                  </a:p>
                </p:txBody>
              </p:sp>
              <p:sp>
                <p:nvSpPr>
                  <p:cNvPr id="60" name="Rectangle 59">
                    <a:extLst>
                      <a:ext uri="{FF2B5EF4-FFF2-40B4-BE49-F238E27FC236}">
                        <a16:creationId xmlns:a16="http://schemas.microsoft.com/office/drawing/2014/main" id="{0888E98E-A01E-4D4A-9653-C033BC3613E6}"/>
                      </a:ext>
                    </a:extLst>
                  </p:cNvPr>
                  <p:cNvSpPr/>
                  <p:nvPr/>
                </p:nvSpPr>
                <p:spPr>
                  <a:xfrm>
                    <a:off x="2198163" y="2779236"/>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61" name="Rectangle 60">
                    <a:extLst>
                      <a:ext uri="{FF2B5EF4-FFF2-40B4-BE49-F238E27FC236}">
                        <a16:creationId xmlns:a16="http://schemas.microsoft.com/office/drawing/2014/main" id="{9C9B04D9-D35B-47DF-BB97-71E5AB3DC691}"/>
                      </a:ext>
                    </a:extLst>
                  </p:cNvPr>
                  <p:cNvSpPr/>
                  <p:nvPr/>
                </p:nvSpPr>
                <p:spPr>
                  <a:xfrm>
                    <a:off x="3035988" y="2778956"/>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62" name="Rectangle 61">
                    <a:extLst>
                      <a:ext uri="{FF2B5EF4-FFF2-40B4-BE49-F238E27FC236}">
                        <a16:creationId xmlns:a16="http://schemas.microsoft.com/office/drawing/2014/main" id="{3F1C77F2-916E-4699-8DFC-0BE04CA9C1E5}"/>
                      </a:ext>
                    </a:extLst>
                  </p:cNvPr>
                  <p:cNvSpPr/>
                  <p:nvPr/>
                </p:nvSpPr>
                <p:spPr>
                  <a:xfrm>
                    <a:off x="3873810" y="2778956"/>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cxnSp>
              <p:nvCxnSpPr>
                <p:cNvPr id="49" name="Straight Arrow Connector 48">
                  <a:extLst>
                    <a:ext uri="{FF2B5EF4-FFF2-40B4-BE49-F238E27FC236}">
                      <a16:creationId xmlns:a16="http://schemas.microsoft.com/office/drawing/2014/main" id="{DFC62549-9AD0-4425-98BA-B917818A2AE4}"/>
                    </a:ext>
                  </a:extLst>
                </p:cNvPr>
                <p:cNvCxnSpPr/>
                <p:nvPr/>
              </p:nvCxnSpPr>
              <p:spPr>
                <a:xfrm>
                  <a:off x="1231539" y="2492990"/>
                  <a:ext cx="0" cy="1278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F16E823-9EF9-4AC5-BE8D-E1813F90D826}"/>
                    </a:ext>
                  </a:extLst>
                </p:cNvPr>
                <p:cNvCxnSpPr/>
                <p:nvPr/>
              </p:nvCxnSpPr>
              <p:spPr>
                <a:xfrm>
                  <a:off x="1423403" y="2361074"/>
                  <a:ext cx="33197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6" name="Straight Arrow Connector 45">
                <a:extLst>
                  <a:ext uri="{FF2B5EF4-FFF2-40B4-BE49-F238E27FC236}">
                    <a16:creationId xmlns:a16="http://schemas.microsoft.com/office/drawing/2014/main" id="{9B66D690-9D46-415B-A6CF-38CFEC1404CB}"/>
                  </a:ext>
                </a:extLst>
              </p:cNvPr>
              <p:cNvCxnSpPr>
                <a:cxnSpLocks/>
              </p:cNvCxnSpPr>
              <p:nvPr/>
            </p:nvCxnSpPr>
            <p:spPr>
              <a:xfrm>
                <a:off x="5162083" y="2349439"/>
                <a:ext cx="418912" cy="13532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0A55FF8E-1564-4CE1-8CC7-462E0D842376}"/>
                </a:ext>
              </a:extLst>
            </p:cNvPr>
            <p:cNvSpPr txBox="1"/>
            <p:nvPr/>
          </p:nvSpPr>
          <p:spPr>
            <a:xfrm>
              <a:off x="2305118" y="1671161"/>
              <a:ext cx="1224187" cy="413664"/>
            </a:xfrm>
            <a:prstGeom prst="rect">
              <a:avLst/>
            </a:prstGeom>
            <a:noFill/>
          </p:spPr>
          <p:txBody>
            <a:bodyPr wrap="none" rtlCol="0">
              <a:spAutoFit/>
            </a:bodyPr>
            <a:lstStyle/>
            <a:p>
              <a:r>
                <a:rPr lang="de-DE" sz="1400" dirty="0"/>
                <a:t>X (dim 0)</a:t>
              </a:r>
              <a:endParaRPr lang="en-DE" sz="1400" dirty="0"/>
            </a:p>
          </p:txBody>
        </p:sp>
        <p:sp>
          <p:nvSpPr>
            <p:cNvPr id="43" name="TextBox 42">
              <a:extLst>
                <a:ext uri="{FF2B5EF4-FFF2-40B4-BE49-F238E27FC236}">
                  <a16:creationId xmlns:a16="http://schemas.microsoft.com/office/drawing/2014/main" id="{1B15E0D7-3C22-46EB-8F99-DD4EC11C4C3E}"/>
                </a:ext>
              </a:extLst>
            </p:cNvPr>
            <p:cNvSpPr txBox="1"/>
            <p:nvPr/>
          </p:nvSpPr>
          <p:spPr>
            <a:xfrm>
              <a:off x="55119" y="2198833"/>
              <a:ext cx="537763" cy="1095691"/>
            </a:xfrm>
            <a:prstGeom prst="rect">
              <a:avLst/>
            </a:prstGeom>
            <a:noFill/>
          </p:spPr>
          <p:txBody>
            <a:bodyPr vert="vert270" wrap="none" rtlCol="0">
              <a:spAutoFit/>
            </a:bodyPr>
            <a:lstStyle/>
            <a:p>
              <a:r>
                <a:rPr lang="de-DE" sz="1400" dirty="0"/>
                <a:t>Y (dim 1)</a:t>
              </a:r>
              <a:endParaRPr lang="en-DE" sz="1400" dirty="0"/>
            </a:p>
          </p:txBody>
        </p:sp>
        <p:sp>
          <p:nvSpPr>
            <p:cNvPr id="44" name="TextBox 43">
              <a:extLst>
                <a:ext uri="{FF2B5EF4-FFF2-40B4-BE49-F238E27FC236}">
                  <a16:creationId xmlns:a16="http://schemas.microsoft.com/office/drawing/2014/main" id="{6BDF0341-8789-4CA1-9BD5-D9C24EA39719}"/>
                </a:ext>
              </a:extLst>
            </p:cNvPr>
            <p:cNvSpPr txBox="1"/>
            <p:nvPr/>
          </p:nvSpPr>
          <p:spPr>
            <a:xfrm rot="4371462">
              <a:off x="4240879" y="2359934"/>
              <a:ext cx="1209104" cy="413664"/>
            </a:xfrm>
            <a:prstGeom prst="rect">
              <a:avLst/>
            </a:prstGeom>
            <a:noFill/>
          </p:spPr>
          <p:txBody>
            <a:bodyPr wrap="none" rtlCol="0">
              <a:spAutoFit/>
            </a:bodyPr>
            <a:lstStyle/>
            <a:p>
              <a:r>
                <a:rPr lang="de-DE" sz="1400" dirty="0"/>
                <a:t>Z (dim 2)</a:t>
              </a:r>
              <a:endParaRPr lang="en-DE" sz="1400" dirty="0"/>
            </a:p>
          </p:txBody>
        </p:sp>
      </p:grpSp>
      <p:grpSp>
        <p:nvGrpSpPr>
          <p:cNvPr id="75" name="Group 74">
            <a:extLst>
              <a:ext uri="{FF2B5EF4-FFF2-40B4-BE49-F238E27FC236}">
                <a16:creationId xmlns:a16="http://schemas.microsoft.com/office/drawing/2014/main" id="{23DB9C09-EB82-47C5-AAD7-A30CB6E4C29A}"/>
              </a:ext>
            </a:extLst>
          </p:cNvPr>
          <p:cNvGrpSpPr/>
          <p:nvPr/>
        </p:nvGrpSpPr>
        <p:grpSpPr>
          <a:xfrm>
            <a:off x="2977337" y="3534543"/>
            <a:ext cx="5821415" cy="903712"/>
            <a:chOff x="2572033" y="4613183"/>
            <a:chExt cx="7932313" cy="1231406"/>
          </a:xfrm>
        </p:grpSpPr>
        <p:grpSp>
          <p:nvGrpSpPr>
            <p:cNvPr id="76" name="Group 75">
              <a:extLst>
                <a:ext uri="{FF2B5EF4-FFF2-40B4-BE49-F238E27FC236}">
                  <a16:creationId xmlns:a16="http://schemas.microsoft.com/office/drawing/2014/main" id="{8D8211EA-F900-4449-BBD3-D0A6A8BD758D}"/>
                </a:ext>
              </a:extLst>
            </p:cNvPr>
            <p:cNvGrpSpPr/>
            <p:nvPr/>
          </p:nvGrpSpPr>
          <p:grpSpPr>
            <a:xfrm>
              <a:off x="3810753" y="5137017"/>
              <a:ext cx="6693593" cy="707572"/>
              <a:chOff x="4526957" y="4523202"/>
              <a:chExt cx="6693593" cy="707572"/>
            </a:xfrm>
          </p:grpSpPr>
          <p:sp>
            <p:nvSpPr>
              <p:cNvPr id="128" name="Rectangle 127">
                <a:extLst>
                  <a:ext uri="{FF2B5EF4-FFF2-40B4-BE49-F238E27FC236}">
                    <a16:creationId xmlns:a16="http://schemas.microsoft.com/office/drawing/2014/main" id="{0A30EA8C-1BAF-43F0-98EC-488A8D7B9C57}"/>
                  </a:ext>
                </a:extLst>
              </p:cNvPr>
              <p:cNvSpPr/>
              <p:nvPr/>
            </p:nvSpPr>
            <p:spPr>
              <a:xfrm>
                <a:off x="452695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29" name="Rectangle 128">
                <a:extLst>
                  <a:ext uri="{FF2B5EF4-FFF2-40B4-BE49-F238E27FC236}">
                    <a16:creationId xmlns:a16="http://schemas.microsoft.com/office/drawing/2014/main" id="{486436C1-84F6-447E-B4C1-3B6AC52DE144}"/>
                  </a:ext>
                </a:extLst>
              </p:cNvPr>
              <p:cNvSpPr/>
              <p:nvPr/>
            </p:nvSpPr>
            <p:spPr>
              <a:xfrm>
                <a:off x="536478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0" name="Rectangle 129">
                <a:extLst>
                  <a:ext uri="{FF2B5EF4-FFF2-40B4-BE49-F238E27FC236}">
                    <a16:creationId xmlns:a16="http://schemas.microsoft.com/office/drawing/2014/main" id="{B20B9D85-4E98-4208-8276-8DAAACDE45B4}"/>
                  </a:ext>
                </a:extLst>
              </p:cNvPr>
              <p:cNvSpPr/>
              <p:nvPr/>
            </p:nvSpPr>
            <p:spPr>
              <a:xfrm>
                <a:off x="620260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1" name="Rectangle 130">
                <a:extLst>
                  <a:ext uri="{FF2B5EF4-FFF2-40B4-BE49-F238E27FC236}">
                    <a16:creationId xmlns:a16="http://schemas.microsoft.com/office/drawing/2014/main" id="{59EFA7D4-4DD8-40F0-BE0B-3048B86A745F}"/>
                  </a:ext>
                </a:extLst>
              </p:cNvPr>
              <p:cNvSpPr/>
              <p:nvPr/>
            </p:nvSpPr>
            <p:spPr>
              <a:xfrm>
                <a:off x="704043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2" name="Rectangle 131">
                <a:extLst>
                  <a:ext uri="{FF2B5EF4-FFF2-40B4-BE49-F238E27FC236}">
                    <a16:creationId xmlns:a16="http://schemas.microsoft.com/office/drawing/2014/main" id="{C355EFFA-743E-4B6F-85F3-A9D7FAAC1290}"/>
                  </a:ext>
                </a:extLst>
              </p:cNvPr>
              <p:cNvSpPr/>
              <p:nvPr/>
            </p:nvSpPr>
            <p:spPr>
              <a:xfrm>
                <a:off x="786925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3" name="Rectangle 132">
                <a:extLst>
                  <a:ext uri="{FF2B5EF4-FFF2-40B4-BE49-F238E27FC236}">
                    <a16:creationId xmlns:a16="http://schemas.microsoft.com/office/drawing/2014/main" id="{D9EB747E-20ED-4C0A-B438-C29EF28BDCF4}"/>
                  </a:ext>
                </a:extLst>
              </p:cNvPr>
              <p:cNvSpPr/>
              <p:nvPr/>
            </p:nvSpPr>
            <p:spPr>
              <a:xfrm>
                <a:off x="870707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4" name="Rectangle 133">
                <a:extLst>
                  <a:ext uri="{FF2B5EF4-FFF2-40B4-BE49-F238E27FC236}">
                    <a16:creationId xmlns:a16="http://schemas.microsoft.com/office/drawing/2014/main" id="{A88C9DC6-581E-4B36-8645-DAA2112157CF}"/>
                  </a:ext>
                </a:extLst>
              </p:cNvPr>
              <p:cNvSpPr/>
              <p:nvPr/>
            </p:nvSpPr>
            <p:spPr>
              <a:xfrm>
                <a:off x="954490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5" name="Rectangle 134">
                <a:extLst>
                  <a:ext uri="{FF2B5EF4-FFF2-40B4-BE49-F238E27FC236}">
                    <a16:creationId xmlns:a16="http://schemas.microsoft.com/office/drawing/2014/main" id="{B7272D9A-77F3-4A2D-8709-9238FC274808}"/>
                  </a:ext>
                </a:extLst>
              </p:cNvPr>
              <p:cNvSpPr/>
              <p:nvPr/>
            </p:nvSpPr>
            <p:spPr>
              <a:xfrm>
                <a:off x="10382725" y="4523202"/>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0,0,3</a:t>
                </a:r>
                <a:endParaRPr lang="en-DE" sz="1400" dirty="0"/>
              </a:p>
            </p:txBody>
          </p:sp>
          <p:sp>
            <p:nvSpPr>
              <p:cNvPr id="136" name="Rectangle 135">
                <a:extLst>
                  <a:ext uri="{FF2B5EF4-FFF2-40B4-BE49-F238E27FC236}">
                    <a16:creationId xmlns:a16="http://schemas.microsoft.com/office/drawing/2014/main" id="{F994565C-E2D5-476A-B22E-8FB12AFEEE9A}"/>
                  </a:ext>
                </a:extLst>
              </p:cNvPr>
              <p:cNvSpPr/>
              <p:nvPr/>
            </p:nvSpPr>
            <p:spPr>
              <a:xfrm>
                <a:off x="4526957"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0,1,3</a:t>
                </a:r>
                <a:endParaRPr lang="en-DE" sz="1400" dirty="0"/>
              </a:p>
            </p:txBody>
          </p:sp>
          <p:sp>
            <p:nvSpPr>
              <p:cNvPr id="137" name="Rectangle 136">
                <a:extLst>
                  <a:ext uri="{FF2B5EF4-FFF2-40B4-BE49-F238E27FC236}">
                    <a16:creationId xmlns:a16="http://schemas.microsoft.com/office/drawing/2014/main" id="{1CF46AAF-30D5-422F-B577-C7133492E0E6}"/>
                  </a:ext>
                </a:extLst>
              </p:cNvPr>
              <p:cNvSpPr/>
              <p:nvPr/>
            </p:nvSpPr>
            <p:spPr>
              <a:xfrm>
                <a:off x="5364782"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38" name="Rectangle 137">
                <a:extLst>
                  <a:ext uri="{FF2B5EF4-FFF2-40B4-BE49-F238E27FC236}">
                    <a16:creationId xmlns:a16="http://schemas.microsoft.com/office/drawing/2014/main" id="{821BCED3-1420-480D-95A3-14FB298C6394}"/>
                  </a:ext>
                </a:extLst>
              </p:cNvPr>
              <p:cNvSpPr/>
              <p:nvPr/>
            </p:nvSpPr>
            <p:spPr>
              <a:xfrm>
                <a:off x="6202607"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39" name="Rectangle 138">
                <a:extLst>
                  <a:ext uri="{FF2B5EF4-FFF2-40B4-BE49-F238E27FC236}">
                    <a16:creationId xmlns:a16="http://schemas.microsoft.com/office/drawing/2014/main" id="{BE0E4E5B-426C-44DB-9E99-86470EFC8976}"/>
                  </a:ext>
                </a:extLst>
              </p:cNvPr>
              <p:cNvSpPr/>
              <p:nvPr/>
            </p:nvSpPr>
            <p:spPr>
              <a:xfrm>
                <a:off x="7040432"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0" name="Rectangle 139">
                <a:extLst>
                  <a:ext uri="{FF2B5EF4-FFF2-40B4-BE49-F238E27FC236}">
                    <a16:creationId xmlns:a16="http://schemas.microsoft.com/office/drawing/2014/main" id="{E526437B-D857-42C0-9BF8-BCAC46ABBA31}"/>
                  </a:ext>
                </a:extLst>
              </p:cNvPr>
              <p:cNvSpPr/>
              <p:nvPr/>
            </p:nvSpPr>
            <p:spPr>
              <a:xfrm>
                <a:off x="7869250"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1" name="Rectangle 140">
                <a:extLst>
                  <a:ext uri="{FF2B5EF4-FFF2-40B4-BE49-F238E27FC236}">
                    <a16:creationId xmlns:a16="http://schemas.microsoft.com/office/drawing/2014/main" id="{19BF5572-B319-48D0-89D8-7EDD41A695DD}"/>
                  </a:ext>
                </a:extLst>
              </p:cNvPr>
              <p:cNvSpPr/>
              <p:nvPr/>
            </p:nvSpPr>
            <p:spPr>
              <a:xfrm>
                <a:off x="8707075"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2" name="Rectangle 141">
                <a:extLst>
                  <a:ext uri="{FF2B5EF4-FFF2-40B4-BE49-F238E27FC236}">
                    <a16:creationId xmlns:a16="http://schemas.microsoft.com/office/drawing/2014/main" id="{BFFD6497-847A-4892-A05D-1FFF1B43577B}"/>
                  </a:ext>
                </a:extLst>
              </p:cNvPr>
              <p:cNvSpPr/>
              <p:nvPr/>
            </p:nvSpPr>
            <p:spPr>
              <a:xfrm>
                <a:off x="9544900"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3" name="Rectangle 142">
                <a:extLst>
                  <a:ext uri="{FF2B5EF4-FFF2-40B4-BE49-F238E27FC236}">
                    <a16:creationId xmlns:a16="http://schemas.microsoft.com/office/drawing/2014/main" id="{37922FBC-5E27-4CBE-B88E-AB9D7622251E}"/>
                  </a:ext>
                </a:extLst>
              </p:cNvPr>
              <p:cNvSpPr/>
              <p:nvPr/>
            </p:nvSpPr>
            <p:spPr>
              <a:xfrm>
                <a:off x="10382725"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77" name="Group 76">
              <a:extLst>
                <a:ext uri="{FF2B5EF4-FFF2-40B4-BE49-F238E27FC236}">
                  <a16:creationId xmlns:a16="http://schemas.microsoft.com/office/drawing/2014/main" id="{BF69BAB9-4F61-4B39-94ED-BEB86A822AB4}"/>
                </a:ext>
              </a:extLst>
            </p:cNvPr>
            <p:cNvGrpSpPr/>
            <p:nvPr/>
          </p:nvGrpSpPr>
          <p:grpSpPr>
            <a:xfrm>
              <a:off x="3409858" y="4971945"/>
              <a:ext cx="6693593" cy="707572"/>
              <a:chOff x="4526957" y="4523202"/>
              <a:chExt cx="6693593" cy="707572"/>
            </a:xfrm>
          </p:grpSpPr>
          <p:sp>
            <p:nvSpPr>
              <p:cNvPr id="112" name="Rectangle 111">
                <a:extLst>
                  <a:ext uri="{FF2B5EF4-FFF2-40B4-BE49-F238E27FC236}">
                    <a16:creationId xmlns:a16="http://schemas.microsoft.com/office/drawing/2014/main" id="{5C952274-E289-43DC-9E72-7C54D6E5E3A0}"/>
                  </a:ext>
                </a:extLst>
              </p:cNvPr>
              <p:cNvSpPr/>
              <p:nvPr/>
            </p:nvSpPr>
            <p:spPr>
              <a:xfrm>
                <a:off x="452695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3" name="Rectangle 112">
                <a:extLst>
                  <a:ext uri="{FF2B5EF4-FFF2-40B4-BE49-F238E27FC236}">
                    <a16:creationId xmlns:a16="http://schemas.microsoft.com/office/drawing/2014/main" id="{3E8DAC79-D6B6-4E26-89A8-E4ACB6D6BD7C}"/>
                  </a:ext>
                </a:extLst>
              </p:cNvPr>
              <p:cNvSpPr/>
              <p:nvPr/>
            </p:nvSpPr>
            <p:spPr>
              <a:xfrm>
                <a:off x="536478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4" name="Rectangle 113">
                <a:extLst>
                  <a:ext uri="{FF2B5EF4-FFF2-40B4-BE49-F238E27FC236}">
                    <a16:creationId xmlns:a16="http://schemas.microsoft.com/office/drawing/2014/main" id="{212934A1-7859-4E99-ABD6-5AD8E20D9B90}"/>
                  </a:ext>
                </a:extLst>
              </p:cNvPr>
              <p:cNvSpPr/>
              <p:nvPr/>
            </p:nvSpPr>
            <p:spPr>
              <a:xfrm>
                <a:off x="620260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5" name="Rectangle 114">
                <a:extLst>
                  <a:ext uri="{FF2B5EF4-FFF2-40B4-BE49-F238E27FC236}">
                    <a16:creationId xmlns:a16="http://schemas.microsoft.com/office/drawing/2014/main" id="{7CF7849C-4E91-4CA4-A54F-D8A8FFF800BD}"/>
                  </a:ext>
                </a:extLst>
              </p:cNvPr>
              <p:cNvSpPr/>
              <p:nvPr/>
            </p:nvSpPr>
            <p:spPr>
              <a:xfrm>
                <a:off x="704043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6" name="Rectangle 115">
                <a:extLst>
                  <a:ext uri="{FF2B5EF4-FFF2-40B4-BE49-F238E27FC236}">
                    <a16:creationId xmlns:a16="http://schemas.microsoft.com/office/drawing/2014/main" id="{99AB181E-2A6C-4F4F-BBF9-5F204345A6A9}"/>
                  </a:ext>
                </a:extLst>
              </p:cNvPr>
              <p:cNvSpPr/>
              <p:nvPr/>
            </p:nvSpPr>
            <p:spPr>
              <a:xfrm>
                <a:off x="786925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7" name="Rectangle 116">
                <a:extLst>
                  <a:ext uri="{FF2B5EF4-FFF2-40B4-BE49-F238E27FC236}">
                    <a16:creationId xmlns:a16="http://schemas.microsoft.com/office/drawing/2014/main" id="{9885B2D5-EC17-4445-A595-860017DBA524}"/>
                  </a:ext>
                </a:extLst>
              </p:cNvPr>
              <p:cNvSpPr/>
              <p:nvPr/>
            </p:nvSpPr>
            <p:spPr>
              <a:xfrm>
                <a:off x="870707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8" name="Rectangle 117">
                <a:extLst>
                  <a:ext uri="{FF2B5EF4-FFF2-40B4-BE49-F238E27FC236}">
                    <a16:creationId xmlns:a16="http://schemas.microsoft.com/office/drawing/2014/main" id="{009B7A56-1F73-4551-BA49-D5C41330EFBE}"/>
                  </a:ext>
                </a:extLst>
              </p:cNvPr>
              <p:cNvSpPr/>
              <p:nvPr/>
            </p:nvSpPr>
            <p:spPr>
              <a:xfrm>
                <a:off x="954490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9" name="Rectangle 118">
                <a:extLst>
                  <a:ext uri="{FF2B5EF4-FFF2-40B4-BE49-F238E27FC236}">
                    <a16:creationId xmlns:a16="http://schemas.microsoft.com/office/drawing/2014/main" id="{47B22FE0-531C-4D0B-B55E-5962A6D86F06}"/>
                  </a:ext>
                </a:extLst>
              </p:cNvPr>
              <p:cNvSpPr/>
              <p:nvPr/>
            </p:nvSpPr>
            <p:spPr>
              <a:xfrm>
                <a:off x="10382725" y="4523202"/>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0,0,2</a:t>
                </a:r>
                <a:endParaRPr lang="en-DE" sz="1400" dirty="0"/>
              </a:p>
            </p:txBody>
          </p:sp>
          <p:sp>
            <p:nvSpPr>
              <p:cNvPr id="120" name="Rectangle 119">
                <a:extLst>
                  <a:ext uri="{FF2B5EF4-FFF2-40B4-BE49-F238E27FC236}">
                    <a16:creationId xmlns:a16="http://schemas.microsoft.com/office/drawing/2014/main" id="{B743A003-1C08-4ED1-A7B3-25997871501C}"/>
                  </a:ext>
                </a:extLst>
              </p:cNvPr>
              <p:cNvSpPr/>
              <p:nvPr/>
            </p:nvSpPr>
            <p:spPr>
              <a:xfrm>
                <a:off x="4526957"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0,1,2</a:t>
                </a:r>
                <a:endParaRPr lang="en-DE" sz="1400" dirty="0"/>
              </a:p>
            </p:txBody>
          </p:sp>
          <p:sp>
            <p:nvSpPr>
              <p:cNvPr id="121" name="Rectangle 120">
                <a:extLst>
                  <a:ext uri="{FF2B5EF4-FFF2-40B4-BE49-F238E27FC236}">
                    <a16:creationId xmlns:a16="http://schemas.microsoft.com/office/drawing/2014/main" id="{321D6A45-D3E8-443D-BF2B-80FF81737245}"/>
                  </a:ext>
                </a:extLst>
              </p:cNvPr>
              <p:cNvSpPr/>
              <p:nvPr/>
            </p:nvSpPr>
            <p:spPr>
              <a:xfrm>
                <a:off x="5364782"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2" name="Rectangle 121">
                <a:extLst>
                  <a:ext uri="{FF2B5EF4-FFF2-40B4-BE49-F238E27FC236}">
                    <a16:creationId xmlns:a16="http://schemas.microsoft.com/office/drawing/2014/main" id="{7E01A443-EB47-460E-A369-35BE550932ED}"/>
                  </a:ext>
                </a:extLst>
              </p:cNvPr>
              <p:cNvSpPr/>
              <p:nvPr/>
            </p:nvSpPr>
            <p:spPr>
              <a:xfrm>
                <a:off x="6202607"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3" name="Rectangle 122">
                <a:extLst>
                  <a:ext uri="{FF2B5EF4-FFF2-40B4-BE49-F238E27FC236}">
                    <a16:creationId xmlns:a16="http://schemas.microsoft.com/office/drawing/2014/main" id="{076A5877-D392-4063-9B40-01162932BBF1}"/>
                  </a:ext>
                </a:extLst>
              </p:cNvPr>
              <p:cNvSpPr/>
              <p:nvPr/>
            </p:nvSpPr>
            <p:spPr>
              <a:xfrm>
                <a:off x="7040432"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4" name="Rectangle 123">
                <a:extLst>
                  <a:ext uri="{FF2B5EF4-FFF2-40B4-BE49-F238E27FC236}">
                    <a16:creationId xmlns:a16="http://schemas.microsoft.com/office/drawing/2014/main" id="{5242AB3D-F623-40DB-A3BA-020F3A8FC82A}"/>
                  </a:ext>
                </a:extLst>
              </p:cNvPr>
              <p:cNvSpPr/>
              <p:nvPr/>
            </p:nvSpPr>
            <p:spPr>
              <a:xfrm>
                <a:off x="7869250"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5" name="Rectangle 124">
                <a:extLst>
                  <a:ext uri="{FF2B5EF4-FFF2-40B4-BE49-F238E27FC236}">
                    <a16:creationId xmlns:a16="http://schemas.microsoft.com/office/drawing/2014/main" id="{D8035B94-F27D-49FA-AD13-F0E8CC3F5044}"/>
                  </a:ext>
                </a:extLst>
              </p:cNvPr>
              <p:cNvSpPr/>
              <p:nvPr/>
            </p:nvSpPr>
            <p:spPr>
              <a:xfrm>
                <a:off x="8707075"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6" name="Rectangle 125">
                <a:extLst>
                  <a:ext uri="{FF2B5EF4-FFF2-40B4-BE49-F238E27FC236}">
                    <a16:creationId xmlns:a16="http://schemas.microsoft.com/office/drawing/2014/main" id="{E86CDD5A-27A6-4D87-9054-E7F0CA95DB36}"/>
                  </a:ext>
                </a:extLst>
              </p:cNvPr>
              <p:cNvSpPr/>
              <p:nvPr/>
            </p:nvSpPr>
            <p:spPr>
              <a:xfrm>
                <a:off x="9544900"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7" name="Rectangle 126">
                <a:extLst>
                  <a:ext uri="{FF2B5EF4-FFF2-40B4-BE49-F238E27FC236}">
                    <a16:creationId xmlns:a16="http://schemas.microsoft.com/office/drawing/2014/main" id="{A25B983E-C781-4215-A1E2-A218C739EAC7}"/>
                  </a:ext>
                </a:extLst>
              </p:cNvPr>
              <p:cNvSpPr/>
              <p:nvPr/>
            </p:nvSpPr>
            <p:spPr>
              <a:xfrm>
                <a:off x="10382725"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78" name="Group 77">
              <a:extLst>
                <a:ext uri="{FF2B5EF4-FFF2-40B4-BE49-F238E27FC236}">
                  <a16:creationId xmlns:a16="http://schemas.microsoft.com/office/drawing/2014/main" id="{B1312003-0CBD-4485-B4F5-8D6F2F8949D9}"/>
                </a:ext>
              </a:extLst>
            </p:cNvPr>
            <p:cNvGrpSpPr/>
            <p:nvPr/>
          </p:nvGrpSpPr>
          <p:grpSpPr>
            <a:xfrm>
              <a:off x="3008963" y="4791296"/>
              <a:ext cx="6693593" cy="707572"/>
              <a:chOff x="4526957" y="4523202"/>
              <a:chExt cx="6693593" cy="707572"/>
            </a:xfrm>
          </p:grpSpPr>
          <p:sp>
            <p:nvSpPr>
              <p:cNvPr id="96" name="Rectangle 95">
                <a:extLst>
                  <a:ext uri="{FF2B5EF4-FFF2-40B4-BE49-F238E27FC236}">
                    <a16:creationId xmlns:a16="http://schemas.microsoft.com/office/drawing/2014/main" id="{D7DA0F40-0CCE-42D7-A56D-3442557A3B37}"/>
                  </a:ext>
                </a:extLst>
              </p:cNvPr>
              <p:cNvSpPr/>
              <p:nvPr/>
            </p:nvSpPr>
            <p:spPr>
              <a:xfrm>
                <a:off x="452695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97" name="Rectangle 96">
                <a:extLst>
                  <a:ext uri="{FF2B5EF4-FFF2-40B4-BE49-F238E27FC236}">
                    <a16:creationId xmlns:a16="http://schemas.microsoft.com/office/drawing/2014/main" id="{7F29182E-93BD-425A-AFB5-8F68DD9B0366}"/>
                  </a:ext>
                </a:extLst>
              </p:cNvPr>
              <p:cNvSpPr/>
              <p:nvPr/>
            </p:nvSpPr>
            <p:spPr>
              <a:xfrm>
                <a:off x="536478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98" name="Rectangle 97">
                <a:extLst>
                  <a:ext uri="{FF2B5EF4-FFF2-40B4-BE49-F238E27FC236}">
                    <a16:creationId xmlns:a16="http://schemas.microsoft.com/office/drawing/2014/main" id="{4530B773-EE47-4C67-A3B4-78ACF10FC929}"/>
                  </a:ext>
                </a:extLst>
              </p:cNvPr>
              <p:cNvSpPr/>
              <p:nvPr/>
            </p:nvSpPr>
            <p:spPr>
              <a:xfrm>
                <a:off x="620260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99" name="Rectangle 98">
                <a:extLst>
                  <a:ext uri="{FF2B5EF4-FFF2-40B4-BE49-F238E27FC236}">
                    <a16:creationId xmlns:a16="http://schemas.microsoft.com/office/drawing/2014/main" id="{CF5681F1-B737-4C64-964B-B17C23B76D1C}"/>
                  </a:ext>
                </a:extLst>
              </p:cNvPr>
              <p:cNvSpPr/>
              <p:nvPr/>
            </p:nvSpPr>
            <p:spPr>
              <a:xfrm>
                <a:off x="704043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00" name="Rectangle 99">
                <a:extLst>
                  <a:ext uri="{FF2B5EF4-FFF2-40B4-BE49-F238E27FC236}">
                    <a16:creationId xmlns:a16="http://schemas.microsoft.com/office/drawing/2014/main" id="{30F0A1C3-B6B1-4B58-9396-9822636DC5DF}"/>
                  </a:ext>
                </a:extLst>
              </p:cNvPr>
              <p:cNvSpPr/>
              <p:nvPr/>
            </p:nvSpPr>
            <p:spPr>
              <a:xfrm>
                <a:off x="786925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01" name="Rectangle 100">
                <a:extLst>
                  <a:ext uri="{FF2B5EF4-FFF2-40B4-BE49-F238E27FC236}">
                    <a16:creationId xmlns:a16="http://schemas.microsoft.com/office/drawing/2014/main" id="{9F665278-7394-48B3-AE42-4006AC2E2111}"/>
                  </a:ext>
                </a:extLst>
              </p:cNvPr>
              <p:cNvSpPr/>
              <p:nvPr/>
            </p:nvSpPr>
            <p:spPr>
              <a:xfrm>
                <a:off x="870707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02" name="Rectangle 101">
                <a:extLst>
                  <a:ext uri="{FF2B5EF4-FFF2-40B4-BE49-F238E27FC236}">
                    <a16:creationId xmlns:a16="http://schemas.microsoft.com/office/drawing/2014/main" id="{87846C46-1BDE-4B02-BE9C-FBD0AF88B12B}"/>
                  </a:ext>
                </a:extLst>
              </p:cNvPr>
              <p:cNvSpPr/>
              <p:nvPr/>
            </p:nvSpPr>
            <p:spPr>
              <a:xfrm>
                <a:off x="954490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03" name="Rectangle 102">
                <a:extLst>
                  <a:ext uri="{FF2B5EF4-FFF2-40B4-BE49-F238E27FC236}">
                    <a16:creationId xmlns:a16="http://schemas.microsoft.com/office/drawing/2014/main" id="{7CB7888E-CEE3-4281-826E-D24C161DE83B}"/>
                  </a:ext>
                </a:extLst>
              </p:cNvPr>
              <p:cNvSpPr/>
              <p:nvPr/>
            </p:nvSpPr>
            <p:spPr>
              <a:xfrm>
                <a:off x="10382725" y="4523202"/>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0,0,1</a:t>
                </a:r>
                <a:endParaRPr lang="en-DE" sz="1400" dirty="0"/>
              </a:p>
            </p:txBody>
          </p:sp>
          <p:sp>
            <p:nvSpPr>
              <p:cNvPr id="104" name="Rectangle 103">
                <a:extLst>
                  <a:ext uri="{FF2B5EF4-FFF2-40B4-BE49-F238E27FC236}">
                    <a16:creationId xmlns:a16="http://schemas.microsoft.com/office/drawing/2014/main" id="{19FA10A3-556E-439B-BA73-0FF3D30D9073}"/>
                  </a:ext>
                </a:extLst>
              </p:cNvPr>
              <p:cNvSpPr/>
              <p:nvPr/>
            </p:nvSpPr>
            <p:spPr>
              <a:xfrm>
                <a:off x="4526957"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0,1,1</a:t>
                </a:r>
                <a:endParaRPr lang="en-DE" sz="1400" dirty="0"/>
              </a:p>
            </p:txBody>
          </p:sp>
          <p:sp>
            <p:nvSpPr>
              <p:cNvPr id="105" name="Rectangle 104">
                <a:extLst>
                  <a:ext uri="{FF2B5EF4-FFF2-40B4-BE49-F238E27FC236}">
                    <a16:creationId xmlns:a16="http://schemas.microsoft.com/office/drawing/2014/main" id="{93325746-097C-4A7F-8EF3-EEA50BB1AE77}"/>
                  </a:ext>
                </a:extLst>
              </p:cNvPr>
              <p:cNvSpPr/>
              <p:nvPr/>
            </p:nvSpPr>
            <p:spPr>
              <a:xfrm>
                <a:off x="5364782"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6" name="Rectangle 105">
                <a:extLst>
                  <a:ext uri="{FF2B5EF4-FFF2-40B4-BE49-F238E27FC236}">
                    <a16:creationId xmlns:a16="http://schemas.microsoft.com/office/drawing/2014/main" id="{5C1B3B29-DCF5-4DA6-A225-FFC6855A6F64}"/>
                  </a:ext>
                </a:extLst>
              </p:cNvPr>
              <p:cNvSpPr/>
              <p:nvPr/>
            </p:nvSpPr>
            <p:spPr>
              <a:xfrm>
                <a:off x="6202607"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7" name="Rectangle 106">
                <a:extLst>
                  <a:ext uri="{FF2B5EF4-FFF2-40B4-BE49-F238E27FC236}">
                    <a16:creationId xmlns:a16="http://schemas.microsoft.com/office/drawing/2014/main" id="{B139A8A6-9AB7-457E-B370-EFA68DA680F3}"/>
                  </a:ext>
                </a:extLst>
              </p:cNvPr>
              <p:cNvSpPr/>
              <p:nvPr/>
            </p:nvSpPr>
            <p:spPr>
              <a:xfrm>
                <a:off x="7040432"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8" name="Rectangle 107">
                <a:extLst>
                  <a:ext uri="{FF2B5EF4-FFF2-40B4-BE49-F238E27FC236}">
                    <a16:creationId xmlns:a16="http://schemas.microsoft.com/office/drawing/2014/main" id="{38554B57-4A09-49AF-AB23-75570A0404F9}"/>
                  </a:ext>
                </a:extLst>
              </p:cNvPr>
              <p:cNvSpPr/>
              <p:nvPr/>
            </p:nvSpPr>
            <p:spPr>
              <a:xfrm>
                <a:off x="7869250"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9" name="Rectangle 108">
                <a:extLst>
                  <a:ext uri="{FF2B5EF4-FFF2-40B4-BE49-F238E27FC236}">
                    <a16:creationId xmlns:a16="http://schemas.microsoft.com/office/drawing/2014/main" id="{5BDAFE2F-01E5-4E04-B710-0E2048F9F769}"/>
                  </a:ext>
                </a:extLst>
              </p:cNvPr>
              <p:cNvSpPr/>
              <p:nvPr/>
            </p:nvSpPr>
            <p:spPr>
              <a:xfrm>
                <a:off x="8707075"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0" name="Rectangle 109">
                <a:extLst>
                  <a:ext uri="{FF2B5EF4-FFF2-40B4-BE49-F238E27FC236}">
                    <a16:creationId xmlns:a16="http://schemas.microsoft.com/office/drawing/2014/main" id="{A6659DEF-2EC1-4A7D-BEC2-3F8883482924}"/>
                  </a:ext>
                </a:extLst>
              </p:cNvPr>
              <p:cNvSpPr/>
              <p:nvPr/>
            </p:nvSpPr>
            <p:spPr>
              <a:xfrm>
                <a:off x="9544900"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1" name="Rectangle 110">
                <a:extLst>
                  <a:ext uri="{FF2B5EF4-FFF2-40B4-BE49-F238E27FC236}">
                    <a16:creationId xmlns:a16="http://schemas.microsoft.com/office/drawing/2014/main" id="{96E515DF-2985-4CC9-817A-4F5556E34846}"/>
                  </a:ext>
                </a:extLst>
              </p:cNvPr>
              <p:cNvSpPr/>
              <p:nvPr/>
            </p:nvSpPr>
            <p:spPr>
              <a:xfrm>
                <a:off x="10382725"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79" name="Group 78">
              <a:extLst>
                <a:ext uri="{FF2B5EF4-FFF2-40B4-BE49-F238E27FC236}">
                  <a16:creationId xmlns:a16="http://schemas.microsoft.com/office/drawing/2014/main" id="{76C91184-667E-49E8-9A78-B4BD020F25C4}"/>
                </a:ext>
              </a:extLst>
            </p:cNvPr>
            <p:cNvGrpSpPr/>
            <p:nvPr/>
          </p:nvGrpSpPr>
          <p:grpSpPr>
            <a:xfrm>
              <a:off x="2572033" y="4613183"/>
              <a:ext cx="6693593" cy="707572"/>
              <a:chOff x="4526957" y="4523202"/>
              <a:chExt cx="6693593" cy="707572"/>
            </a:xfrm>
          </p:grpSpPr>
          <p:sp>
            <p:nvSpPr>
              <p:cNvPr id="80" name="Rectangle 79">
                <a:extLst>
                  <a:ext uri="{FF2B5EF4-FFF2-40B4-BE49-F238E27FC236}">
                    <a16:creationId xmlns:a16="http://schemas.microsoft.com/office/drawing/2014/main" id="{80532DD2-A3C9-4CB5-8CC6-EA71408622C3}"/>
                  </a:ext>
                </a:extLst>
              </p:cNvPr>
              <p:cNvSpPr/>
              <p:nvPr/>
            </p:nvSpPr>
            <p:spPr>
              <a:xfrm>
                <a:off x="452695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0,0,0</a:t>
                </a:r>
                <a:endParaRPr lang="en-DE" sz="1400" dirty="0"/>
              </a:p>
            </p:txBody>
          </p:sp>
          <p:sp>
            <p:nvSpPr>
              <p:cNvPr id="81" name="Rectangle 80">
                <a:extLst>
                  <a:ext uri="{FF2B5EF4-FFF2-40B4-BE49-F238E27FC236}">
                    <a16:creationId xmlns:a16="http://schemas.microsoft.com/office/drawing/2014/main" id="{FEF52E95-686B-481C-AB4D-BF597DA6BF5E}"/>
                  </a:ext>
                </a:extLst>
              </p:cNvPr>
              <p:cNvSpPr/>
              <p:nvPr/>
            </p:nvSpPr>
            <p:spPr>
              <a:xfrm>
                <a:off x="536478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1,0,0</a:t>
                </a:r>
                <a:endParaRPr lang="en-DE" sz="1400" dirty="0"/>
              </a:p>
            </p:txBody>
          </p:sp>
          <p:sp>
            <p:nvSpPr>
              <p:cNvPr id="82" name="Rectangle 81">
                <a:extLst>
                  <a:ext uri="{FF2B5EF4-FFF2-40B4-BE49-F238E27FC236}">
                    <a16:creationId xmlns:a16="http://schemas.microsoft.com/office/drawing/2014/main" id="{D7684572-D5E2-4970-9D6F-62CCEB9D4D0B}"/>
                  </a:ext>
                </a:extLst>
              </p:cNvPr>
              <p:cNvSpPr/>
              <p:nvPr/>
            </p:nvSpPr>
            <p:spPr>
              <a:xfrm>
                <a:off x="620260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2,0,0</a:t>
                </a:r>
                <a:endParaRPr lang="en-DE" sz="1400" dirty="0"/>
              </a:p>
            </p:txBody>
          </p:sp>
          <p:sp>
            <p:nvSpPr>
              <p:cNvPr id="83" name="Rectangle 82">
                <a:extLst>
                  <a:ext uri="{FF2B5EF4-FFF2-40B4-BE49-F238E27FC236}">
                    <a16:creationId xmlns:a16="http://schemas.microsoft.com/office/drawing/2014/main" id="{BE64F7E1-B708-4D16-9326-48A42B2966DD}"/>
                  </a:ext>
                </a:extLst>
              </p:cNvPr>
              <p:cNvSpPr/>
              <p:nvPr/>
            </p:nvSpPr>
            <p:spPr>
              <a:xfrm>
                <a:off x="704043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3,0,0</a:t>
                </a:r>
                <a:endParaRPr lang="en-DE" sz="1400" dirty="0"/>
              </a:p>
            </p:txBody>
          </p:sp>
          <p:sp>
            <p:nvSpPr>
              <p:cNvPr id="84" name="Rectangle 83">
                <a:extLst>
                  <a:ext uri="{FF2B5EF4-FFF2-40B4-BE49-F238E27FC236}">
                    <a16:creationId xmlns:a16="http://schemas.microsoft.com/office/drawing/2014/main" id="{9AA19DD0-42C3-4810-86BC-6BEF55C3AD0E}"/>
                  </a:ext>
                </a:extLst>
              </p:cNvPr>
              <p:cNvSpPr/>
              <p:nvPr/>
            </p:nvSpPr>
            <p:spPr>
              <a:xfrm>
                <a:off x="786925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4,0,0</a:t>
                </a:r>
                <a:endParaRPr lang="en-DE" sz="1400" dirty="0"/>
              </a:p>
            </p:txBody>
          </p:sp>
          <p:sp>
            <p:nvSpPr>
              <p:cNvPr id="85" name="Rectangle 84">
                <a:extLst>
                  <a:ext uri="{FF2B5EF4-FFF2-40B4-BE49-F238E27FC236}">
                    <a16:creationId xmlns:a16="http://schemas.microsoft.com/office/drawing/2014/main" id="{73AB7B7C-888B-462F-B96D-62F0F566C6D3}"/>
                  </a:ext>
                </a:extLst>
              </p:cNvPr>
              <p:cNvSpPr/>
              <p:nvPr/>
            </p:nvSpPr>
            <p:spPr>
              <a:xfrm>
                <a:off x="870707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5,0,0</a:t>
                </a:r>
                <a:endParaRPr lang="en-DE" sz="1400" dirty="0"/>
              </a:p>
            </p:txBody>
          </p:sp>
          <p:sp>
            <p:nvSpPr>
              <p:cNvPr id="86" name="Rectangle 85">
                <a:extLst>
                  <a:ext uri="{FF2B5EF4-FFF2-40B4-BE49-F238E27FC236}">
                    <a16:creationId xmlns:a16="http://schemas.microsoft.com/office/drawing/2014/main" id="{DB878F00-A194-43CD-AD33-5BA4CF253E43}"/>
                  </a:ext>
                </a:extLst>
              </p:cNvPr>
              <p:cNvSpPr/>
              <p:nvPr/>
            </p:nvSpPr>
            <p:spPr>
              <a:xfrm>
                <a:off x="954490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6,0,0</a:t>
                </a:r>
                <a:endParaRPr lang="en-DE" sz="1400" dirty="0"/>
              </a:p>
            </p:txBody>
          </p:sp>
          <p:sp>
            <p:nvSpPr>
              <p:cNvPr id="87" name="Rectangle 86">
                <a:extLst>
                  <a:ext uri="{FF2B5EF4-FFF2-40B4-BE49-F238E27FC236}">
                    <a16:creationId xmlns:a16="http://schemas.microsoft.com/office/drawing/2014/main" id="{75D926B8-D72B-4123-913C-A38763D360CE}"/>
                  </a:ext>
                </a:extLst>
              </p:cNvPr>
              <p:cNvSpPr/>
              <p:nvPr/>
            </p:nvSpPr>
            <p:spPr>
              <a:xfrm>
                <a:off x="1038272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7,0,0</a:t>
                </a:r>
                <a:endParaRPr lang="en-DE" sz="1400" dirty="0"/>
              </a:p>
            </p:txBody>
          </p:sp>
          <p:sp>
            <p:nvSpPr>
              <p:cNvPr id="88" name="Rectangle 87">
                <a:extLst>
                  <a:ext uri="{FF2B5EF4-FFF2-40B4-BE49-F238E27FC236}">
                    <a16:creationId xmlns:a16="http://schemas.microsoft.com/office/drawing/2014/main" id="{A9E86CF8-E0DE-46AA-9124-3FFFF7634D8C}"/>
                  </a:ext>
                </a:extLst>
              </p:cNvPr>
              <p:cNvSpPr/>
              <p:nvPr/>
            </p:nvSpPr>
            <p:spPr>
              <a:xfrm>
                <a:off x="4526957"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0,1,0</a:t>
                </a:r>
                <a:endParaRPr lang="en-DE" sz="1400" dirty="0"/>
              </a:p>
            </p:txBody>
          </p:sp>
          <p:sp>
            <p:nvSpPr>
              <p:cNvPr id="89" name="Rectangle 88">
                <a:extLst>
                  <a:ext uri="{FF2B5EF4-FFF2-40B4-BE49-F238E27FC236}">
                    <a16:creationId xmlns:a16="http://schemas.microsoft.com/office/drawing/2014/main" id="{08C9ED50-B184-402D-8561-96F1E640EB9A}"/>
                  </a:ext>
                </a:extLst>
              </p:cNvPr>
              <p:cNvSpPr/>
              <p:nvPr/>
            </p:nvSpPr>
            <p:spPr>
              <a:xfrm>
                <a:off x="5364782"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0" name="Rectangle 89">
                <a:extLst>
                  <a:ext uri="{FF2B5EF4-FFF2-40B4-BE49-F238E27FC236}">
                    <a16:creationId xmlns:a16="http://schemas.microsoft.com/office/drawing/2014/main" id="{386F9568-779D-458B-A923-70B848A1F6A0}"/>
                  </a:ext>
                </a:extLst>
              </p:cNvPr>
              <p:cNvSpPr/>
              <p:nvPr/>
            </p:nvSpPr>
            <p:spPr>
              <a:xfrm>
                <a:off x="6202607"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1" name="Rectangle 90">
                <a:extLst>
                  <a:ext uri="{FF2B5EF4-FFF2-40B4-BE49-F238E27FC236}">
                    <a16:creationId xmlns:a16="http://schemas.microsoft.com/office/drawing/2014/main" id="{25B60AE7-7F4F-4F1F-AFE6-CE4F35D8DBFA}"/>
                  </a:ext>
                </a:extLst>
              </p:cNvPr>
              <p:cNvSpPr/>
              <p:nvPr/>
            </p:nvSpPr>
            <p:spPr>
              <a:xfrm>
                <a:off x="7040432"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2" name="Rectangle 91">
                <a:extLst>
                  <a:ext uri="{FF2B5EF4-FFF2-40B4-BE49-F238E27FC236}">
                    <a16:creationId xmlns:a16="http://schemas.microsoft.com/office/drawing/2014/main" id="{35EDBD69-CA6D-4AE0-A09A-469C737B38F1}"/>
                  </a:ext>
                </a:extLst>
              </p:cNvPr>
              <p:cNvSpPr/>
              <p:nvPr/>
            </p:nvSpPr>
            <p:spPr>
              <a:xfrm>
                <a:off x="7869250"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3" name="Rectangle 92">
                <a:extLst>
                  <a:ext uri="{FF2B5EF4-FFF2-40B4-BE49-F238E27FC236}">
                    <a16:creationId xmlns:a16="http://schemas.microsoft.com/office/drawing/2014/main" id="{F0BB62CB-8C03-449F-B061-0F699F7A1779}"/>
                  </a:ext>
                </a:extLst>
              </p:cNvPr>
              <p:cNvSpPr/>
              <p:nvPr/>
            </p:nvSpPr>
            <p:spPr>
              <a:xfrm>
                <a:off x="8707075" y="4879428"/>
                <a:ext cx="837825" cy="351346"/>
              </a:xfrm>
              <a:prstGeom prst="rect">
                <a:avLst/>
              </a:prstGeom>
              <a:solidFill>
                <a:schemeClr val="accent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5,1,0</a:t>
                </a:r>
                <a:endParaRPr lang="en-DE" sz="1400" dirty="0"/>
              </a:p>
            </p:txBody>
          </p:sp>
          <p:sp>
            <p:nvSpPr>
              <p:cNvPr id="94" name="Rectangle 93">
                <a:extLst>
                  <a:ext uri="{FF2B5EF4-FFF2-40B4-BE49-F238E27FC236}">
                    <a16:creationId xmlns:a16="http://schemas.microsoft.com/office/drawing/2014/main" id="{BE7B656C-F7F3-476B-B8F6-44E525C28D22}"/>
                  </a:ext>
                </a:extLst>
              </p:cNvPr>
              <p:cNvSpPr/>
              <p:nvPr/>
            </p:nvSpPr>
            <p:spPr>
              <a:xfrm>
                <a:off x="9544900"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5" name="Rectangle 94">
                <a:extLst>
                  <a:ext uri="{FF2B5EF4-FFF2-40B4-BE49-F238E27FC236}">
                    <a16:creationId xmlns:a16="http://schemas.microsoft.com/office/drawing/2014/main" id="{12321AD4-C5B3-4EC5-B699-AC4D01FE5B0B}"/>
                  </a:ext>
                </a:extLst>
              </p:cNvPr>
              <p:cNvSpPr/>
              <p:nvPr/>
            </p:nvSpPr>
            <p:spPr>
              <a:xfrm>
                <a:off x="10382725"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cxnSp>
        <p:nvCxnSpPr>
          <p:cNvPr id="144" name="Straight Arrow Connector 143">
            <a:extLst>
              <a:ext uri="{FF2B5EF4-FFF2-40B4-BE49-F238E27FC236}">
                <a16:creationId xmlns:a16="http://schemas.microsoft.com/office/drawing/2014/main" id="{1BBDA1D6-CDFE-4FD6-A4FF-801068BAE6A9}"/>
              </a:ext>
            </a:extLst>
          </p:cNvPr>
          <p:cNvCxnSpPr>
            <a:cxnSpLocks/>
            <a:stCxn id="61" idx="0"/>
            <a:endCxn id="145" idx="1"/>
          </p:cNvCxnSpPr>
          <p:nvPr/>
        </p:nvCxnSpPr>
        <p:spPr>
          <a:xfrm>
            <a:off x="2227188" y="1888983"/>
            <a:ext cx="774709" cy="14370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A814D702-B8BB-46F7-8E1F-C2B2F9B3973A}"/>
              </a:ext>
            </a:extLst>
          </p:cNvPr>
          <p:cNvSpPr txBox="1"/>
          <p:nvPr/>
        </p:nvSpPr>
        <p:spPr>
          <a:xfrm>
            <a:off x="3001897" y="3172147"/>
            <a:ext cx="1822935" cy="307777"/>
          </a:xfrm>
          <a:prstGeom prst="rect">
            <a:avLst/>
          </a:prstGeom>
          <a:noFill/>
        </p:spPr>
        <p:txBody>
          <a:bodyPr wrap="none" rtlCol="0">
            <a:spAutoFit/>
          </a:bodyPr>
          <a:lstStyle/>
          <a:p>
            <a:r>
              <a:rPr lang="de-DE" sz="1400" dirty="0"/>
              <a:t>Thread group (2,1,0)</a:t>
            </a:r>
            <a:endParaRPr lang="en-DE" sz="1400" dirty="0"/>
          </a:p>
        </p:txBody>
      </p:sp>
      <p:sp>
        <p:nvSpPr>
          <p:cNvPr id="147" name="TextBox 146">
            <a:extLst>
              <a:ext uri="{FF2B5EF4-FFF2-40B4-BE49-F238E27FC236}">
                <a16:creationId xmlns:a16="http://schemas.microsoft.com/office/drawing/2014/main" id="{07998A65-EF9E-4971-9543-485B66BDFEC9}"/>
              </a:ext>
            </a:extLst>
          </p:cNvPr>
          <p:cNvSpPr txBox="1"/>
          <p:nvPr/>
        </p:nvSpPr>
        <p:spPr>
          <a:xfrm>
            <a:off x="239112" y="2608563"/>
            <a:ext cx="2154527" cy="1815882"/>
          </a:xfrm>
          <a:prstGeom prst="rect">
            <a:avLst/>
          </a:prstGeom>
          <a:solidFill>
            <a:schemeClr val="tx2">
              <a:lumMod val="25000"/>
            </a:schemeClr>
          </a:solidFill>
        </p:spPr>
        <p:txBody>
          <a:bodyPr wrap="square" rtlCol="0">
            <a:spAutoFit/>
          </a:bodyPr>
          <a:lstStyle/>
          <a:p>
            <a:r>
              <a:rPr lang="de-DE" sz="1400" dirty="0"/>
              <a:t>In the compute shader,</a:t>
            </a:r>
          </a:p>
          <a:p>
            <a:r>
              <a:rPr lang="de-DE" sz="1400" dirty="0"/>
              <a:t>the thread group size is declared using</a:t>
            </a:r>
          </a:p>
          <a:p>
            <a:endParaRPr lang="de-DE" sz="1400" dirty="0"/>
          </a:p>
          <a:p>
            <a:r>
              <a:rPr lang="de-DE" sz="1400" dirty="0"/>
              <a:t>[numthreads(8, 2, 4)]</a:t>
            </a:r>
          </a:p>
          <a:p>
            <a:endParaRPr lang="de-DE" sz="1400" dirty="0"/>
          </a:p>
          <a:p>
            <a:r>
              <a:rPr lang="de-DE" sz="1400" dirty="0"/>
              <a:t>-&gt; each thread group has 64 threads</a:t>
            </a:r>
            <a:endParaRPr lang="en-DE" sz="1400" dirty="0"/>
          </a:p>
        </p:txBody>
      </p:sp>
      <p:sp>
        <p:nvSpPr>
          <p:cNvPr id="149" name="TextBox 148">
            <a:extLst>
              <a:ext uri="{FF2B5EF4-FFF2-40B4-BE49-F238E27FC236}">
                <a16:creationId xmlns:a16="http://schemas.microsoft.com/office/drawing/2014/main" id="{24086B12-7159-44DB-B7E8-621AA02E5B71}"/>
              </a:ext>
            </a:extLst>
          </p:cNvPr>
          <p:cNvSpPr txBox="1"/>
          <p:nvPr/>
        </p:nvSpPr>
        <p:spPr>
          <a:xfrm>
            <a:off x="5990534" y="1486208"/>
            <a:ext cx="1316386" cy="307777"/>
          </a:xfrm>
          <a:prstGeom prst="rect">
            <a:avLst/>
          </a:prstGeom>
          <a:noFill/>
        </p:spPr>
        <p:txBody>
          <a:bodyPr wrap="none" rtlCol="0">
            <a:spAutoFit/>
          </a:bodyPr>
          <a:lstStyle/>
          <a:p>
            <a:r>
              <a:rPr lang="de-DE" sz="1400" dirty="0"/>
              <a:t>Thread (5,1,0)</a:t>
            </a:r>
            <a:endParaRPr lang="en-DE" sz="1400" dirty="0"/>
          </a:p>
        </p:txBody>
      </p:sp>
      <p:grpSp>
        <p:nvGrpSpPr>
          <p:cNvPr id="153" name="Group 152">
            <a:extLst>
              <a:ext uri="{FF2B5EF4-FFF2-40B4-BE49-F238E27FC236}">
                <a16:creationId xmlns:a16="http://schemas.microsoft.com/office/drawing/2014/main" id="{35E28338-E5CF-4AFB-B3EC-652829F5A150}"/>
              </a:ext>
            </a:extLst>
          </p:cNvPr>
          <p:cNvGrpSpPr/>
          <p:nvPr/>
        </p:nvGrpSpPr>
        <p:grpSpPr>
          <a:xfrm>
            <a:off x="4097278" y="1858177"/>
            <a:ext cx="4943473" cy="1041716"/>
            <a:chOff x="4207072" y="1967716"/>
            <a:chExt cx="3713974" cy="1539188"/>
          </a:xfrm>
        </p:grpSpPr>
        <p:sp>
          <p:nvSpPr>
            <p:cNvPr id="152" name="Rectangle 151">
              <a:extLst>
                <a:ext uri="{FF2B5EF4-FFF2-40B4-BE49-F238E27FC236}">
                  <a16:creationId xmlns:a16="http://schemas.microsoft.com/office/drawing/2014/main" id="{AF245027-5F7E-4FB7-A3CE-B89063596FA0}"/>
                </a:ext>
              </a:extLst>
            </p:cNvPr>
            <p:cNvSpPr/>
            <p:nvPr/>
          </p:nvSpPr>
          <p:spPr>
            <a:xfrm>
              <a:off x="4207072" y="1967716"/>
              <a:ext cx="3644785" cy="153918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0" name="TextBox 149">
              <a:extLst>
                <a:ext uri="{FF2B5EF4-FFF2-40B4-BE49-F238E27FC236}">
                  <a16:creationId xmlns:a16="http://schemas.microsoft.com/office/drawing/2014/main" id="{A7180FEF-A7BF-45F1-86F0-34FC5A793688}"/>
                </a:ext>
              </a:extLst>
            </p:cNvPr>
            <p:cNvSpPr txBox="1"/>
            <p:nvPr/>
          </p:nvSpPr>
          <p:spPr>
            <a:xfrm>
              <a:off x="4207072" y="2046036"/>
              <a:ext cx="3713974" cy="1141133"/>
            </a:xfrm>
            <a:prstGeom prst="rect">
              <a:avLst/>
            </a:prstGeom>
            <a:noFill/>
          </p:spPr>
          <p:txBody>
            <a:bodyPr wrap="square" rtlCol="0">
              <a:spAutoFit/>
            </a:bodyPr>
            <a:lstStyle/>
            <a:p>
              <a:r>
                <a:rPr lang="de-DE" sz="1400" dirty="0"/>
                <a:t>SV_GroupThreadID:                      	                         (5,1,0)</a:t>
              </a:r>
            </a:p>
            <a:p>
              <a:r>
                <a:rPr lang="de-DE" sz="1400" dirty="0"/>
                <a:t>SV_GroupID:                                 	                         (2,1,0)</a:t>
              </a:r>
            </a:p>
            <a:p>
              <a:r>
                <a:rPr lang="de-DE" sz="1400" dirty="0"/>
                <a:t>SV_DispatchThreadID: (2,1,0) * (8,2,4) + (5,1,0) = (21, 3, 0)</a:t>
              </a:r>
            </a:p>
            <a:p>
              <a:r>
                <a:rPr lang="de-DE" sz="1400" dirty="0"/>
                <a:t>SV_GroupIndex:            0 * 8 * 2 + 1 * 8 + 5 =         13</a:t>
              </a:r>
              <a:endParaRPr lang="en-DE" sz="1400" dirty="0"/>
            </a:p>
          </p:txBody>
        </p:sp>
      </p:grpSp>
      <p:sp>
        <p:nvSpPr>
          <p:cNvPr id="146" name="TextBox 145">
            <a:extLst>
              <a:ext uri="{FF2B5EF4-FFF2-40B4-BE49-F238E27FC236}">
                <a16:creationId xmlns:a16="http://schemas.microsoft.com/office/drawing/2014/main" id="{152C3AF0-6F99-4ACE-A57B-FED79DB9BFE4}"/>
              </a:ext>
            </a:extLst>
          </p:cNvPr>
          <p:cNvSpPr txBox="1"/>
          <p:nvPr/>
        </p:nvSpPr>
        <p:spPr>
          <a:xfrm>
            <a:off x="3987014" y="697218"/>
            <a:ext cx="4427815" cy="738664"/>
          </a:xfrm>
          <a:prstGeom prst="rect">
            <a:avLst/>
          </a:prstGeom>
          <a:noFill/>
        </p:spPr>
        <p:txBody>
          <a:bodyPr wrap="none" rtlCol="0">
            <a:spAutoFit/>
          </a:bodyPr>
          <a:lstStyle/>
          <a:p>
            <a:r>
              <a:rPr lang="de-DE" sz="1400" dirty="0"/>
              <a:t>Dispatch(4,3,2);</a:t>
            </a:r>
          </a:p>
          <a:p>
            <a:r>
              <a:rPr lang="de-DE" sz="1400" dirty="0"/>
              <a:t>The dispatch call invokes 4 * 3 * 2 = 24 thread groups</a:t>
            </a:r>
          </a:p>
          <a:p>
            <a:r>
              <a:rPr lang="de-DE" sz="1400" dirty="0"/>
              <a:t>in undefined order</a:t>
            </a:r>
            <a:endParaRPr lang="en-DE" sz="1400" dirty="0"/>
          </a:p>
        </p:txBody>
      </p:sp>
      <p:sp>
        <p:nvSpPr>
          <p:cNvPr id="148" name="TextBox 147">
            <a:extLst>
              <a:ext uri="{FF2B5EF4-FFF2-40B4-BE49-F238E27FC236}">
                <a16:creationId xmlns:a16="http://schemas.microsoft.com/office/drawing/2014/main" id="{A2770F58-BE0D-46DE-B38B-EFA07A60507A}"/>
              </a:ext>
            </a:extLst>
          </p:cNvPr>
          <p:cNvSpPr txBox="1"/>
          <p:nvPr/>
        </p:nvSpPr>
        <p:spPr>
          <a:xfrm>
            <a:off x="4806271" y="4654026"/>
            <a:ext cx="4440639" cy="215444"/>
          </a:xfrm>
          <a:prstGeom prst="rect">
            <a:avLst/>
          </a:prstGeom>
          <a:noFill/>
        </p:spPr>
        <p:txBody>
          <a:bodyPr wrap="none" rtlCol="0">
            <a:spAutoFit/>
          </a:bodyPr>
          <a:lstStyle/>
          <a:p>
            <a:r>
              <a:rPr lang="de-DE" sz="800" dirty="0"/>
              <a:t>based on: </a:t>
            </a:r>
            <a:r>
              <a:rPr lang="en-GB" sz="800" dirty="0"/>
              <a:t>https://docs.microsoft.com/en-us/windows/desktop/direct3dhlsl/sv-dispatchthreadid</a:t>
            </a:r>
            <a:endParaRPr lang="en-DE" sz="800" dirty="0"/>
          </a:p>
        </p:txBody>
      </p:sp>
    </p:spTree>
    <p:extLst>
      <p:ext uri="{BB962C8B-B14F-4D97-AF65-F5344CB8AC3E}">
        <p14:creationId xmlns:p14="http://schemas.microsoft.com/office/powerpoint/2010/main" val="2115828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46FA6A-8667-49A5-80B9-ED3130C7EC8E}"/>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24D16690-FA3C-4CE3-B815-AD2F0739B5DC}"/>
              </a:ext>
            </a:extLst>
          </p:cNvPr>
          <p:cNvSpPr>
            <a:spLocks noGrp="1"/>
          </p:cNvSpPr>
          <p:nvPr>
            <p:ph type="title"/>
          </p:nvPr>
        </p:nvSpPr>
        <p:spPr/>
        <p:txBody>
          <a:bodyPr/>
          <a:lstStyle/>
          <a:p>
            <a:r>
              <a:rPr lang="de-DE" dirty="0"/>
              <a:t>Hardware: scheduling work</a:t>
            </a:r>
            <a:endParaRPr lang="en-DE" dirty="0"/>
          </a:p>
        </p:txBody>
      </p:sp>
      <p:grpSp>
        <p:nvGrpSpPr>
          <p:cNvPr id="40" name="Group 39">
            <a:extLst>
              <a:ext uri="{FF2B5EF4-FFF2-40B4-BE49-F238E27FC236}">
                <a16:creationId xmlns:a16="http://schemas.microsoft.com/office/drawing/2014/main" id="{CF402DED-BFAF-4B2F-9B65-AE36B94E5BD3}"/>
              </a:ext>
            </a:extLst>
          </p:cNvPr>
          <p:cNvGrpSpPr/>
          <p:nvPr/>
        </p:nvGrpSpPr>
        <p:grpSpPr>
          <a:xfrm>
            <a:off x="210156" y="942568"/>
            <a:ext cx="3718006" cy="1377839"/>
            <a:chOff x="55119" y="1671161"/>
            <a:chExt cx="4997144" cy="1851869"/>
          </a:xfrm>
        </p:grpSpPr>
        <p:grpSp>
          <p:nvGrpSpPr>
            <p:cNvPr id="41" name="Group 40">
              <a:extLst>
                <a:ext uri="{FF2B5EF4-FFF2-40B4-BE49-F238E27FC236}">
                  <a16:creationId xmlns:a16="http://schemas.microsoft.com/office/drawing/2014/main" id="{CC818C37-91B2-41DC-9043-4700A1FB3A0A}"/>
                </a:ext>
              </a:extLst>
            </p:cNvPr>
            <p:cNvGrpSpPr/>
            <p:nvPr/>
          </p:nvGrpSpPr>
          <p:grpSpPr>
            <a:xfrm>
              <a:off x="511194" y="2035441"/>
              <a:ext cx="4349456" cy="1487589"/>
              <a:chOff x="1231539" y="2349439"/>
              <a:chExt cx="4349456" cy="1487589"/>
            </a:xfrm>
          </p:grpSpPr>
          <p:grpSp>
            <p:nvGrpSpPr>
              <p:cNvPr id="45" name="Group 44">
                <a:extLst>
                  <a:ext uri="{FF2B5EF4-FFF2-40B4-BE49-F238E27FC236}">
                    <a16:creationId xmlns:a16="http://schemas.microsoft.com/office/drawing/2014/main" id="{F1BF74F5-A6C6-45E8-806D-D80483BC7DE4}"/>
                  </a:ext>
                </a:extLst>
              </p:cNvPr>
              <p:cNvGrpSpPr/>
              <p:nvPr/>
            </p:nvGrpSpPr>
            <p:grpSpPr>
              <a:xfrm>
                <a:off x="1231539" y="2361074"/>
                <a:ext cx="3930544" cy="1475954"/>
                <a:chOff x="1231539" y="2361074"/>
                <a:chExt cx="3930544" cy="1475954"/>
              </a:xfrm>
            </p:grpSpPr>
            <p:grpSp>
              <p:nvGrpSpPr>
                <p:cNvPr id="47" name="Group 46">
                  <a:extLst>
                    <a:ext uri="{FF2B5EF4-FFF2-40B4-BE49-F238E27FC236}">
                      <a16:creationId xmlns:a16="http://schemas.microsoft.com/office/drawing/2014/main" id="{C5242BB1-3C32-4E30-A6F5-2AF5DAA055F5}"/>
                    </a:ext>
                  </a:extLst>
                </p:cNvPr>
                <p:cNvGrpSpPr/>
                <p:nvPr/>
              </p:nvGrpSpPr>
              <p:grpSpPr>
                <a:xfrm>
                  <a:off x="1810782" y="2779236"/>
                  <a:ext cx="3351301" cy="1057792"/>
                  <a:chOff x="1360337" y="2076544"/>
                  <a:chExt cx="3351301" cy="1057792"/>
                </a:xfrm>
                <a:solidFill>
                  <a:schemeClr val="accent1">
                    <a:lumMod val="75000"/>
                  </a:schemeClr>
                </a:solidFill>
              </p:grpSpPr>
              <p:sp>
                <p:nvSpPr>
                  <p:cNvPr id="63" name="Rectangle 62">
                    <a:extLst>
                      <a:ext uri="{FF2B5EF4-FFF2-40B4-BE49-F238E27FC236}">
                        <a16:creationId xmlns:a16="http://schemas.microsoft.com/office/drawing/2014/main" id="{F96CAB48-F7B7-476C-A71F-28A9C89944E1}"/>
                      </a:ext>
                    </a:extLst>
                  </p:cNvPr>
                  <p:cNvSpPr/>
                  <p:nvPr/>
                </p:nvSpPr>
                <p:spPr>
                  <a:xfrm>
                    <a:off x="1360338" y="2076544"/>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64" name="Rectangle 63">
                    <a:extLst>
                      <a:ext uri="{FF2B5EF4-FFF2-40B4-BE49-F238E27FC236}">
                        <a16:creationId xmlns:a16="http://schemas.microsoft.com/office/drawing/2014/main" id="{2E86946F-B400-4466-96A5-D76B530F64E3}"/>
                      </a:ext>
                    </a:extLst>
                  </p:cNvPr>
                  <p:cNvSpPr/>
                  <p:nvPr/>
                </p:nvSpPr>
                <p:spPr>
                  <a:xfrm>
                    <a:off x="2198163" y="2076544"/>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65" name="Rectangle 64">
                    <a:extLst>
                      <a:ext uri="{FF2B5EF4-FFF2-40B4-BE49-F238E27FC236}">
                        <a16:creationId xmlns:a16="http://schemas.microsoft.com/office/drawing/2014/main" id="{999066E8-3F5D-412B-9D31-ACC0E85D5831}"/>
                      </a:ext>
                    </a:extLst>
                  </p:cNvPr>
                  <p:cNvSpPr/>
                  <p:nvPr/>
                </p:nvSpPr>
                <p:spPr>
                  <a:xfrm>
                    <a:off x="3035988" y="2076544"/>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66" name="Rectangle 65">
                    <a:extLst>
                      <a:ext uri="{FF2B5EF4-FFF2-40B4-BE49-F238E27FC236}">
                        <a16:creationId xmlns:a16="http://schemas.microsoft.com/office/drawing/2014/main" id="{669106B6-E467-4AA4-9B26-F5C4D279F7C1}"/>
                      </a:ext>
                    </a:extLst>
                  </p:cNvPr>
                  <p:cNvSpPr/>
                  <p:nvPr/>
                </p:nvSpPr>
                <p:spPr>
                  <a:xfrm>
                    <a:off x="3873813" y="2076544"/>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0,0,1</a:t>
                    </a:r>
                    <a:endParaRPr lang="en-DE" sz="1400" dirty="0"/>
                  </a:p>
                </p:txBody>
              </p:sp>
              <p:sp>
                <p:nvSpPr>
                  <p:cNvPr id="67" name="Rectangle 66">
                    <a:extLst>
                      <a:ext uri="{FF2B5EF4-FFF2-40B4-BE49-F238E27FC236}">
                        <a16:creationId xmlns:a16="http://schemas.microsoft.com/office/drawing/2014/main" id="{2497923B-7B7A-4336-8CFD-0C1B8838127D}"/>
                      </a:ext>
                    </a:extLst>
                  </p:cNvPr>
                  <p:cNvSpPr/>
                  <p:nvPr/>
                </p:nvSpPr>
                <p:spPr>
                  <a:xfrm>
                    <a:off x="1360337" y="24278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68" name="Rectangle 67">
                    <a:extLst>
                      <a:ext uri="{FF2B5EF4-FFF2-40B4-BE49-F238E27FC236}">
                        <a16:creationId xmlns:a16="http://schemas.microsoft.com/office/drawing/2014/main" id="{535D009C-33C4-4F0F-BDC0-C1CED87DEDF9}"/>
                      </a:ext>
                    </a:extLst>
                  </p:cNvPr>
                  <p:cNvSpPr/>
                  <p:nvPr/>
                </p:nvSpPr>
                <p:spPr>
                  <a:xfrm>
                    <a:off x="2198162" y="24278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69" name="Rectangle 68">
                    <a:extLst>
                      <a:ext uri="{FF2B5EF4-FFF2-40B4-BE49-F238E27FC236}">
                        <a16:creationId xmlns:a16="http://schemas.microsoft.com/office/drawing/2014/main" id="{5E416253-5B91-4444-9C77-145DBF403368}"/>
                      </a:ext>
                    </a:extLst>
                  </p:cNvPr>
                  <p:cNvSpPr/>
                  <p:nvPr/>
                </p:nvSpPr>
                <p:spPr>
                  <a:xfrm>
                    <a:off x="3035988" y="24278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70" name="Rectangle 69">
                    <a:extLst>
                      <a:ext uri="{FF2B5EF4-FFF2-40B4-BE49-F238E27FC236}">
                        <a16:creationId xmlns:a16="http://schemas.microsoft.com/office/drawing/2014/main" id="{406AC2FC-AA40-4E5D-ACB0-04F3F10AE340}"/>
                      </a:ext>
                    </a:extLst>
                  </p:cNvPr>
                  <p:cNvSpPr/>
                  <p:nvPr/>
                </p:nvSpPr>
                <p:spPr>
                  <a:xfrm>
                    <a:off x="3873813" y="24278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1" name="Rectangle 70">
                    <a:extLst>
                      <a:ext uri="{FF2B5EF4-FFF2-40B4-BE49-F238E27FC236}">
                        <a16:creationId xmlns:a16="http://schemas.microsoft.com/office/drawing/2014/main" id="{2EB99B92-2A76-41B4-AC7E-6F059598162F}"/>
                      </a:ext>
                    </a:extLst>
                  </p:cNvPr>
                  <p:cNvSpPr/>
                  <p:nvPr/>
                </p:nvSpPr>
                <p:spPr>
                  <a:xfrm>
                    <a:off x="1360338" y="2779236"/>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0,2,1</a:t>
                    </a:r>
                    <a:endParaRPr lang="en-DE" sz="1400" dirty="0"/>
                  </a:p>
                </p:txBody>
              </p:sp>
              <p:sp>
                <p:nvSpPr>
                  <p:cNvPr id="72" name="Rectangle 71">
                    <a:extLst>
                      <a:ext uri="{FF2B5EF4-FFF2-40B4-BE49-F238E27FC236}">
                        <a16:creationId xmlns:a16="http://schemas.microsoft.com/office/drawing/2014/main" id="{3A1F2D8B-E6A6-4C55-A1B0-0FC764C07513}"/>
                      </a:ext>
                    </a:extLst>
                  </p:cNvPr>
                  <p:cNvSpPr/>
                  <p:nvPr/>
                </p:nvSpPr>
                <p:spPr>
                  <a:xfrm>
                    <a:off x="2198163" y="2779236"/>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3" name="Rectangle 72">
                    <a:extLst>
                      <a:ext uri="{FF2B5EF4-FFF2-40B4-BE49-F238E27FC236}">
                        <a16:creationId xmlns:a16="http://schemas.microsoft.com/office/drawing/2014/main" id="{97482D8F-4E51-488B-BC1D-FB0AC9EAD904}"/>
                      </a:ext>
                    </a:extLst>
                  </p:cNvPr>
                  <p:cNvSpPr/>
                  <p:nvPr/>
                </p:nvSpPr>
                <p:spPr>
                  <a:xfrm>
                    <a:off x="3035988" y="27829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4" name="Rectangle 73">
                    <a:extLst>
                      <a:ext uri="{FF2B5EF4-FFF2-40B4-BE49-F238E27FC236}">
                        <a16:creationId xmlns:a16="http://schemas.microsoft.com/office/drawing/2014/main" id="{92703F50-0F86-4CCC-AB91-E4344000523F}"/>
                      </a:ext>
                    </a:extLst>
                  </p:cNvPr>
                  <p:cNvSpPr/>
                  <p:nvPr/>
                </p:nvSpPr>
                <p:spPr>
                  <a:xfrm>
                    <a:off x="3873813" y="2782990"/>
                    <a:ext cx="837825" cy="351346"/>
                  </a:xfrm>
                  <a:prstGeom prst="rect">
                    <a:avLst/>
                  </a:prstGeom>
                  <a:grp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48" name="Group 47">
                  <a:extLst>
                    <a:ext uri="{FF2B5EF4-FFF2-40B4-BE49-F238E27FC236}">
                      <a16:creationId xmlns:a16="http://schemas.microsoft.com/office/drawing/2014/main" id="{17E4C5EB-4DA4-445B-8F15-7460CC6BF8E7}"/>
                    </a:ext>
                  </a:extLst>
                </p:cNvPr>
                <p:cNvGrpSpPr/>
                <p:nvPr/>
              </p:nvGrpSpPr>
              <p:grpSpPr>
                <a:xfrm>
                  <a:off x="1391870" y="2554765"/>
                  <a:ext cx="3351301" cy="1054038"/>
                  <a:chOff x="1360337" y="2076544"/>
                  <a:chExt cx="3351301" cy="1054038"/>
                </a:xfrm>
              </p:grpSpPr>
              <p:sp>
                <p:nvSpPr>
                  <p:cNvPr id="51" name="Rectangle 50">
                    <a:extLst>
                      <a:ext uri="{FF2B5EF4-FFF2-40B4-BE49-F238E27FC236}">
                        <a16:creationId xmlns:a16="http://schemas.microsoft.com/office/drawing/2014/main" id="{DD316F5D-D6D8-4747-B62E-2E6159706F1E}"/>
                      </a:ext>
                    </a:extLst>
                  </p:cNvPr>
                  <p:cNvSpPr/>
                  <p:nvPr/>
                </p:nvSpPr>
                <p:spPr>
                  <a:xfrm>
                    <a:off x="1360338" y="2076544"/>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0,0,0</a:t>
                    </a:r>
                    <a:endParaRPr lang="en-DE" sz="1400" dirty="0"/>
                  </a:p>
                </p:txBody>
              </p:sp>
              <p:sp>
                <p:nvSpPr>
                  <p:cNvPr id="52" name="Rectangle 51">
                    <a:extLst>
                      <a:ext uri="{FF2B5EF4-FFF2-40B4-BE49-F238E27FC236}">
                        <a16:creationId xmlns:a16="http://schemas.microsoft.com/office/drawing/2014/main" id="{417D1126-91D8-44EB-88C5-95F070BB18BF}"/>
                      </a:ext>
                    </a:extLst>
                  </p:cNvPr>
                  <p:cNvSpPr/>
                  <p:nvPr/>
                </p:nvSpPr>
                <p:spPr>
                  <a:xfrm>
                    <a:off x="2198163" y="2076544"/>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1,0,0</a:t>
                    </a:r>
                    <a:endParaRPr lang="en-DE" sz="1400" dirty="0"/>
                  </a:p>
                </p:txBody>
              </p:sp>
              <p:sp>
                <p:nvSpPr>
                  <p:cNvPr id="53" name="Rectangle 52">
                    <a:extLst>
                      <a:ext uri="{FF2B5EF4-FFF2-40B4-BE49-F238E27FC236}">
                        <a16:creationId xmlns:a16="http://schemas.microsoft.com/office/drawing/2014/main" id="{282AAD22-4F11-4545-9BDA-36AA9EE579AC}"/>
                      </a:ext>
                    </a:extLst>
                  </p:cNvPr>
                  <p:cNvSpPr/>
                  <p:nvPr/>
                </p:nvSpPr>
                <p:spPr>
                  <a:xfrm>
                    <a:off x="3035988" y="2076544"/>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2,0,0</a:t>
                    </a:r>
                    <a:endParaRPr lang="en-DE" sz="1400" dirty="0"/>
                  </a:p>
                </p:txBody>
              </p:sp>
              <p:sp>
                <p:nvSpPr>
                  <p:cNvPr id="54" name="Rectangle 53">
                    <a:extLst>
                      <a:ext uri="{FF2B5EF4-FFF2-40B4-BE49-F238E27FC236}">
                        <a16:creationId xmlns:a16="http://schemas.microsoft.com/office/drawing/2014/main" id="{A8F9054D-9B6D-476F-9CF8-5B2CFDAC78CF}"/>
                      </a:ext>
                    </a:extLst>
                  </p:cNvPr>
                  <p:cNvSpPr/>
                  <p:nvPr/>
                </p:nvSpPr>
                <p:spPr>
                  <a:xfrm>
                    <a:off x="3873813" y="2076544"/>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3,0,0</a:t>
                    </a:r>
                    <a:endParaRPr lang="en-DE" sz="1400" dirty="0"/>
                  </a:p>
                </p:txBody>
              </p:sp>
              <p:sp>
                <p:nvSpPr>
                  <p:cNvPr id="55" name="Rectangle 54">
                    <a:extLst>
                      <a:ext uri="{FF2B5EF4-FFF2-40B4-BE49-F238E27FC236}">
                        <a16:creationId xmlns:a16="http://schemas.microsoft.com/office/drawing/2014/main" id="{B5A97A2A-49A0-4F41-A32E-095F9AEB23AD}"/>
                      </a:ext>
                    </a:extLst>
                  </p:cNvPr>
                  <p:cNvSpPr/>
                  <p:nvPr/>
                </p:nvSpPr>
                <p:spPr>
                  <a:xfrm>
                    <a:off x="1360337" y="2427890"/>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0,1,0</a:t>
                    </a:r>
                    <a:endParaRPr lang="en-DE" sz="1400" dirty="0"/>
                  </a:p>
                </p:txBody>
              </p:sp>
              <p:sp>
                <p:nvSpPr>
                  <p:cNvPr id="56" name="Rectangle 55">
                    <a:extLst>
                      <a:ext uri="{FF2B5EF4-FFF2-40B4-BE49-F238E27FC236}">
                        <a16:creationId xmlns:a16="http://schemas.microsoft.com/office/drawing/2014/main" id="{2434AE41-3F81-4006-B336-C77BD3559A63}"/>
                      </a:ext>
                    </a:extLst>
                  </p:cNvPr>
                  <p:cNvSpPr/>
                  <p:nvPr/>
                </p:nvSpPr>
                <p:spPr>
                  <a:xfrm>
                    <a:off x="2198162" y="2427890"/>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7" name="Rectangle 56">
                    <a:extLst>
                      <a:ext uri="{FF2B5EF4-FFF2-40B4-BE49-F238E27FC236}">
                        <a16:creationId xmlns:a16="http://schemas.microsoft.com/office/drawing/2014/main" id="{56B807EE-705D-4575-98DE-CE9355925D9C}"/>
                      </a:ext>
                    </a:extLst>
                  </p:cNvPr>
                  <p:cNvSpPr/>
                  <p:nvPr/>
                </p:nvSpPr>
                <p:spPr>
                  <a:xfrm>
                    <a:off x="3035988" y="2427890"/>
                    <a:ext cx="837825" cy="351346"/>
                  </a:xfrm>
                  <a:prstGeom prst="rect">
                    <a:avLst/>
                  </a:prstGeom>
                  <a:solidFill>
                    <a:schemeClr val="accent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2,1,0</a:t>
                    </a:r>
                    <a:endParaRPr lang="en-DE" sz="1400" dirty="0"/>
                  </a:p>
                </p:txBody>
              </p:sp>
              <p:sp>
                <p:nvSpPr>
                  <p:cNvPr id="58" name="Rectangle 57">
                    <a:extLst>
                      <a:ext uri="{FF2B5EF4-FFF2-40B4-BE49-F238E27FC236}">
                        <a16:creationId xmlns:a16="http://schemas.microsoft.com/office/drawing/2014/main" id="{6D829119-D8DD-4BF7-BEB0-006050511B4C}"/>
                      </a:ext>
                    </a:extLst>
                  </p:cNvPr>
                  <p:cNvSpPr/>
                  <p:nvPr/>
                </p:nvSpPr>
                <p:spPr>
                  <a:xfrm>
                    <a:off x="3873813" y="2427890"/>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9" name="Rectangle 58">
                    <a:extLst>
                      <a:ext uri="{FF2B5EF4-FFF2-40B4-BE49-F238E27FC236}">
                        <a16:creationId xmlns:a16="http://schemas.microsoft.com/office/drawing/2014/main" id="{B76ED70E-CCA7-43F3-9782-67AC069C12B0}"/>
                      </a:ext>
                    </a:extLst>
                  </p:cNvPr>
                  <p:cNvSpPr/>
                  <p:nvPr/>
                </p:nvSpPr>
                <p:spPr>
                  <a:xfrm>
                    <a:off x="1360338" y="2779236"/>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0,2,0</a:t>
                    </a:r>
                    <a:endParaRPr lang="en-DE" sz="1400" dirty="0"/>
                  </a:p>
                </p:txBody>
              </p:sp>
              <p:sp>
                <p:nvSpPr>
                  <p:cNvPr id="60" name="Rectangle 59">
                    <a:extLst>
                      <a:ext uri="{FF2B5EF4-FFF2-40B4-BE49-F238E27FC236}">
                        <a16:creationId xmlns:a16="http://schemas.microsoft.com/office/drawing/2014/main" id="{0888E98E-A01E-4D4A-9653-C033BC3613E6}"/>
                      </a:ext>
                    </a:extLst>
                  </p:cNvPr>
                  <p:cNvSpPr/>
                  <p:nvPr/>
                </p:nvSpPr>
                <p:spPr>
                  <a:xfrm>
                    <a:off x="2198163" y="2779236"/>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61" name="Rectangle 60">
                    <a:extLst>
                      <a:ext uri="{FF2B5EF4-FFF2-40B4-BE49-F238E27FC236}">
                        <a16:creationId xmlns:a16="http://schemas.microsoft.com/office/drawing/2014/main" id="{9C9B04D9-D35B-47DF-BB97-71E5AB3DC691}"/>
                      </a:ext>
                    </a:extLst>
                  </p:cNvPr>
                  <p:cNvSpPr/>
                  <p:nvPr/>
                </p:nvSpPr>
                <p:spPr>
                  <a:xfrm>
                    <a:off x="3035988" y="2778956"/>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62" name="Rectangle 61">
                    <a:extLst>
                      <a:ext uri="{FF2B5EF4-FFF2-40B4-BE49-F238E27FC236}">
                        <a16:creationId xmlns:a16="http://schemas.microsoft.com/office/drawing/2014/main" id="{3F1C77F2-916E-4699-8DFC-0BE04CA9C1E5}"/>
                      </a:ext>
                    </a:extLst>
                  </p:cNvPr>
                  <p:cNvSpPr/>
                  <p:nvPr/>
                </p:nvSpPr>
                <p:spPr>
                  <a:xfrm>
                    <a:off x="3873810" y="2778956"/>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cxnSp>
              <p:nvCxnSpPr>
                <p:cNvPr id="49" name="Straight Arrow Connector 48">
                  <a:extLst>
                    <a:ext uri="{FF2B5EF4-FFF2-40B4-BE49-F238E27FC236}">
                      <a16:creationId xmlns:a16="http://schemas.microsoft.com/office/drawing/2014/main" id="{DFC62549-9AD0-4425-98BA-B917818A2AE4}"/>
                    </a:ext>
                  </a:extLst>
                </p:cNvPr>
                <p:cNvCxnSpPr/>
                <p:nvPr/>
              </p:nvCxnSpPr>
              <p:spPr>
                <a:xfrm>
                  <a:off x="1231539" y="2492990"/>
                  <a:ext cx="0" cy="1278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F16E823-9EF9-4AC5-BE8D-E1813F90D826}"/>
                    </a:ext>
                  </a:extLst>
                </p:cNvPr>
                <p:cNvCxnSpPr/>
                <p:nvPr/>
              </p:nvCxnSpPr>
              <p:spPr>
                <a:xfrm>
                  <a:off x="1423403" y="2361074"/>
                  <a:ext cx="33197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6" name="Straight Arrow Connector 45">
                <a:extLst>
                  <a:ext uri="{FF2B5EF4-FFF2-40B4-BE49-F238E27FC236}">
                    <a16:creationId xmlns:a16="http://schemas.microsoft.com/office/drawing/2014/main" id="{9B66D690-9D46-415B-A6CF-38CFEC1404CB}"/>
                  </a:ext>
                </a:extLst>
              </p:cNvPr>
              <p:cNvCxnSpPr>
                <a:cxnSpLocks/>
              </p:cNvCxnSpPr>
              <p:nvPr/>
            </p:nvCxnSpPr>
            <p:spPr>
              <a:xfrm>
                <a:off x="5162083" y="2349439"/>
                <a:ext cx="418912" cy="13532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0A55FF8E-1564-4CE1-8CC7-462E0D842376}"/>
                </a:ext>
              </a:extLst>
            </p:cNvPr>
            <p:cNvSpPr txBox="1"/>
            <p:nvPr/>
          </p:nvSpPr>
          <p:spPr>
            <a:xfrm>
              <a:off x="2305118" y="1671161"/>
              <a:ext cx="1224187" cy="413664"/>
            </a:xfrm>
            <a:prstGeom prst="rect">
              <a:avLst/>
            </a:prstGeom>
            <a:noFill/>
          </p:spPr>
          <p:txBody>
            <a:bodyPr wrap="none" rtlCol="0">
              <a:spAutoFit/>
            </a:bodyPr>
            <a:lstStyle/>
            <a:p>
              <a:r>
                <a:rPr lang="de-DE" sz="1400" dirty="0"/>
                <a:t>X (dim 0)</a:t>
              </a:r>
              <a:endParaRPr lang="en-DE" sz="1400" dirty="0"/>
            </a:p>
          </p:txBody>
        </p:sp>
        <p:sp>
          <p:nvSpPr>
            <p:cNvPr id="43" name="TextBox 42">
              <a:extLst>
                <a:ext uri="{FF2B5EF4-FFF2-40B4-BE49-F238E27FC236}">
                  <a16:creationId xmlns:a16="http://schemas.microsoft.com/office/drawing/2014/main" id="{1B15E0D7-3C22-46EB-8F99-DD4EC11C4C3E}"/>
                </a:ext>
              </a:extLst>
            </p:cNvPr>
            <p:cNvSpPr txBox="1"/>
            <p:nvPr/>
          </p:nvSpPr>
          <p:spPr>
            <a:xfrm>
              <a:off x="55119" y="2198833"/>
              <a:ext cx="537763" cy="1095691"/>
            </a:xfrm>
            <a:prstGeom prst="rect">
              <a:avLst/>
            </a:prstGeom>
            <a:noFill/>
          </p:spPr>
          <p:txBody>
            <a:bodyPr vert="vert270" wrap="none" rtlCol="0">
              <a:spAutoFit/>
            </a:bodyPr>
            <a:lstStyle/>
            <a:p>
              <a:r>
                <a:rPr lang="de-DE" sz="1400" dirty="0"/>
                <a:t>Y (dim 1)</a:t>
              </a:r>
              <a:endParaRPr lang="en-DE" sz="1400" dirty="0"/>
            </a:p>
          </p:txBody>
        </p:sp>
        <p:sp>
          <p:nvSpPr>
            <p:cNvPr id="44" name="TextBox 43">
              <a:extLst>
                <a:ext uri="{FF2B5EF4-FFF2-40B4-BE49-F238E27FC236}">
                  <a16:creationId xmlns:a16="http://schemas.microsoft.com/office/drawing/2014/main" id="{6BDF0341-8789-4CA1-9BD5-D9C24EA39719}"/>
                </a:ext>
              </a:extLst>
            </p:cNvPr>
            <p:cNvSpPr txBox="1"/>
            <p:nvPr/>
          </p:nvSpPr>
          <p:spPr>
            <a:xfrm rot="4371462">
              <a:off x="4240879" y="2359934"/>
              <a:ext cx="1209104" cy="413664"/>
            </a:xfrm>
            <a:prstGeom prst="rect">
              <a:avLst/>
            </a:prstGeom>
            <a:noFill/>
          </p:spPr>
          <p:txBody>
            <a:bodyPr wrap="none" rtlCol="0">
              <a:spAutoFit/>
            </a:bodyPr>
            <a:lstStyle/>
            <a:p>
              <a:r>
                <a:rPr lang="de-DE" sz="1400" dirty="0"/>
                <a:t>Z (dim 2)</a:t>
              </a:r>
              <a:endParaRPr lang="en-DE" sz="1400" dirty="0"/>
            </a:p>
          </p:txBody>
        </p:sp>
      </p:grpSp>
      <p:grpSp>
        <p:nvGrpSpPr>
          <p:cNvPr id="146" name="Group 145">
            <a:extLst>
              <a:ext uri="{FF2B5EF4-FFF2-40B4-BE49-F238E27FC236}">
                <a16:creationId xmlns:a16="http://schemas.microsoft.com/office/drawing/2014/main" id="{B2AD5D55-3CF1-421F-AAC1-88805A3682CF}"/>
              </a:ext>
            </a:extLst>
          </p:cNvPr>
          <p:cNvGrpSpPr/>
          <p:nvPr/>
        </p:nvGrpSpPr>
        <p:grpSpPr>
          <a:xfrm>
            <a:off x="2500788" y="3407680"/>
            <a:ext cx="2626730" cy="561533"/>
            <a:chOff x="247741" y="2937334"/>
            <a:chExt cx="11607940" cy="2481503"/>
          </a:xfrm>
        </p:grpSpPr>
        <p:sp>
          <p:nvSpPr>
            <p:cNvPr id="151" name="Rectangle 150">
              <a:extLst>
                <a:ext uri="{FF2B5EF4-FFF2-40B4-BE49-F238E27FC236}">
                  <a16:creationId xmlns:a16="http://schemas.microsoft.com/office/drawing/2014/main" id="{21D91CC9-9B29-4A4C-8F89-AED4DB7B6EF4}"/>
                </a:ext>
              </a:extLst>
            </p:cNvPr>
            <p:cNvSpPr/>
            <p:nvPr/>
          </p:nvSpPr>
          <p:spPr>
            <a:xfrm>
              <a:off x="247741" y="2937334"/>
              <a:ext cx="11607940" cy="2481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54" name="Rectangle 153">
              <a:extLst>
                <a:ext uri="{FF2B5EF4-FFF2-40B4-BE49-F238E27FC236}">
                  <a16:creationId xmlns:a16="http://schemas.microsoft.com/office/drawing/2014/main" id="{D5F1741B-8F8B-4AE7-83AD-E12E313DBDE5}"/>
                </a:ext>
              </a:extLst>
            </p:cNvPr>
            <p:cNvSpPr/>
            <p:nvPr/>
          </p:nvSpPr>
          <p:spPr>
            <a:xfrm>
              <a:off x="925525" y="3057552"/>
              <a:ext cx="9225536" cy="45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dirty="0"/>
            </a:p>
          </p:txBody>
        </p:sp>
        <p:grpSp>
          <p:nvGrpSpPr>
            <p:cNvPr id="155" name="Group 154">
              <a:extLst>
                <a:ext uri="{FF2B5EF4-FFF2-40B4-BE49-F238E27FC236}">
                  <a16:creationId xmlns:a16="http://schemas.microsoft.com/office/drawing/2014/main" id="{01B43AA4-D9C8-4206-9B72-D14E963EE247}"/>
                </a:ext>
              </a:extLst>
            </p:cNvPr>
            <p:cNvGrpSpPr/>
            <p:nvPr/>
          </p:nvGrpSpPr>
          <p:grpSpPr>
            <a:xfrm>
              <a:off x="419916" y="3779749"/>
              <a:ext cx="1793335" cy="372765"/>
              <a:chOff x="1170402" y="3738105"/>
              <a:chExt cx="1998060" cy="454955"/>
            </a:xfrm>
            <a:solidFill>
              <a:schemeClr val="accent2"/>
            </a:solidFill>
          </p:grpSpPr>
          <p:sp>
            <p:nvSpPr>
              <p:cNvPr id="217" name="Rectangle 216">
                <a:extLst>
                  <a:ext uri="{FF2B5EF4-FFF2-40B4-BE49-F238E27FC236}">
                    <a16:creationId xmlns:a16="http://schemas.microsoft.com/office/drawing/2014/main" id="{34ADAD1B-5E20-473D-8BCF-CCB7710E2266}"/>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8" name="Rectangle 217">
                <a:extLst>
                  <a:ext uri="{FF2B5EF4-FFF2-40B4-BE49-F238E27FC236}">
                    <a16:creationId xmlns:a16="http://schemas.microsoft.com/office/drawing/2014/main" id="{C4BC2876-08BC-4C02-A606-A1C1A8E91B1E}"/>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9" name="Rectangle 218">
                <a:extLst>
                  <a:ext uri="{FF2B5EF4-FFF2-40B4-BE49-F238E27FC236}">
                    <a16:creationId xmlns:a16="http://schemas.microsoft.com/office/drawing/2014/main" id="{E948335C-71FF-4952-8666-E112476F15D1}"/>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0" name="Rectangle 219">
                <a:extLst>
                  <a:ext uri="{FF2B5EF4-FFF2-40B4-BE49-F238E27FC236}">
                    <a16:creationId xmlns:a16="http://schemas.microsoft.com/office/drawing/2014/main" id="{CD4B9ABF-292E-4A9B-B3BA-2F01308D8DA6}"/>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1" name="Rectangle 220">
                <a:extLst>
                  <a:ext uri="{FF2B5EF4-FFF2-40B4-BE49-F238E27FC236}">
                    <a16:creationId xmlns:a16="http://schemas.microsoft.com/office/drawing/2014/main" id="{CAEB588E-FAD5-4C66-A66B-C375A310D135}"/>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2" name="Rectangle 221">
                <a:extLst>
                  <a:ext uri="{FF2B5EF4-FFF2-40B4-BE49-F238E27FC236}">
                    <a16:creationId xmlns:a16="http://schemas.microsoft.com/office/drawing/2014/main" id="{5BB904AE-1B0C-463F-8672-BC15EB4182B7}"/>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3" name="Rectangle 222">
                <a:extLst>
                  <a:ext uri="{FF2B5EF4-FFF2-40B4-BE49-F238E27FC236}">
                    <a16:creationId xmlns:a16="http://schemas.microsoft.com/office/drawing/2014/main" id="{A3B29C21-02B0-4ED0-B54F-F8265A360577}"/>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4" name="Rectangle 223">
                <a:extLst>
                  <a:ext uri="{FF2B5EF4-FFF2-40B4-BE49-F238E27FC236}">
                    <a16:creationId xmlns:a16="http://schemas.microsoft.com/office/drawing/2014/main" id="{FA6E6768-9FA4-4BCF-A4EB-29901293F3CC}"/>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5" name="Rectangle 224">
                <a:extLst>
                  <a:ext uri="{FF2B5EF4-FFF2-40B4-BE49-F238E27FC236}">
                    <a16:creationId xmlns:a16="http://schemas.microsoft.com/office/drawing/2014/main" id="{FE729DF2-5DB7-4EFE-9A3A-3001EF13EFCB}"/>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6" name="Rectangle 225">
                <a:extLst>
                  <a:ext uri="{FF2B5EF4-FFF2-40B4-BE49-F238E27FC236}">
                    <a16:creationId xmlns:a16="http://schemas.microsoft.com/office/drawing/2014/main" id="{0CA0A9F3-2255-45E9-AC18-FD50EEA39CFE}"/>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7" name="Rectangle 226">
                <a:extLst>
                  <a:ext uri="{FF2B5EF4-FFF2-40B4-BE49-F238E27FC236}">
                    <a16:creationId xmlns:a16="http://schemas.microsoft.com/office/drawing/2014/main" id="{05E941FB-64BD-4E76-A45F-42D92169E0F5}"/>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8" name="Rectangle 227">
                <a:extLst>
                  <a:ext uri="{FF2B5EF4-FFF2-40B4-BE49-F238E27FC236}">
                    <a16:creationId xmlns:a16="http://schemas.microsoft.com/office/drawing/2014/main" id="{CA03C39B-7998-4673-A061-7BC946BF6C23}"/>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9" name="Rectangle 228">
                <a:extLst>
                  <a:ext uri="{FF2B5EF4-FFF2-40B4-BE49-F238E27FC236}">
                    <a16:creationId xmlns:a16="http://schemas.microsoft.com/office/drawing/2014/main" id="{B5D18595-2F44-43DC-81FE-3C8AE98ED641}"/>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0" name="Rectangle 229">
                <a:extLst>
                  <a:ext uri="{FF2B5EF4-FFF2-40B4-BE49-F238E27FC236}">
                    <a16:creationId xmlns:a16="http://schemas.microsoft.com/office/drawing/2014/main" id="{DAF27BD3-B367-4C85-8B7C-826A94F3983E}"/>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1" name="Rectangle 230">
                <a:extLst>
                  <a:ext uri="{FF2B5EF4-FFF2-40B4-BE49-F238E27FC236}">
                    <a16:creationId xmlns:a16="http://schemas.microsoft.com/office/drawing/2014/main" id="{EEA7FDD5-28DB-4E42-90B7-905185D49792}"/>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2" name="Rectangle 231">
                <a:extLst>
                  <a:ext uri="{FF2B5EF4-FFF2-40B4-BE49-F238E27FC236}">
                    <a16:creationId xmlns:a16="http://schemas.microsoft.com/office/drawing/2014/main" id="{FD1B1CBB-DDB1-4B02-9D51-C4E21BD583A2}"/>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156" name="Group 155">
              <a:extLst>
                <a:ext uri="{FF2B5EF4-FFF2-40B4-BE49-F238E27FC236}">
                  <a16:creationId xmlns:a16="http://schemas.microsoft.com/office/drawing/2014/main" id="{A441444A-5541-4096-9486-085278B9C431}"/>
                </a:ext>
              </a:extLst>
            </p:cNvPr>
            <p:cNvGrpSpPr/>
            <p:nvPr/>
          </p:nvGrpSpPr>
          <p:grpSpPr>
            <a:xfrm>
              <a:off x="2375346" y="3784619"/>
              <a:ext cx="1793335" cy="372765"/>
              <a:chOff x="1170402" y="3738105"/>
              <a:chExt cx="1998060" cy="454955"/>
            </a:xfrm>
            <a:solidFill>
              <a:schemeClr val="accent2"/>
            </a:solidFill>
          </p:grpSpPr>
          <p:sp>
            <p:nvSpPr>
              <p:cNvPr id="201" name="Rectangle 200">
                <a:extLst>
                  <a:ext uri="{FF2B5EF4-FFF2-40B4-BE49-F238E27FC236}">
                    <a16:creationId xmlns:a16="http://schemas.microsoft.com/office/drawing/2014/main" id="{AB4A4D8F-C3A6-479C-87D3-CBA395A4E4DC}"/>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2" name="Rectangle 201">
                <a:extLst>
                  <a:ext uri="{FF2B5EF4-FFF2-40B4-BE49-F238E27FC236}">
                    <a16:creationId xmlns:a16="http://schemas.microsoft.com/office/drawing/2014/main" id="{5A7F87D5-76A1-4214-B1A7-1D7F98192C74}"/>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3" name="Rectangle 202">
                <a:extLst>
                  <a:ext uri="{FF2B5EF4-FFF2-40B4-BE49-F238E27FC236}">
                    <a16:creationId xmlns:a16="http://schemas.microsoft.com/office/drawing/2014/main" id="{0760B6D2-553E-41AD-8CDD-44C855819426}"/>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4" name="Rectangle 203">
                <a:extLst>
                  <a:ext uri="{FF2B5EF4-FFF2-40B4-BE49-F238E27FC236}">
                    <a16:creationId xmlns:a16="http://schemas.microsoft.com/office/drawing/2014/main" id="{9933FD98-8D87-45A1-AB9F-4065DDB873E9}"/>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5" name="Rectangle 204">
                <a:extLst>
                  <a:ext uri="{FF2B5EF4-FFF2-40B4-BE49-F238E27FC236}">
                    <a16:creationId xmlns:a16="http://schemas.microsoft.com/office/drawing/2014/main" id="{AB835F85-AF66-4C46-ACFF-8DB156FB7FE3}"/>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6" name="Rectangle 205">
                <a:extLst>
                  <a:ext uri="{FF2B5EF4-FFF2-40B4-BE49-F238E27FC236}">
                    <a16:creationId xmlns:a16="http://schemas.microsoft.com/office/drawing/2014/main" id="{AA254A2B-1C1F-48E5-9CE2-653C8CE89E0E}"/>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7" name="Rectangle 206">
                <a:extLst>
                  <a:ext uri="{FF2B5EF4-FFF2-40B4-BE49-F238E27FC236}">
                    <a16:creationId xmlns:a16="http://schemas.microsoft.com/office/drawing/2014/main" id="{3BC50728-0970-48B7-BC01-EB586DAB9E55}"/>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8" name="Rectangle 207">
                <a:extLst>
                  <a:ext uri="{FF2B5EF4-FFF2-40B4-BE49-F238E27FC236}">
                    <a16:creationId xmlns:a16="http://schemas.microsoft.com/office/drawing/2014/main" id="{419B4026-BE97-4517-987C-3D1E549FEB12}"/>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9" name="Rectangle 208">
                <a:extLst>
                  <a:ext uri="{FF2B5EF4-FFF2-40B4-BE49-F238E27FC236}">
                    <a16:creationId xmlns:a16="http://schemas.microsoft.com/office/drawing/2014/main" id="{7F2D248A-AB61-4A45-BD35-B68DA7720263}"/>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0" name="Rectangle 209">
                <a:extLst>
                  <a:ext uri="{FF2B5EF4-FFF2-40B4-BE49-F238E27FC236}">
                    <a16:creationId xmlns:a16="http://schemas.microsoft.com/office/drawing/2014/main" id="{6DBD7F33-E29D-4E1B-AA65-30347B1EC479}"/>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1" name="Rectangle 210">
                <a:extLst>
                  <a:ext uri="{FF2B5EF4-FFF2-40B4-BE49-F238E27FC236}">
                    <a16:creationId xmlns:a16="http://schemas.microsoft.com/office/drawing/2014/main" id="{87EB7499-371F-4689-8CD6-0E085B61F967}"/>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2" name="Rectangle 211">
                <a:extLst>
                  <a:ext uri="{FF2B5EF4-FFF2-40B4-BE49-F238E27FC236}">
                    <a16:creationId xmlns:a16="http://schemas.microsoft.com/office/drawing/2014/main" id="{BF9DB193-DFB7-47C5-BE3F-C0EEB384C630}"/>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3" name="Rectangle 212">
                <a:extLst>
                  <a:ext uri="{FF2B5EF4-FFF2-40B4-BE49-F238E27FC236}">
                    <a16:creationId xmlns:a16="http://schemas.microsoft.com/office/drawing/2014/main" id="{760532C1-F3B7-43E6-8BA8-B9B4FA847C9D}"/>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4" name="Rectangle 213">
                <a:extLst>
                  <a:ext uri="{FF2B5EF4-FFF2-40B4-BE49-F238E27FC236}">
                    <a16:creationId xmlns:a16="http://schemas.microsoft.com/office/drawing/2014/main" id="{F66C6B4A-A2E2-46D0-A22B-BCCA7954886D}"/>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5" name="Rectangle 214">
                <a:extLst>
                  <a:ext uri="{FF2B5EF4-FFF2-40B4-BE49-F238E27FC236}">
                    <a16:creationId xmlns:a16="http://schemas.microsoft.com/office/drawing/2014/main" id="{B165951A-D4EB-43E4-80CB-E7BD31F3A7A5}"/>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6" name="Rectangle 215">
                <a:extLst>
                  <a:ext uri="{FF2B5EF4-FFF2-40B4-BE49-F238E27FC236}">
                    <a16:creationId xmlns:a16="http://schemas.microsoft.com/office/drawing/2014/main" id="{5A4106DD-33BC-4377-B059-ACFD564E88BB}"/>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157" name="Group 156">
              <a:extLst>
                <a:ext uri="{FF2B5EF4-FFF2-40B4-BE49-F238E27FC236}">
                  <a16:creationId xmlns:a16="http://schemas.microsoft.com/office/drawing/2014/main" id="{0EE863E3-901D-45EE-A569-0A9FE87760A3}"/>
                </a:ext>
              </a:extLst>
            </p:cNvPr>
            <p:cNvGrpSpPr/>
            <p:nvPr/>
          </p:nvGrpSpPr>
          <p:grpSpPr>
            <a:xfrm>
              <a:off x="6396609" y="3796670"/>
              <a:ext cx="1793335" cy="372765"/>
              <a:chOff x="1170402" y="3738105"/>
              <a:chExt cx="1998060" cy="454955"/>
            </a:xfrm>
            <a:solidFill>
              <a:schemeClr val="accent2"/>
            </a:solidFill>
          </p:grpSpPr>
          <p:sp>
            <p:nvSpPr>
              <p:cNvPr id="185" name="Rectangle 184">
                <a:extLst>
                  <a:ext uri="{FF2B5EF4-FFF2-40B4-BE49-F238E27FC236}">
                    <a16:creationId xmlns:a16="http://schemas.microsoft.com/office/drawing/2014/main" id="{D156D884-AD91-4BAC-A46E-4AA0282AB2FE}"/>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6" name="Rectangle 185">
                <a:extLst>
                  <a:ext uri="{FF2B5EF4-FFF2-40B4-BE49-F238E27FC236}">
                    <a16:creationId xmlns:a16="http://schemas.microsoft.com/office/drawing/2014/main" id="{8746E476-7540-4B1F-B0A0-73001CD0E7E4}"/>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7" name="Rectangle 186">
                <a:extLst>
                  <a:ext uri="{FF2B5EF4-FFF2-40B4-BE49-F238E27FC236}">
                    <a16:creationId xmlns:a16="http://schemas.microsoft.com/office/drawing/2014/main" id="{CBDB3084-5BF7-4AE5-BE5D-BF1215AAF2EB}"/>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8" name="Rectangle 187">
                <a:extLst>
                  <a:ext uri="{FF2B5EF4-FFF2-40B4-BE49-F238E27FC236}">
                    <a16:creationId xmlns:a16="http://schemas.microsoft.com/office/drawing/2014/main" id="{6DF82701-3882-46F4-8DF5-594335B609EC}"/>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9" name="Rectangle 188">
                <a:extLst>
                  <a:ext uri="{FF2B5EF4-FFF2-40B4-BE49-F238E27FC236}">
                    <a16:creationId xmlns:a16="http://schemas.microsoft.com/office/drawing/2014/main" id="{84B64AD5-DFC8-409B-9BCB-A43FDF6C4E88}"/>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0" name="Rectangle 189">
                <a:extLst>
                  <a:ext uri="{FF2B5EF4-FFF2-40B4-BE49-F238E27FC236}">
                    <a16:creationId xmlns:a16="http://schemas.microsoft.com/office/drawing/2014/main" id="{61298AB8-1501-488C-A9C1-36F49B1CF175}"/>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1" name="Rectangle 190">
                <a:extLst>
                  <a:ext uri="{FF2B5EF4-FFF2-40B4-BE49-F238E27FC236}">
                    <a16:creationId xmlns:a16="http://schemas.microsoft.com/office/drawing/2014/main" id="{15FB21E3-2A96-4D8F-B0FA-F1031A4228AF}"/>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2" name="Rectangle 191">
                <a:extLst>
                  <a:ext uri="{FF2B5EF4-FFF2-40B4-BE49-F238E27FC236}">
                    <a16:creationId xmlns:a16="http://schemas.microsoft.com/office/drawing/2014/main" id="{BA04CF89-36A0-4011-8D7F-00655163F915}"/>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3" name="Rectangle 192">
                <a:extLst>
                  <a:ext uri="{FF2B5EF4-FFF2-40B4-BE49-F238E27FC236}">
                    <a16:creationId xmlns:a16="http://schemas.microsoft.com/office/drawing/2014/main" id="{402E98BE-19F7-461A-B7CA-61F393FA63D3}"/>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4" name="Rectangle 193">
                <a:extLst>
                  <a:ext uri="{FF2B5EF4-FFF2-40B4-BE49-F238E27FC236}">
                    <a16:creationId xmlns:a16="http://schemas.microsoft.com/office/drawing/2014/main" id="{D064ED36-E13D-4D3D-AE89-A58601C7B670}"/>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5" name="Rectangle 194">
                <a:extLst>
                  <a:ext uri="{FF2B5EF4-FFF2-40B4-BE49-F238E27FC236}">
                    <a16:creationId xmlns:a16="http://schemas.microsoft.com/office/drawing/2014/main" id="{A04927CC-7597-4979-9227-8407EEBA8489}"/>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6" name="Rectangle 195">
                <a:extLst>
                  <a:ext uri="{FF2B5EF4-FFF2-40B4-BE49-F238E27FC236}">
                    <a16:creationId xmlns:a16="http://schemas.microsoft.com/office/drawing/2014/main" id="{0687A69C-887D-4EDF-B86C-0CCDD4454B8A}"/>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7" name="Rectangle 196">
                <a:extLst>
                  <a:ext uri="{FF2B5EF4-FFF2-40B4-BE49-F238E27FC236}">
                    <a16:creationId xmlns:a16="http://schemas.microsoft.com/office/drawing/2014/main" id="{290E357F-8A90-45E3-9E56-E831EE806402}"/>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8" name="Rectangle 197">
                <a:extLst>
                  <a:ext uri="{FF2B5EF4-FFF2-40B4-BE49-F238E27FC236}">
                    <a16:creationId xmlns:a16="http://schemas.microsoft.com/office/drawing/2014/main" id="{9775FC25-F387-42CF-9659-3404380D037C}"/>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9" name="Rectangle 198">
                <a:extLst>
                  <a:ext uri="{FF2B5EF4-FFF2-40B4-BE49-F238E27FC236}">
                    <a16:creationId xmlns:a16="http://schemas.microsoft.com/office/drawing/2014/main" id="{AEB9F01F-AE03-422C-887F-348E8305EE86}"/>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0" name="Rectangle 199">
                <a:extLst>
                  <a:ext uri="{FF2B5EF4-FFF2-40B4-BE49-F238E27FC236}">
                    <a16:creationId xmlns:a16="http://schemas.microsoft.com/office/drawing/2014/main" id="{5EE7ACC2-62F5-4692-94FE-C268AE923A3C}"/>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158" name="Group 157">
              <a:extLst>
                <a:ext uri="{FF2B5EF4-FFF2-40B4-BE49-F238E27FC236}">
                  <a16:creationId xmlns:a16="http://schemas.microsoft.com/office/drawing/2014/main" id="{C879AE80-783E-48DE-B01F-96CC055CFB2A}"/>
                </a:ext>
              </a:extLst>
            </p:cNvPr>
            <p:cNvGrpSpPr/>
            <p:nvPr/>
          </p:nvGrpSpPr>
          <p:grpSpPr>
            <a:xfrm>
              <a:off x="8351022" y="3791795"/>
              <a:ext cx="1793335" cy="372765"/>
              <a:chOff x="1170402" y="3738105"/>
              <a:chExt cx="1998060" cy="454955"/>
            </a:xfrm>
            <a:solidFill>
              <a:schemeClr val="accent2"/>
            </a:solidFill>
          </p:grpSpPr>
          <p:sp>
            <p:nvSpPr>
              <p:cNvPr id="169" name="Rectangle 168">
                <a:extLst>
                  <a:ext uri="{FF2B5EF4-FFF2-40B4-BE49-F238E27FC236}">
                    <a16:creationId xmlns:a16="http://schemas.microsoft.com/office/drawing/2014/main" id="{28C19D80-0DB3-49A1-8B19-CAFA55F6F643}"/>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0" name="Rectangle 169">
                <a:extLst>
                  <a:ext uri="{FF2B5EF4-FFF2-40B4-BE49-F238E27FC236}">
                    <a16:creationId xmlns:a16="http://schemas.microsoft.com/office/drawing/2014/main" id="{A29D7D8D-34F4-4271-8DC7-236E93F45917}"/>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1" name="Rectangle 170">
                <a:extLst>
                  <a:ext uri="{FF2B5EF4-FFF2-40B4-BE49-F238E27FC236}">
                    <a16:creationId xmlns:a16="http://schemas.microsoft.com/office/drawing/2014/main" id="{21598855-739D-4315-BF26-932CE80C063C}"/>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2" name="Rectangle 171">
                <a:extLst>
                  <a:ext uri="{FF2B5EF4-FFF2-40B4-BE49-F238E27FC236}">
                    <a16:creationId xmlns:a16="http://schemas.microsoft.com/office/drawing/2014/main" id="{9FF1569E-536D-4177-9547-B139D91EA229}"/>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3" name="Rectangle 172">
                <a:extLst>
                  <a:ext uri="{FF2B5EF4-FFF2-40B4-BE49-F238E27FC236}">
                    <a16:creationId xmlns:a16="http://schemas.microsoft.com/office/drawing/2014/main" id="{DFF61806-D3A5-4895-929D-D757B6E574FD}"/>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4" name="Rectangle 173">
                <a:extLst>
                  <a:ext uri="{FF2B5EF4-FFF2-40B4-BE49-F238E27FC236}">
                    <a16:creationId xmlns:a16="http://schemas.microsoft.com/office/drawing/2014/main" id="{B398608C-07AB-4E16-8DE2-127EF23FFBB4}"/>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5" name="Rectangle 174">
                <a:extLst>
                  <a:ext uri="{FF2B5EF4-FFF2-40B4-BE49-F238E27FC236}">
                    <a16:creationId xmlns:a16="http://schemas.microsoft.com/office/drawing/2014/main" id="{FAFD0528-2D3C-4EBF-993D-C51850134860}"/>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6" name="Rectangle 175">
                <a:extLst>
                  <a:ext uri="{FF2B5EF4-FFF2-40B4-BE49-F238E27FC236}">
                    <a16:creationId xmlns:a16="http://schemas.microsoft.com/office/drawing/2014/main" id="{4C2BC2E5-AB06-4D03-A38B-C5354A20A78C}"/>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7" name="Rectangle 176">
                <a:extLst>
                  <a:ext uri="{FF2B5EF4-FFF2-40B4-BE49-F238E27FC236}">
                    <a16:creationId xmlns:a16="http://schemas.microsoft.com/office/drawing/2014/main" id="{18A02AC3-B29E-463C-8C5E-80C7F3CC53BC}"/>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8" name="Rectangle 177">
                <a:extLst>
                  <a:ext uri="{FF2B5EF4-FFF2-40B4-BE49-F238E27FC236}">
                    <a16:creationId xmlns:a16="http://schemas.microsoft.com/office/drawing/2014/main" id="{87C46BF2-C525-4B8A-9FAA-DF018B540F0E}"/>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9" name="Rectangle 178">
                <a:extLst>
                  <a:ext uri="{FF2B5EF4-FFF2-40B4-BE49-F238E27FC236}">
                    <a16:creationId xmlns:a16="http://schemas.microsoft.com/office/drawing/2014/main" id="{9D857FDA-4574-44DE-A7EB-54127D734622}"/>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0" name="Rectangle 179">
                <a:extLst>
                  <a:ext uri="{FF2B5EF4-FFF2-40B4-BE49-F238E27FC236}">
                    <a16:creationId xmlns:a16="http://schemas.microsoft.com/office/drawing/2014/main" id="{7AC57591-B417-4956-8AE8-B1D2D1EEBAB0}"/>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1" name="Rectangle 180">
                <a:extLst>
                  <a:ext uri="{FF2B5EF4-FFF2-40B4-BE49-F238E27FC236}">
                    <a16:creationId xmlns:a16="http://schemas.microsoft.com/office/drawing/2014/main" id="{0D3CC3CD-B70C-4CAE-9023-B22AF0676E6A}"/>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2" name="Rectangle 181">
                <a:extLst>
                  <a:ext uri="{FF2B5EF4-FFF2-40B4-BE49-F238E27FC236}">
                    <a16:creationId xmlns:a16="http://schemas.microsoft.com/office/drawing/2014/main" id="{D0FBF310-098A-47C5-B76F-8A21A5540058}"/>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3" name="Rectangle 182">
                <a:extLst>
                  <a:ext uri="{FF2B5EF4-FFF2-40B4-BE49-F238E27FC236}">
                    <a16:creationId xmlns:a16="http://schemas.microsoft.com/office/drawing/2014/main" id="{A51EB159-CEFE-426A-AC8B-949897F68449}"/>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4" name="Rectangle 183">
                <a:extLst>
                  <a:ext uri="{FF2B5EF4-FFF2-40B4-BE49-F238E27FC236}">
                    <a16:creationId xmlns:a16="http://schemas.microsoft.com/office/drawing/2014/main" id="{9DAAFF29-0546-4C4C-A398-C41DC1CFCBE9}"/>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59" name="Rectangle 158">
              <a:extLst>
                <a:ext uri="{FF2B5EF4-FFF2-40B4-BE49-F238E27FC236}">
                  <a16:creationId xmlns:a16="http://schemas.microsoft.com/office/drawing/2014/main" id="{8FAC60E7-1BCF-440E-AD9F-86319036B95D}"/>
                </a:ext>
              </a:extLst>
            </p:cNvPr>
            <p:cNvSpPr/>
            <p:nvPr/>
          </p:nvSpPr>
          <p:spPr>
            <a:xfrm>
              <a:off x="419916" y="4364213"/>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dirty="0"/>
            </a:p>
          </p:txBody>
        </p:sp>
        <p:sp>
          <p:nvSpPr>
            <p:cNvPr id="160" name="Rectangle 159">
              <a:extLst>
                <a:ext uri="{FF2B5EF4-FFF2-40B4-BE49-F238E27FC236}">
                  <a16:creationId xmlns:a16="http://schemas.microsoft.com/office/drawing/2014/main" id="{1A2F4E18-ECA8-4F1E-B546-0F5CDA61F09C}"/>
                </a:ext>
              </a:extLst>
            </p:cNvPr>
            <p:cNvSpPr/>
            <p:nvPr/>
          </p:nvSpPr>
          <p:spPr>
            <a:xfrm>
              <a:off x="2372279" y="4364213"/>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1" name="Rectangle 160">
              <a:extLst>
                <a:ext uri="{FF2B5EF4-FFF2-40B4-BE49-F238E27FC236}">
                  <a16:creationId xmlns:a16="http://schemas.microsoft.com/office/drawing/2014/main" id="{52EF33B2-D876-44F0-BABD-C568F69C8A52}"/>
                </a:ext>
              </a:extLst>
            </p:cNvPr>
            <p:cNvSpPr/>
            <p:nvPr/>
          </p:nvSpPr>
          <p:spPr>
            <a:xfrm rot="16200000">
              <a:off x="4219731" y="3905655"/>
              <a:ext cx="1392481" cy="1164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sp>
          <p:nvSpPr>
            <p:cNvPr id="162" name="Rectangle 161">
              <a:extLst>
                <a:ext uri="{FF2B5EF4-FFF2-40B4-BE49-F238E27FC236}">
                  <a16:creationId xmlns:a16="http://schemas.microsoft.com/office/drawing/2014/main" id="{EE1023BE-F219-47D5-916D-7FFD21FD297B}"/>
                </a:ext>
              </a:extLst>
            </p:cNvPr>
            <p:cNvSpPr/>
            <p:nvPr/>
          </p:nvSpPr>
          <p:spPr>
            <a:xfrm>
              <a:off x="6383453" y="4376265"/>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3" name="Rectangle 162">
              <a:extLst>
                <a:ext uri="{FF2B5EF4-FFF2-40B4-BE49-F238E27FC236}">
                  <a16:creationId xmlns:a16="http://schemas.microsoft.com/office/drawing/2014/main" id="{D9968302-AB42-4AF5-8755-C1DA6A1766E6}"/>
                </a:ext>
              </a:extLst>
            </p:cNvPr>
            <p:cNvSpPr/>
            <p:nvPr/>
          </p:nvSpPr>
          <p:spPr>
            <a:xfrm>
              <a:off x="8354655" y="4378832"/>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4" name="Rectangle 163">
              <a:extLst>
                <a:ext uri="{FF2B5EF4-FFF2-40B4-BE49-F238E27FC236}">
                  <a16:creationId xmlns:a16="http://schemas.microsoft.com/office/drawing/2014/main" id="{AD44D177-E640-400E-800D-270ED95C44CE}"/>
                </a:ext>
              </a:extLst>
            </p:cNvPr>
            <p:cNvSpPr/>
            <p:nvPr/>
          </p:nvSpPr>
          <p:spPr>
            <a:xfrm rot="16200000">
              <a:off x="5747938" y="3698754"/>
              <a:ext cx="372765"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5" name="Rectangle 164">
              <a:extLst>
                <a:ext uri="{FF2B5EF4-FFF2-40B4-BE49-F238E27FC236}">
                  <a16:creationId xmlns:a16="http://schemas.microsoft.com/office/drawing/2014/main" id="{3360BCDC-D29C-469C-99E2-1734B814F564}"/>
                </a:ext>
              </a:extLst>
            </p:cNvPr>
            <p:cNvSpPr/>
            <p:nvPr/>
          </p:nvSpPr>
          <p:spPr>
            <a:xfrm rot="16200000">
              <a:off x="5760330" y="4285645"/>
              <a:ext cx="372765"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6" name="Rectangle 165">
              <a:extLst>
                <a:ext uri="{FF2B5EF4-FFF2-40B4-BE49-F238E27FC236}">
                  <a16:creationId xmlns:a16="http://schemas.microsoft.com/office/drawing/2014/main" id="{57F70D92-2676-4187-AAB9-345E5055738F}"/>
                </a:ext>
              </a:extLst>
            </p:cNvPr>
            <p:cNvSpPr/>
            <p:nvPr/>
          </p:nvSpPr>
          <p:spPr>
            <a:xfrm rot="16200000">
              <a:off x="481322" y="3140120"/>
              <a:ext cx="218815" cy="289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7" name="Rectangle 166">
              <a:extLst>
                <a:ext uri="{FF2B5EF4-FFF2-40B4-BE49-F238E27FC236}">
                  <a16:creationId xmlns:a16="http://schemas.microsoft.com/office/drawing/2014/main" id="{ACDA953D-44AD-47E9-9254-00F674BE57E5}"/>
                </a:ext>
              </a:extLst>
            </p:cNvPr>
            <p:cNvSpPr/>
            <p:nvPr/>
          </p:nvSpPr>
          <p:spPr>
            <a:xfrm rot="16200000">
              <a:off x="10448077" y="3865128"/>
              <a:ext cx="2129298" cy="50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sp>
          <p:nvSpPr>
            <p:cNvPr id="168" name="Rectangle 167">
              <a:extLst>
                <a:ext uri="{FF2B5EF4-FFF2-40B4-BE49-F238E27FC236}">
                  <a16:creationId xmlns:a16="http://schemas.microsoft.com/office/drawing/2014/main" id="{5990482C-BB09-44DF-8F4D-1CBD589CC1E7}"/>
                </a:ext>
              </a:extLst>
            </p:cNvPr>
            <p:cNvSpPr/>
            <p:nvPr/>
          </p:nvSpPr>
          <p:spPr>
            <a:xfrm rot="16200000">
              <a:off x="9648664" y="3651499"/>
              <a:ext cx="2129298" cy="936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grpSp>
      <p:grpSp>
        <p:nvGrpSpPr>
          <p:cNvPr id="233" name="Group 232">
            <a:extLst>
              <a:ext uri="{FF2B5EF4-FFF2-40B4-BE49-F238E27FC236}">
                <a16:creationId xmlns:a16="http://schemas.microsoft.com/office/drawing/2014/main" id="{ED112DF3-8C88-4F32-8FF9-3A24161ED5A8}"/>
              </a:ext>
            </a:extLst>
          </p:cNvPr>
          <p:cNvGrpSpPr/>
          <p:nvPr/>
        </p:nvGrpSpPr>
        <p:grpSpPr>
          <a:xfrm>
            <a:off x="5270795" y="3407680"/>
            <a:ext cx="2626730" cy="561533"/>
            <a:chOff x="247741" y="2937334"/>
            <a:chExt cx="11607940" cy="2481503"/>
          </a:xfrm>
        </p:grpSpPr>
        <p:sp>
          <p:nvSpPr>
            <p:cNvPr id="234" name="Rectangle 233">
              <a:extLst>
                <a:ext uri="{FF2B5EF4-FFF2-40B4-BE49-F238E27FC236}">
                  <a16:creationId xmlns:a16="http://schemas.microsoft.com/office/drawing/2014/main" id="{1A933C6F-3F30-476A-A100-3EB36120DCB1}"/>
                </a:ext>
              </a:extLst>
            </p:cNvPr>
            <p:cNvSpPr/>
            <p:nvPr/>
          </p:nvSpPr>
          <p:spPr>
            <a:xfrm>
              <a:off x="247741" y="2937334"/>
              <a:ext cx="11607940" cy="2481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35" name="Rectangle 234">
              <a:extLst>
                <a:ext uri="{FF2B5EF4-FFF2-40B4-BE49-F238E27FC236}">
                  <a16:creationId xmlns:a16="http://schemas.microsoft.com/office/drawing/2014/main" id="{A3112F1D-7AA8-41A2-8429-D96EF26AF77E}"/>
                </a:ext>
              </a:extLst>
            </p:cNvPr>
            <p:cNvSpPr/>
            <p:nvPr/>
          </p:nvSpPr>
          <p:spPr>
            <a:xfrm>
              <a:off x="925525" y="3057552"/>
              <a:ext cx="9225536" cy="45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dirty="0"/>
            </a:p>
          </p:txBody>
        </p:sp>
        <p:grpSp>
          <p:nvGrpSpPr>
            <p:cNvPr id="236" name="Group 235">
              <a:extLst>
                <a:ext uri="{FF2B5EF4-FFF2-40B4-BE49-F238E27FC236}">
                  <a16:creationId xmlns:a16="http://schemas.microsoft.com/office/drawing/2014/main" id="{83413921-31F0-40C2-907A-A7456EB2165E}"/>
                </a:ext>
              </a:extLst>
            </p:cNvPr>
            <p:cNvGrpSpPr/>
            <p:nvPr/>
          </p:nvGrpSpPr>
          <p:grpSpPr>
            <a:xfrm>
              <a:off x="419916" y="3779749"/>
              <a:ext cx="1793335" cy="372765"/>
              <a:chOff x="1170402" y="3738105"/>
              <a:chExt cx="1998060" cy="454955"/>
            </a:xfrm>
            <a:solidFill>
              <a:schemeClr val="accent2"/>
            </a:solidFill>
          </p:grpSpPr>
          <p:sp>
            <p:nvSpPr>
              <p:cNvPr id="298" name="Rectangle 297">
                <a:extLst>
                  <a:ext uri="{FF2B5EF4-FFF2-40B4-BE49-F238E27FC236}">
                    <a16:creationId xmlns:a16="http://schemas.microsoft.com/office/drawing/2014/main" id="{6F000627-B46E-4299-8265-DF3EE6AD1741}"/>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9" name="Rectangle 298">
                <a:extLst>
                  <a:ext uri="{FF2B5EF4-FFF2-40B4-BE49-F238E27FC236}">
                    <a16:creationId xmlns:a16="http://schemas.microsoft.com/office/drawing/2014/main" id="{B25603F9-62DE-4B29-93C5-1B18746F0AB0}"/>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0" name="Rectangle 299">
                <a:extLst>
                  <a:ext uri="{FF2B5EF4-FFF2-40B4-BE49-F238E27FC236}">
                    <a16:creationId xmlns:a16="http://schemas.microsoft.com/office/drawing/2014/main" id="{5E0B0D8E-F262-4345-B4F4-1C4A505AD5FA}"/>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1" name="Rectangle 300">
                <a:extLst>
                  <a:ext uri="{FF2B5EF4-FFF2-40B4-BE49-F238E27FC236}">
                    <a16:creationId xmlns:a16="http://schemas.microsoft.com/office/drawing/2014/main" id="{C5BBA0B5-6597-49B5-9267-01B9B0E3E40B}"/>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2" name="Rectangle 301">
                <a:extLst>
                  <a:ext uri="{FF2B5EF4-FFF2-40B4-BE49-F238E27FC236}">
                    <a16:creationId xmlns:a16="http://schemas.microsoft.com/office/drawing/2014/main" id="{22436B6D-884E-4FA1-AABE-A0D8769E5F75}"/>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3" name="Rectangle 302">
                <a:extLst>
                  <a:ext uri="{FF2B5EF4-FFF2-40B4-BE49-F238E27FC236}">
                    <a16:creationId xmlns:a16="http://schemas.microsoft.com/office/drawing/2014/main" id="{E7DCBD81-B20B-4960-A419-F53F9D62F242}"/>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4" name="Rectangle 303">
                <a:extLst>
                  <a:ext uri="{FF2B5EF4-FFF2-40B4-BE49-F238E27FC236}">
                    <a16:creationId xmlns:a16="http://schemas.microsoft.com/office/drawing/2014/main" id="{1F61977B-0C20-4D5F-89E1-3EF74345D613}"/>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5" name="Rectangle 304">
                <a:extLst>
                  <a:ext uri="{FF2B5EF4-FFF2-40B4-BE49-F238E27FC236}">
                    <a16:creationId xmlns:a16="http://schemas.microsoft.com/office/drawing/2014/main" id="{404E3D98-CEA2-4B82-8DD4-9006069902B9}"/>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6" name="Rectangle 305">
                <a:extLst>
                  <a:ext uri="{FF2B5EF4-FFF2-40B4-BE49-F238E27FC236}">
                    <a16:creationId xmlns:a16="http://schemas.microsoft.com/office/drawing/2014/main" id="{F1812F0C-D292-44A6-A3BF-52A3C884A456}"/>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7" name="Rectangle 306">
                <a:extLst>
                  <a:ext uri="{FF2B5EF4-FFF2-40B4-BE49-F238E27FC236}">
                    <a16:creationId xmlns:a16="http://schemas.microsoft.com/office/drawing/2014/main" id="{91756D29-EAFB-4D0E-8932-08B888B83447}"/>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8" name="Rectangle 307">
                <a:extLst>
                  <a:ext uri="{FF2B5EF4-FFF2-40B4-BE49-F238E27FC236}">
                    <a16:creationId xmlns:a16="http://schemas.microsoft.com/office/drawing/2014/main" id="{E9929B7E-2CF3-4EEE-9A09-CFEFF251E92E}"/>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9" name="Rectangle 308">
                <a:extLst>
                  <a:ext uri="{FF2B5EF4-FFF2-40B4-BE49-F238E27FC236}">
                    <a16:creationId xmlns:a16="http://schemas.microsoft.com/office/drawing/2014/main" id="{07F7B0F9-1AC3-4BEE-BBDD-C1556E66F234}"/>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0" name="Rectangle 309">
                <a:extLst>
                  <a:ext uri="{FF2B5EF4-FFF2-40B4-BE49-F238E27FC236}">
                    <a16:creationId xmlns:a16="http://schemas.microsoft.com/office/drawing/2014/main" id="{9AF281AF-850C-44DE-BB4D-3ACD7AEDB37F}"/>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1" name="Rectangle 310">
                <a:extLst>
                  <a:ext uri="{FF2B5EF4-FFF2-40B4-BE49-F238E27FC236}">
                    <a16:creationId xmlns:a16="http://schemas.microsoft.com/office/drawing/2014/main" id="{2D265420-5BC6-44C5-ABCE-ADE632CD5891}"/>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2" name="Rectangle 311">
                <a:extLst>
                  <a:ext uri="{FF2B5EF4-FFF2-40B4-BE49-F238E27FC236}">
                    <a16:creationId xmlns:a16="http://schemas.microsoft.com/office/drawing/2014/main" id="{CBCC261C-9CC5-4E66-A6FC-8FFF07CA7607}"/>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3" name="Rectangle 312">
                <a:extLst>
                  <a:ext uri="{FF2B5EF4-FFF2-40B4-BE49-F238E27FC236}">
                    <a16:creationId xmlns:a16="http://schemas.microsoft.com/office/drawing/2014/main" id="{D77D5E8F-9087-467C-96A5-1BFEFF27DB78}"/>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237" name="Group 236">
              <a:extLst>
                <a:ext uri="{FF2B5EF4-FFF2-40B4-BE49-F238E27FC236}">
                  <a16:creationId xmlns:a16="http://schemas.microsoft.com/office/drawing/2014/main" id="{2A7D8498-9DF4-49FB-81CF-9C0D3032BE9A}"/>
                </a:ext>
              </a:extLst>
            </p:cNvPr>
            <p:cNvGrpSpPr/>
            <p:nvPr/>
          </p:nvGrpSpPr>
          <p:grpSpPr>
            <a:xfrm>
              <a:off x="2375346" y="3784619"/>
              <a:ext cx="1793335" cy="372765"/>
              <a:chOff x="1170402" y="3738105"/>
              <a:chExt cx="1998060" cy="454955"/>
            </a:xfrm>
            <a:solidFill>
              <a:schemeClr val="accent2"/>
            </a:solidFill>
          </p:grpSpPr>
          <p:sp>
            <p:nvSpPr>
              <p:cNvPr id="282" name="Rectangle 281">
                <a:extLst>
                  <a:ext uri="{FF2B5EF4-FFF2-40B4-BE49-F238E27FC236}">
                    <a16:creationId xmlns:a16="http://schemas.microsoft.com/office/drawing/2014/main" id="{91DFD56D-7A22-4578-BEE6-66AC24143EDE}"/>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3" name="Rectangle 282">
                <a:extLst>
                  <a:ext uri="{FF2B5EF4-FFF2-40B4-BE49-F238E27FC236}">
                    <a16:creationId xmlns:a16="http://schemas.microsoft.com/office/drawing/2014/main" id="{FBB7F2DE-8EBA-487F-8F2D-875137A376D8}"/>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4" name="Rectangle 283">
                <a:extLst>
                  <a:ext uri="{FF2B5EF4-FFF2-40B4-BE49-F238E27FC236}">
                    <a16:creationId xmlns:a16="http://schemas.microsoft.com/office/drawing/2014/main" id="{46C7F2D4-9D97-47FA-A1C3-894A1E09FA96}"/>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5" name="Rectangle 284">
                <a:extLst>
                  <a:ext uri="{FF2B5EF4-FFF2-40B4-BE49-F238E27FC236}">
                    <a16:creationId xmlns:a16="http://schemas.microsoft.com/office/drawing/2014/main" id="{9E6BDB08-59D5-4E43-9E00-DDC50F3A4695}"/>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6" name="Rectangle 285">
                <a:extLst>
                  <a:ext uri="{FF2B5EF4-FFF2-40B4-BE49-F238E27FC236}">
                    <a16:creationId xmlns:a16="http://schemas.microsoft.com/office/drawing/2014/main" id="{624E4739-7934-4896-97AE-4686B2261229}"/>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7" name="Rectangle 286">
                <a:extLst>
                  <a:ext uri="{FF2B5EF4-FFF2-40B4-BE49-F238E27FC236}">
                    <a16:creationId xmlns:a16="http://schemas.microsoft.com/office/drawing/2014/main" id="{CA05F9EE-39B1-4ED0-872B-45070E9DAD2E}"/>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8" name="Rectangle 287">
                <a:extLst>
                  <a:ext uri="{FF2B5EF4-FFF2-40B4-BE49-F238E27FC236}">
                    <a16:creationId xmlns:a16="http://schemas.microsoft.com/office/drawing/2014/main" id="{6A29B32B-3A9F-4F21-A577-1BBCD8349B6A}"/>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9" name="Rectangle 288">
                <a:extLst>
                  <a:ext uri="{FF2B5EF4-FFF2-40B4-BE49-F238E27FC236}">
                    <a16:creationId xmlns:a16="http://schemas.microsoft.com/office/drawing/2014/main" id="{50FC9BC5-D196-4333-B48C-132540B105ED}"/>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0" name="Rectangle 289">
                <a:extLst>
                  <a:ext uri="{FF2B5EF4-FFF2-40B4-BE49-F238E27FC236}">
                    <a16:creationId xmlns:a16="http://schemas.microsoft.com/office/drawing/2014/main" id="{B9DDD7C1-31E7-4FEF-B736-8B3354EB0508}"/>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1" name="Rectangle 290">
                <a:extLst>
                  <a:ext uri="{FF2B5EF4-FFF2-40B4-BE49-F238E27FC236}">
                    <a16:creationId xmlns:a16="http://schemas.microsoft.com/office/drawing/2014/main" id="{366F9292-0984-4FD8-BE87-81766B5AFED9}"/>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2" name="Rectangle 291">
                <a:extLst>
                  <a:ext uri="{FF2B5EF4-FFF2-40B4-BE49-F238E27FC236}">
                    <a16:creationId xmlns:a16="http://schemas.microsoft.com/office/drawing/2014/main" id="{5BF90505-E114-4587-AB3C-4900BF58C93B}"/>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3" name="Rectangle 292">
                <a:extLst>
                  <a:ext uri="{FF2B5EF4-FFF2-40B4-BE49-F238E27FC236}">
                    <a16:creationId xmlns:a16="http://schemas.microsoft.com/office/drawing/2014/main" id="{85646DAE-CAC5-4204-8850-90785BD1DF26}"/>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4" name="Rectangle 293">
                <a:extLst>
                  <a:ext uri="{FF2B5EF4-FFF2-40B4-BE49-F238E27FC236}">
                    <a16:creationId xmlns:a16="http://schemas.microsoft.com/office/drawing/2014/main" id="{CF0A2B57-60A5-4F77-ADB2-C9D100DF8F1F}"/>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5" name="Rectangle 294">
                <a:extLst>
                  <a:ext uri="{FF2B5EF4-FFF2-40B4-BE49-F238E27FC236}">
                    <a16:creationId xmlns:a16="http://schemas.microsoft.com/office/drawing/2014/main" id="{D4B66AF1-9E58-4238-8D1D-A407946212E0}"/>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6" name="Rectangle 295">
                <a:extLst>
                  <a:ext uri="{FF2B5EF4-FFF2-40B4-BE49-F238E27FC236}">
                    <a16:creationId xmlns:a16="http://schemas.microsoft.com/office/drawing/2014/main" id="{74304ADF-E78A-4F90-A010-40977299C7C7}"/>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7" name="Rectangle 296">
                <a:extLst>
                  <a:ext uri="{FF2B5EF4-FFF2-40B4-BE49-F238E27FC236}">
                    <a16:creationId xmlns:a16="http://schemas.microsoft.com/office/drawing/2014/main" id="{D02D6925-344E-42B3-8DEB-C5A001E231CF}"/>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238" name="Group 237">
              <a:extLst>
                <a:ext uri="{FF2B5EF4-FFF2-40B4-BE49-F238E27FC236}">
                  <a16:creationId xmlns:a16="http://schemas.microsoft.com/office/drawing/2014/main" id="{11B32CA3-64F3-4F8C-8CC5-A82723C9B03C}"/>
                </a:ext>
              </a:extLst>
            </p:cNvPr>
            <p:cNvGrpSpPr/>
            <p:nvPr/>
          </p:nvGrpSpPr>
          <p:grpSpPr>
            <a:xfrm>
              <a:off x="6396609" y="3796670"/>
              <a:ext cx="1793335" cy="372765"/>
              <a:chOff x="1170402" y="3738105"/>
              <a:chExt cx="1998060" cy="454955"/>
            </a:xfrm>
            <a:solidFill>
              <a:schemeClr val="accent2"/>
            </a:solidFill>
          </p:grpSpPr>
          <p:sp>
            <p:nvSpPr>
              <p:cNvPr id="266" name="Rectangle 265">
                <a:extLst>
                  <a:ext uri="{FF2B5EF4-FFF2-40B4-BE49-F238E27FC236}">
                    <a16:creationId xmlns:a16="http://schemas.microsoft.com/office/drawing/2014/main" id="{354D4BF1-0B60-49C0-A648-8CD6FFE5F959}"/>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7" name="Rectangle 266">
                <a:extLst>
                  <a:ext uri="{FF2B5EF4-FFF2-40B4-BE49-F238E27FC236}">
                    <a16:creationId xmlns:a16="http://schemas.microsoft.com/office/drawing/2014/main" id="{657B534A-A4E0-46AA-96C7-7FC78488E512}"/>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8" name="Rectangle 267">
                <a:extLst>
                  <a:ext uri="{FF2B5EF4-FFF2-40B4-BE49-F238E27FC236}">
                    <a16:creationId xmlns:a16="http://schemas.microsoft.com/office/drawing/2014/main" id="{4086480D-6920-4346-8358-9F213230ED78}"/>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9" name="Rectangle 268">
                <a:extLst>
                  <a:ext uri="{FF2B5EF4-FFF2-40B4-BE49-F238E27FC236}">
                    <a16:creationId xmlns:a16="http://schemas.microsoft.com/office/drawing/2014/main" id="{1A7CEC06-5877-4E55-8AA5-DB953EB1643D}"/>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0" name="Rectangle 269">
                <a:extLst>
                  <a:ext uri="{FF2B5EF4-FFF2-40B4-BE49-F238E27FC236}">
                    <a16:creationId xmlns:a16="http://schemas.microsoft.com/office/drawing/2014/main" id="{05E2AA68-0AAD-4F8C-830F-E8D6CC333EBE}"/>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1" name="Rectangle 270">
                <a:extLst>
                  <a:ext uri="{FF2B5EF4-FFF2-40B4-BE49-F238E27FC236}">
                    <a16:creationId xmlns:a16="http://schemas.microsoft.com/office/drawing/2014/main" id="{0C0DEC25-7F20-4ED8-8610-E338BDEB6BED}"/>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2" name="Rectangle 271">
                <a:extLst>
                  <a:ext uri="{FF2B5EF4-FFF2-40B4-BE49-F238E27FC236}">
                    <a16:creationId xmlns:a16="http://schemas.microsoft.com/office/drawing/2014/main" id="{233DC8EB-09CF-4037-AE40-F1FC6A67626D}"/>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3" name="Rectangle 272">
                <a:extLst>
                  <a:ext uri="{FF2B5EF4-FFF2-40B4-BE49-F238E27FC236}">
                    <a16:creationId xmlns:a16="http://schemas.microsoft.com/office/drawing/2014/main" id="{62E83C8B-9D0E-4641-9D30-5D5EE9E09661}"/>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4" name="Rectangle 273">
                <a:extLst>
                  <a:ext uri="{FF2B5EF4-FFF2-40B4-BE49-F238E27FC236}">
                    <a16:creationId xmlns:a16="http://schemas.microsoft.com/office/drawing/2014/main" id="{20EBDE88-57B6-4F07-BADB-F7C6EE5FD59C}"/>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5" name="Rectangle 274">
                <a:extLst>
                  <a:ext uri="{FF2B5EF4-FFF2-40B4-BE49-F238E27FC236}">
                    <a16:creationId xmlns:a16="http://schemas.microsoft.com/office/drawing/2014/main" id="{1077B23E-A55F-4E04-9418-B5FFCCE60EA1}"/>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6" name="Rectangle 275">
                <a:extLst>
                  <a:ext uri="{FF2B5EF4-FFF2-40B4-BE49-F238E27FC236}">
                    <a16:creationId xmlns:a16="http://schemas.microsoft.com/office/drawing/2014/main" id="{549B4010-4437-43AA-8155-6854375E32DC}"/>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7" name="Rectangle 276">
                <a:extLst>
                  <a:ext uri="{FF2B5EF4-FFF2-40B4-BE49-F238E27FC236}">
                    <a16:creationId xmlns:a16="http://schemas.microsoft.com/office/drawing/2014/main" id="{0C1F145D-DE23-475B-8C65-E76FF736BAA9}"/>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8" name="Rectangle 277">
                <a:extLst>
                  <a:ext uri="{FF2B5EF4-FFF2-40B4-BE49-F238E27FC236}">
                    <a16:creationId xmlns:a16="http://schemas.microsoft.com/office/drawing/2014/main" id="{BEE903DA-98C4-46F2-A11F-EB2AE69D0CC9}"/>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9" name="Rectangle 278">
                <a:extLst>
                  <a:ext uri="{FF2B5EF4-FFF2-40B4-BE49-F238E27FC236}">
                    <a16:creationId xmlns:a16="http://schemas.microsoft.com/office/drawing/2014/main" id="{9C8529C9-568C-4E57-8571-D6A7A2E97070}"/>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0" name="Rectangle 279">
                <a:extLst>
                  <a:ext uri="{FF2B5EF4-FFF2-40B4-BE49-F238E27FC236}">
                    <a16:creationId xmlns:a16="http://schemas.microsoft.com/office/drawing/2014/main" id="{EF6F2833-86BD-447F-B291-6099E8AC3880}"/>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1" name="Rectangle 280">
                <a:extLst>
                  <a:ext uri="{FF2B5EF4-FFF2-40B4-BE49-F238E27FC236}">
                    <a16:creationId xmlns:a16="http://schemas.microsoft.com/office/drawing/2014/main" id="{AF8DFA64-DCBB-409C-AB3E-1BD74CAFFB83}"/>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239" name="Group 238">
              <a:extLst>
                <a:ext uri="{FF2B5EF4-FFF2-40B4-BE49-F238E27FC236}">
                  <a16:creationId xmlns:a16="http://schemas.microsoft.com/office/drawing/2014/main" id="{6F4A3CAC-3EA2-430F-A075-BB68E7C8A771}"/>
                </a:ext>
              </a:extLst>
            </p:cNvPr>
            <p:cNvGrpSpPr/>
            <p:nvPr/>
          </p:nvGrpSpPr>
          <p:grpSpPr>
            <a:xfrm>
              <a:off x="8351022" y="3791795"/>
              <a:ext cx="1793335" cy="372765"/>
              <a:chOff x="1170402" y="3738105"/>
              <a:chExt cx="1998060" cy="454955"/>
            </a:xfrm>
            <a:solidFill>
              <a:schemeClr val="accent2"/>
            </a:solidFill>
          </p:grpSpPr>
          <p:sp>
            <p:nvSpPr>
              <p:cNvPr id="250" name="Rectangle 249">
                <a:extLst>
                  <a:ext uri="{FF2B5EF4-FFF2-40B4-BE49-F238E27FC236}">
                    <a16:creationId xmlns:a16="http://schemas.microsoft.com/office/drawing/2014/main" id="{0E38168C-C1FA-4B7C-9853-E64D7C3B766B}"/>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1" name="Rectangle 250">
                <a:extLst>
                  <a:ext uri="{FF2B5EF4-FFF2-40B4-BE49-F238E27FC236}">
                    <a16:creationId xmlns:a16="http://schemas.microsoft.com/office/drawing/2014/main" id="{C4075786-0B4E-4AB9-BB4C-272CFDAF3059}"/>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2" name="Rectangle 251">
                <a:extLst>
                  <a:ext uri="{FF2B5EF4-FFF2-40B4-BE49-F238E27FC236}">
                    <a16:creationId xmlns:a16="http://schemas.microsoft.com/office/drawing/2014/main" id="{AD6DB7C5-5128-4388-A68A-FC7EFAAD675D}"/>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3" name="Rectangle 252">
                <a:extLst>
                  <a:ext uri="{FF2B5EF4-FFF2-40B4-BE49-F238E27FC236}">
                    <a16:creationId xmlns:a16="http://schemas.microsoft.com/office/drawing/2014/main" id="{29CD5876-E014-4398-8390-103E7BA9F897}"/>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4" name="Rectangle 253">
                <a:extLst>
                  <a:ext uri="{FF2B5EF4-FFF2-40B4-BE49-F238E27FC236}">
                    <a16:creationId xmlns:a16="http://schemas.microsoft.com/office/drawing/2014/main" id="{79357B39-3E48-4231-8C43-B036E8071070}"/>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5" name="Rectangle 254">
                <a:extLst>
                  <a:ext uri="{FF2B5EF4-FFF2-40B4-BE49-F238E27FC236}">
                    <a16:creationId xmlns:a16="http://schemas.microsoft.com/office/drawing/2014/main" id="{6F78375D-109F-4E4F-B531-340691E2B8A0}"/>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6" name="Rectangle 255">
                <a:extLst>
                  <a:ext uri="{FF2B5EF4-FFF2-40B4-BE49-F238E27FC236}">
                    <a16:creationId xmlns:a16="http://schemas.microsoft.com/office/drawing/2014/main" id="{E03F64D8-A7B0-4741-B272-A81FA10DAD69}"/>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7" name="Rectangle 256">
                <a:extLst>
                  <a:ext uri="{FF2B5EF4-FFF2-40B4-BE49-F238E27FC236}">
                    <a16:creationId xmlns:a16="http://schemas.microsoft.com/office/drawing/2014/main" id="{E688874B-6396-4ED5-ACD3-D11C863C7806}"/>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8" name="Rectangle 257">
                <a:extLst>
                  <a:ext uri="{FF2B5EF4-FFF2-40B4-BE49-F238E27FC236}">
                    <a16:creationId xmlns:a16="http://schemas.microsoft.com/office/drawing/2014/main" id="{FE6728E2-5F70-4096-80BE-AB26C71C151E}"/>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9" name="Rectangle 258">
                <a:extLst>
                  <a:ext uri="{FF2B5EF4-FFF2-40B4-BE49-F238E27FC236}">
                    <a16:creationId xmlns:a16="http://schemas.microsoft.com/office/drawing/2014/main" id="{CBC4DC20-CFDA-45E2-8F0B-9610A4DD5F85}"/>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0" name="Rectangle 259">
                <a:extLst>
                  <a:ext uri="{FF2B5EF4-FFF2-40B4-BE49-F238E27FC236}">
                    <a16:creationId xmlns:a16="http://schemas.microsoft.com/office/drawing/2014/main" id="{1ADEDA80-CC16-40FC-B9ED-C9B48DBEADC0}"/>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1" name="Rectangle 260">
                <a:extLst>
                  <a:ext uri="{FF2B5EF4-FFF2-40B4-BE49-F238E27FC236}">
                    <a16:creationId xmlns:a16="http://schemas.microsoft.com/office/drawing/2014/main" id="{ADB8B8CA-E580-43EF-80AD-55431BC2D0EB}"/>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2" name="Rectangle 261">
                <a:extLst>
                  <a:ext uri="{FF2B5EF4-FFF2-40B4-BE49-F238E27FC236}">
                    <a16:creationId xmlns:a16="http://schemas.microsoft.com/office/drawing/2014/main" id="{37C6D62C-55CC-4AF0-93CA-160CF2B902BB}"/>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3" name="Rectangle 262">
                <a:extLst>
                  <a:ext uri="{FF2B5EF4-FFF2-40B4-BE49-F238E27FC236}">
                    <a16:creationId xmlns:a16="http://schemas.microsoft.com/office/drawing/2014/main" id="{E5127471-8326-47CB-B4D7-DD892E17F649}"/>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4" name="Rectangle 263">
                <a:extLst>
                  <a:ext uri="{FF2B5EF4-FFF2-40B4-BE49-F238E27FC236}">
                    <a16:creationId xmlns:a16="http://schemas.microsoft.com/office/drawing/2014/main" id="{7C051815-83A6-47F5-BAF7-9615FD8775E0}"/>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5" name="Rectangle 264">
                <a:extLst>
                  <a:ext uri="{FF2B5EF4-FFF2-40B4-BE49-F238E27FC236}">
                    <a16:creationId xmlns:a16="http://schemas.microsoft.com/office/drawing/2014/main" id="{B599D112-0783-4634-9F07-A925BED626F5}"/>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240" name="Rectangle 239">
              <a:extLst>
                <a:ext uri="{FF2B5EF4-FFF2-40B4-BE49-F238E27FC236}">
                  <a16:creationId xmlns:a16="http://schemas.microsoft.com/office/drawing/2014/main" id="{0DE06794-C2E8-43A2-A3E0-552478DB9EBB}"/>
                </a:ext>
              </a:extLst>
            </p:cNvPr>
            <p:cNvSpPr/>
            <p:nvPr/>
          </p:nvSpPr>
          <p:spPr>
            <a:xfrm>
              <a:off x="419916" y="4364213"/>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dirty="0"/>
            </a:p>
          </p:txBody>
        </p:sp>
        <p:sp>
          <p:nvSpPr>
            <p:cNvPr id="241" name="Rectangle 240">
              <a:extLst>
                <a:ext uri="{FF2B5EF4-FFF2-40B4-BE49-F238E27FC236}">
                  <a16:creationId xmlns:a16="http://schemas.microsoft.com/office/drawing/2014/main" id="{168643AE-4E3F-4F5F-9475-3F5BD0C12096}"/>
                </a:ext>
              </a:extLst>
            </p:cNvPr>
            <p:cNvSpPr/>
            <p:nvPr/>
          </p:nvSpPr>
          <p:spPr>
            <a:xfrm>
              <a:off x="2372279" y="4364213"/>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2" name="Rectangle 241">
              <a:extLst>
                <a:ext uri="{FF2B5EF4-FFF2-40B4-BE49-F238E27FC236}">
                  <a16:creationId xmlns:a16="http://schemas.microsoft.com/office/drawing/2014/main" id="{F31687E5-62B2-495E-BDC0-CA4D0AECE7C1}"/>
                </a:ext>
              </a:extLst>
            </p:cNvPr>
            <p:cNvSpPr/>
            <p:nvPr/>
          </p:nvSpPr>
          <p:spPr>
            <a:xfrm rot="16200000">
              <a:off x="4219731" y="3905655"/>
              <a:ext cx="1392481" cy="1164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sp>
          <p:nvSpPr>
            <p:cNvPr id="243" name="Rectangle 242">
              <a:extLst>
                <a:ext uri="{FF2B5EF4-FFF2-40B4-BE49-F238E27FC236}">
                  <a16:creationId xmlns:a16="http://schemas.microsoft.com/office/drawing/2014/main" id="{F38CEBD1-C768-47EF-9480-00ECD3849435}"/>
                </a:ext>
              </a:extLst>
            </p:cNvPr>
            <p:cNvSpPr/>
            <p:nvPr/>
          </p:nvSpPr>
          <p:spPr>
            <a:xfrm>
              <a:off x="6383453" y="4376265"/>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4" name="Rectangle 243">
              <a:extLst>
                <a:ext uri="{FF2B5EF4-FFF2-40B4-BE49-F238E27FC236}">
                  <a16:creationId xmlns:a16="http://schemas.microsoft.com/office/drawing/2014/main" id="{CA1D0EF1-AE5B-46FA-A75D-EE7C89437B61}"/>
                </a:ext>
              </a:extLst>
            </p:cNvPr>
            <p:cNvSpPr/>
            <p:nvPr/>
          </p:nvSpPr>
          <p:spPr>
            <a:xfrm>
              <a:off x="8354655" y="4378832"/>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5" name="Rectangle 244">
              <a:extLst>
                <a:ext uri="{FF2B5EF4-FFF2-40B4-BE49-F238E27FC236}">
                  <a16:creationId xmlns:a16="http://schemas.microsoft.com/office/drawing/2014/main" id="{BB184CA3-B1C6-42DB-9EA6-0D5AD38489F5}"/>
                </a:ext>
              </a:extLst>
            </p:cNvPr>
            <p:cNvSpPr/>
            <p:nvPr/>
          </p:nvSpPr>
          <p:spPr>
            <a:xfrm rot="16200000">
              <a:off x="5747938" y="3698754"/>
              <a:ext cx="372765"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6" name="Rectangle 245">
              <a:extLst>
                <a:ext uri="{FF2B5EF4-FFF2-40B4-BE49-F238E27FC236}">
                  <a16:creationId xmlns:a16="http://schemas.microsoft.com/office/drawing/2014/main" id="{E17798F0-5DE4-4B9E-AD2B-A29F5659802D}"/>
                </a:ext>
              </a:extLst>
            </p:cNvPr>
            <p:cNvSpPr/>
            <p:nvPr/>
          </p:nvSpPr>
          <p:spPr>
            <a:xfrm rot="16200000">
              <a:off x="5760330" y="4285645"/>
              <a:ext cx="372765"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7" name="Rectangle 246">
              <a:extLst>
                <a:ext uri="{FF2B5EF4-FFF2-40B4-BE49-F238E27FC236}">
                  <a16:creationId xmlns:a16="http://schemas.microsoft.com/office/drawing/2014/main" id="{E8D40292-95EF-4601-A2F8-C0DFE6F10B27}"/>
                </a:ext>
              </a:extLst>
            </p:cNvPr>
            <p:cNvSpPr/>
            <p:nvPr/>
          </p:nvSpPr>
          <p:spPr>
            <a:xfrm rot="16200000">
              <a:off x="481322" y="3140120"/>
              <a:ext cx="218815" cy="289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8" name="Rectangle 247">
              <a:extLst>
                <a:ext uri="{FF2B5EF4-FFF2-40B4-BE49-F238E27FC236}">
                  <a16:creationId xmlns:a16="http://schemas.microsoft.com/office/drawing/2014/main" id="{917AF96B-8C7F-4E55-99ED-BB14F6C19888}"/>
                </a:ext>
              </a:extLst>
            </p:cNvPr>
            <p:cNvSpPr/>
            <p:nvPr/>
          </p:nvSpPr>
          <p:spPr>
            <a:xfrm rot="16200000">
              <a:off x="10448077" y="3865128"/>
              <a:ext cx="2129298" cy="50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sp>
          <p:nvSpPr>
            <p:cNvPr id="249" name="Rectangle 248">
              <a:extLst>
                <a:ext uri="{FF2B5EF4-FFF2-40B4-BE49-F238E27FC236}">
                  <a16:creationId xmlns:a16="http://schemas.microsoft.com/office/drawing/2014/main" id="{2A8CC4EA-34B6-4C9D-B501-84F01E22573E}"/>
                </a:ext>
              </a:extLst>
            </p:cNvPr>
            <p:cNvSpPr/>
            <p:nvPr/>
          </p:nvSpPr>
          <p:spPr>
            <a:xfrm rot="16200000">
              <a:off x="9648664" y="3651499"/>
              <a:ext cx="2129298" cy="936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grpSp>
      <p:sp>
        <p:nvSpPr>
          <p:cNvPr id="2" name="Rectangle 1">
            <a:extLst>
              <a:ext uri="{FF2B5EF4-FFF2-40B4-BE49-F238E27FC236}">
                <a16:creationId xmlns:a16="http://schemas.microsoft.com/office/drawing/2014/main" id="{10BE235E-4B63-4CF2-AE6C-07C46FE161E6}"/>
              </a:ext>
            </a:extLst>
          </p:cNvPr>
          <p:cNvSpPr/>
          <p:nvPr/>
        </p:nvSpPr>
        <p:spPr>
          <a:xfrm>
            <a:off x="1781340" y="3144159"/>
            <a:ext cx="6929190" cy="11326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 name="TextBox 4">
            <a:extLst>
              <a:ext uri="{FF2B5EF4-FFF2-40B4-BE49-F238E27FC236}">
                <a16:creationId xmlns:a16="http://schemas.microsoft.com/office/drawing/2014/main" id="{CA4B2E24-C872-4797-84FC-11A018974E9E}"/>
              </a:ext>
            </a:extLst>
          </p:cNvPr>
          <p:cNvSpPr txBox="1"/>
          <p:nvPr/>
        </p:nvSpPr>
        <p:spPr>
          <a:xfrm>
            <a:off x="1940579" y="3551909"/>
            <a:ext cx="415498" cy="369332"/>
          </a:xfrm>
          <a:prstGeom prst="rect">
            <a:avLst/>
          </a:prstGeom>
          <a:noFill/>
        </p:spPr>
        <p:txBody>
          <a:bodyPr wrap="none" rtlCol="0">
            <a:spAutoFit/>
          </a:bodyPr>
          <a:lstStyle/>
          <a:p>
            <a:r>
              <a:rPr lang="de-DE" dirty="0"/>
              <a:t>…</a:t>
            </a:r>
            <a:endParaRPr lang="en-DE" dirty="0"/>
          </a:p>
        </p:txBody>
      </p:sp>
      <p:sp>
        <p:nvSpPr>
          <p:cNvPr id="6" name="TextBox 5">
            <a:extLst>
              <a:ext uri="{FF2B5EF4-FFF2-40B4-BE49-F238E27FC236}">
                <a16:creationId xmlns:a16="http://schemas.microsoft.com/office/drawing/2014/main" id="{6916B7DF-1210-4DD4-95D7-6E6A730C9809}"/>
              </a:ext>
            </a:extLst>
          </p:cNvPr>
          <p:cNvSpPr txBox="1"/>
          <p:nvPr/>
        </p:nvSpPr>
        <p:spPr>
          <a:xfrm>
            <a:off x="8098522" y="3573918"/>
            <a:ext cx="415498" cy="369332"/>
          </a:xfrm>
          <a:prstGeom prst="rect">
            <a:avLst/>
          </a:prstGeom>
          <a:noFill/>
        </p:spPr>
        <p:txBody>
          <a:bodyPr wrap="none" rtlCol="0">
            <a:spAutoFit/>
          </a:bodyPr>
          <a:lstStyle/>
          <a:p>
            <a:r>
              <a:rPr lang="de-DE" dirty="0"/>
              <a:t>…</a:t>
            </a:r>
            <a:endParaRPr lang="en-DE" dirty="0"/>
          </a:p>
        </p:txBody>
      </p:sp>
      <p:cxnSp>
        <p:nvCxnSpPr>
          <p:cNvPr id="8" name="Connector: Elbow 7">
            <a:extLst>
              <a:ext uri="{FF2B5EF4-FFF2-40B4-BE49-F238E27FC236}">
                <a16:creationId xmlns:a16="http://schemas.microsoft.com/office/drawing/2014/main" id="{16C1FEE3-E2B0-4CA3-993E-F572BE72A9CE}"/>
              </a:ext>
            </a:extLst>
          </p:cNvPr>
          <p:cNvCxnSpPr>
            <a:cxnSpLocks/>
            <a:stCxn id="315" idx="2"/>
            <a:endCxn id="235" idx="0"/>
          </p:cNvCxnSpPr>
          <p:nvPr/>
        </p:nvCxnSpPr>
        <p:spPr>
          <a:xfrm rot="16200000" flipH="1">
            <a:off x="5334950" y="2301854"/>
            <a:ext cx="1999002" cy="267058"/>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4187A69D-1732-49D9-9A2B-B2D6B9505F39}"/>
              </a:ext>
            </a:extLst>
          </p:cNvPr>
          <p:cNvCxnSpPr>
            <a:cxnSpLocks/>
            <a:stCxn id="315" idx="2"/>
            <a:endCxn id="154" idx="0"/>
          </p:cNvCxnSpPr>
          <p:nvPr/>
        </p:nvCxnSpPr>
        <p:spPr>
          <a:xfrm rot="5400000">
            <a:off x="3949947" y="1183909"/>
            <a:ext cx="1999002" cy="2502949"/>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4" name="TextBox 313">
            <a:extLst>
              <a:ext uri="{FF2B5EF4-FFF2-40B4-BE49-F238E27FC236}">
                <a16:creationId xmlns:a16="http://schemas.microsoft.com/office/drawing/2014/main" id="{EC1D3C38-AF35-40E1-BB10-A04FCE614367}"/>
              </a:ext>
            </a:extLst>
          </p:cNvPr>
          <p:cNvSpPr txBox="1"/>
          <p:nvPr/>
        </p:nvSpPr>
        <p:spPr>
          <a:xfrm>
            <a:off x="6577279" y="1373449"/>
            <a:ext cx="2230534" cy="738664"/>
          </a:xfrm>
          <a:prstGeom prst="rect">
            <a:avLst/>
          </a:prstGeom>
          <a:solidFill>
            <a:schemeClr val="accent5">
              <a:lumMod val="50000"/>
            </a:schemeClr>
          </a:solidFill>
        </p:spPr>
        <p:txBody>
          <a:bodyPr wrap="square" rtlCol="0">
            <a:spAutoFit/>
          </a:bodyPr>
          <a:lstStyle/>
          <a:p>
            <a:r>
              <a:rPr lang="de-DE" sz="1400" dirty="0"/>
              <a:t>Each </a:t>
            </a:r>
            <a:r>
              <a:rPr lang="de-DE" sz="1400" dirty="0">
                <a:solidFill>
                  <a:schemeClr val="tx2"/>
                </a:solidFill>
              </a:rPr>
              <a:t>thread group</a:t>
            </a:r>
            <a:r>
              <a:rPr lang="de-DE" sz="1400" dirty="0"/>
              <a:t> gets scheduled to an available compute unit</a:t>
            </a:r>
            <a:endParaRPr lang="en-DE" sz="1400" dirty="0"/>
          </a:p>
        </p:txBody>
      </p:sp>
      <p:sp>
        <p:nvSpPr>
          <p:cNvPr id="315" name="TextBox 314">
            <a:extLst>
              <a:ext uri="{FF2B5EF4-FFF2-40B4-BE49-F238E27FC236}">
                <a16:creationId xmlns:a16="http://schemas.microsoft.com/office/drawing/2014/main" id="{111BA2CA-417C-43F1-96BE-AC7A3AE8292C}"/>
              </a:ext>
            </a:extLst>
          </p:cNvPr>
          <p:cNvSpPr txBox="1"/>
          <p:nvPr/>
        </p:nvSpPr>
        <p:spPr>
          <a:xfrm>
            <a:off x="3987014" y="697218"/>
            <a:ext cx="4427815" cy="738664"/>
          </a:xfrm>
          <a:prstGeom prst="rect">
            <a:avLst/>
          </a:prstGeom>
          <a:noFill/>
        </p:spPr>
        <p:txBody>
          <a:bodyPr wrap="none" rtlCol="0">
            <a:spAutoFit/>
          </a:bodyPr>
          <a:lstStyle/>
          <a:p>
            <a:r>
              <a:rPr lang="de-DE" sz="1400" dirty="0"/>
              <a:t>Dispatch(4,3,2);</a:t>
            </a:r>
          </a:p>
          <a:p>
            <a:r>
              <a:rPr lang="de-DE" sz="1400" dirty="0"/>
              <a:t>The dispatch call invokes 4 * 3 * 2 = 24 thread groups</a:t>
            </a:r>
          </a:p>
          <a:p>
            <a:r>
              <a:rPr lang="de-DE" sz="1400" dirty="0"/>
              <a:t>in undefined order</a:t>
            </a:r>
            <a:endParaRPr lang="en-DE" sz="1400" dirty="0"/>
          </a:p>
        </p:txBody>
      </p:sp>
    </p:spTree>
    <p:extLst>
      <p:ext uri="{BB962C8B-B14F-4D97-AF65-F5344CB8AC3E}">
        <p14:creationId xmlns:p14="http://schemas.microsoft.com/office/powerpoint/2010/main" val="303072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536" y="1107831"/>
            <a:ext cx="8427465" cy="3407019"/>
          </a:xfrm>
        </p:spPr>
        <p:txBody>
          <a:bodyPr/>
          <a:lstStyle/>
          <a:p>
            <a:r>
              <a:rPr lang="de-DE" dirty="0"/>
              <a:t>Compute shaders – What are they?</a:t>
            </a:r>
          </a:p>
          <a:p>
            <a:r>
              <a:rPr lang="de-DE" dirty="0"/>
              <a:t>Execution model</a:t>
            </a:r>
          </a:p>
          <a:p>
            <a:r>
              <a:rPr lang="de-DE" dirty="0"/>
              <a:t>Programming</a:t>
            </a:r>
          </a:p>
          <a:p>
            <a:r>
              <a:rPr lang="de-DE" dirty="0"/>
              <a:t>Example: Downsampling using compute</a:t>
            </a:r>
            <a:endParaRPr lang="en-DE" dirty="0"/>
          </a:p>
        </p:txBody>
      </p:sp>
      <p:sp>
        <p:nvSpPr>
          <p:cNvPr id="5" name="Text Placeholder 4"/>
          <p:cNvSpPr>
            <a:spLocks noGrp="1"/>
          </p:cNvSpPr>
          <p:nvPr>
            <p:ph type="body" sz="quarter" idx="11"/>
          </p:nvPr>
        </p:nvSpPr>
        <p:spPr>
          <a:xfrm>
            <a:off x="1895412" y="4814966"/>
            <a:ext cx="5727362" cy="217378"/>
          </a:xfrm>
        </p:spPr>
        <p:txBody>
          <a:bodyPr/>
          <a:lstStyle/>
          <a:p>
            <a:r>
              <a:rPr lang="en-US" dirty="0"/>
              <a:t>Lou Kramer // 4C Prague // 2018.10.05</a:t>
            </a:r>
          </a:p>
          <a:p>
            <a:pPr algn="l"/>
            <a:endParaRPr lang="en-US" dirty="0"/>
          </a:p>
        </p:txBody>
      </p:sp>
      <p:sp>
        <p:nvSpPr>
          <p:cNvPr id="2" name="Title 1"/>
          <p:cNvSpPr>
            <a:spLocks noGrp="1"/>
          </p:cNvSpPr>
          <p:nvPr>
            <p:ph type="title"/>
          </p:nvPr>
        </p:nvSpPr>
        <p:spPr>
          <a:xfrm>
            <a:off x="1176363" y="221989"/>
            <a:ext cx="7516996" cy="483999"/>
          </a:xfrm>
        </p:spPr>
        <p:txBody>
          <a:bodyPr/>
          <a:lstStyle/>
          <a:p>
            <a:r>
              <a:rPr lang="en-US" dirty="0">
                <a:solidFill>
                  <a:schemeClr val="tx1"/>
                </a:solidFill>
                <a:latin typeface="roboto" charset="0"/>
              </a:rPr>
              <a:t>Agenda</a:t>
            </a:r>
          </a:p>
        </p:txBody>
      </p:sp>
    </p:spTree>
    <p:extLst>
      <p:ext uri="{BB962C8B-B14F-4D97-AF65-F5344CB8AC3E}">
        <p14:creationId xmlns:p14="http://schemas.microsoft.com/office/powerpoint/2010/main" val="1739485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46FA6A-8667-49A5-80B9-ED3130C7EC8E}"/>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24D16690-FA3C-4CE3-B815-AD2F0739B5DC}"/>
              </a:ext>
            </a:extLst>
          </p:cNvPr>
          <p:cNvSpPr>
            <a:spLocks noGrp="1"/>
          </p:cNvSpPr>
          <p:nvPr>
            <p:ph type="title"/>
          </p:nvPr>
        </p:nvSpPr>
        <p:spPr/>
        <p:txBody>
          <a:bodyPr/>
          <a:lstStyle/>
          <a:p>
            <a:r>
              <a:rPr lang="de-DE" dirty="0"/>
              <a:t>Hardware: scheduling work</a:t>
            </a:r>
            <a:endParaRPr lang="en-DE" dirty="0"/>
          </a:p>
        </p:txBody>
      </p:sp>
      <p:grpSp>
        <p:nvGrpSpPr>
          <p:cNvPr id="75" name="Group 74">
            <a:extLst>
              <a:ext uri="{FF2B5EF4-FFF2-40B4-BE49-F238E27FC236}">
                <a16:creationId xmlns:a16="http://schemas.microsoft.com/office/drawing/2014/main" id="{23DB9C09-EB82-47C5-AAD7-A30CB6E4C29A}"/>
              </a:ext>
            </a:extLst>
          </p:cNvPr>
          <p:cNvGrpSpPr/>
          <p:nvPr/>
        </p:nvGrpSpPr>
        <p:grpSpPr>
          <a:xfrm>
            <a:off x="2977337" y="3534543"/>
            <a:ext cx="5821415" cy="903712"/>
            <a:chOff x="2572033" y="4613183"/>
            <a:chExt cx="7932313" cy="1231406"/>
          </a:xfrm>
        </p:grpSpPr>
        <p:grpSp>
          <p:nvGrpSpPr>
            <p:cNvPr id="76" name="Group 75">
              <a:extLst>
                <a:ext uri="{FF2B5EF4-FFF2-40B4-BE49-F238E27FC236}">
                  <a16:creationId xmlns:a16="http://schemas.microsoft.com/office/drawing/2014/main" id="{8D8211EA-F900-4449-BBD3-D0A6A8BD758D}"/>
                </a:ext>
              </a:extLst>
            </p:cNvPr>
            <p:cNvGrpSpPr/>
            <p:nvPr/>
          </p:nvGrpSpPr>
          <p:grpSpPr>
            <a:xfrm>
              <a:off x="3810753" y="5137017"/>
              <a:ext cx="6693593" cy="707572"/>
              <a:chOff x="4526957" y="4523202"/>
              <a:chExt cx="6693593" cy="707572"/>
            </a:xfrm>
          </p:grpSpPr>
          <p:sp>
            <p:nvSpPr>
              <p:cNvPr id="128" name="Rectangle 127">
                <a:extLst>
                  <a:ext uri="{FF2B5EF4-FFF2-40B4-BE49-F238E27FC236}">
                    <a16:creationId xmlns:a16="http://schemas.microsoft.com/office/drawing/2014/main" id="{0A30EA8C-1BAF-43F0-98EC-488A8D7B9C57}"/>
                  </a:ext>
                </a:extLst>
              </p:cNvPr>
              <p:cNvSpPr/>
              <p:nvPr/>
            </p:nvSpPr>
            <p:spPr>
              <a:xfrm>
                <a:off x="452695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29" name="Rectangle 128">
                <a:extLst>
                  <a:ext uri="{FF2B5EF4-FFF2-40B4-BE49-F238E27FC236}">
                    <a16:creationId xmlns:a16="http://schemas.microsoft.com/office/drawing/2014/main" id="{486436C1-84F6-447E-B4C1-3B6AC52DE144}"/>
                  </a:ext>
                </a:extLst>
              </p:cNvPr>
              <p:cNvSpPr/>
              <p:nvPr/>
            </p:nvSpPr>
            <p:spPr>
              <a:xfrm>
                <a:off x="536478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0" name="Rectangle 129">
                <a:extLst>
                  <a:ext uri="{FF2B5EF4-FFF2-40B4-BE49-F238E27FC236}">
                    <a16:creationId xmlns:a16="http://schemas.microsoft.com/office/drawing/2014/main" id="{B20B9D85-4E98-4208-8276-8DAAACDE45B4}"/>
                  </a:ext>
                </a:extLst>
              </p:cNvPr>
              <p:cNvSpPr/>
              <p:nvPr/>
            </p:nvSpPr>
            <p:spPr>
              <a:xfrm>
                <a:off x="620260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1" name="Rectangle 130">
                <a:extLst>
                  <a:ext uri="{FF2B5EF4-FFF2-40B4-BE49-F238E27FC236}">
                    <a16:creationId xmlns:a16="http://schemas.microsoft.com/office/drawing/2014/main" id="{59EFA7D4-4DD8-40F0-BE0B-3048B86A745F}"/>
                  </a:ext>
                </a:extLst>
              </p:cNvPr>
              <p:cNvSpPr/>
              <p:nvPr/>
            </p:nvSpPr>
            <p:spPr>
              <a:xfrm>
                <a:off x="704043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2" name="Rectangle 131">
                <a:extLst>
                  <a:ext uri="{FF2B5EF4-FFF2-40B4-BE49-F238E27FC236}">
                    <a16:creationId xmlns:a16="http://schemas.microsoft.com/office/drawing/2014/main" id="{C355EFFA-743E-4B6F-85F3-A9D7FAAC1290}"/>
                  </a:ext>
                </a:extLst>
              </p:cNvPr>
              <p:cNvSpPr/>
              <p:nvPr/>
            </p:nvSpPr>
            <p:spPr>
              <a:xfrm>
                <a:off x="786925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3" name="Rectangle 132">
                <a:extLst>
                  <a:ext uri="{FF2B5EF4-FFF2-40B4-BE49-F238E27FC236}">
                    <a16:creationId xmlns:a16="http://schemas.microsoft.com/office/drawing/2014/main" id="{D9EB747E-20ED-4C0A-B438-C29EF28BDCF4}"/>
                  </a:ext>
                </a:extLst>
              </p:cNvPr>
              <p:cNvSpPr/>
              <p:nvPr/>
            </p:nvSpPr>
            <p:spPr>
              <a:xfrm>
                <a:off x="870707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4" name="Rectangle 133">
                <a:extLst>
                  <a:ext uri="{FF2B5EF4-FFF2-40B4-BE49-F238E27FC236}">
                    <a16:creationId xmlns:a16="http://schemas.microsoft.com/office/drawing/2014/main" id="{A88C9DC6-581E-4B36-8645-DAA2112157CF}"/>
                  </a:ext>
                </a:extLst>
              </p:cNvPr>
              <p:cNvSpPr/>
              <p:nvPr/>
            </p:nvSpPr>
            <p:spPr>
              <a:xfrm>
                <a:off x="954490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5" name="Rectangle 134">
                <a:extLst>
                  <a:ext uri="{FF2B5EF4-FFF2-40B4-BE49-F238E27FC236}">
                    <a16:creationId xmlns:a16="http://schemas.microsoft.com/office/drawing/2014/main" id="{B7272D9A-77F3-4A2D-8709-9238FC274808}"/>
                  </a:ext>
                </a:extLst>
              </p:cNvPr>
              <p:cNvSpPr/>
              <p:nvPr/>
            </p:nvSpPr>
            <p:spPr>
              <a:xfrm>
                <a:off x="10382725" y="4523202"/>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0,0,3</a:t>
                </a:r>
                <a:endParaRPr lang="en-DE" sz="1400" dirty="0"/>
              </a:p>
            </p:txBody>
          </p:sp>
          <p:sp>
            <p:nvSpPr>
              <p:cNvPr id="136" name="Rectangle 135">
                <a:extLst>
                  <a:ext uri="{FF2B5EF4-FFF2-40B4-BE49-F238E27FC236}">
                    <a16:creationId xmlns:a16="http://schemas.microsoft.com/office/drawing/2014/main" id="{F994565C-E2D5-476A-B22E-8FB12AFEEE9A}"/>
                  </a:ext>
                </a:extLst>
              </p:cNvPr>
              <p:cNvSpPr/>
              <p:nvPr/>
            </p:nvSpPr>
            <p:spPr>
              <a:xfrm>
                <a:off x="4526957"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0,1,3</a:t>
                </a:r>
                <a:endParaRPr lang="en-DE" sz="1400" dirty="0"/>
              </a:p>
            </p:txBody>
          </p:sp>
          <p:sp>
            <p:nvSpPr>
              <p:cNvPr id="137" name="Rectangle 136">
                <a:extLst>
                  <a:ext uri="{FF2B5EF4-FFF2-40B4-BE49-F238E27FC236}">
                    <a16:creationId xmlns:a16="http://schemas.microsoft.com/office/drawing/2014/main" id="{1CF46AAF-30D5-422F-B577-C7133492E0E6}"/>
                  </a:ext>
                </a:extLst>
              </p:cNvPr>
              <p:cNvSpPr/>
              <p:nvPr/>
            </p:nvSpPr>
            <p:spPr>
              <a:xfrm>
                <a:off x="5364782"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38" name="Rectangle 137">
                <a:extLst>
                  <a:ext uri="{FF2B5EF4-FFF2-40B4-BE49-F238E27FC236}">
                    <a16:creationId xmlns:a16="http://schemas.microsoft.com/office/drawing/2014/main" id="{821BCED3-1420-480D-95A3-14FB298C6394}"/>
                  </a:ext>
                </a:extLst>
              </p:cNvPr>
              <p:cNvSpPr/>
              <p:nvPr/>
            </p:nvSpPr>
            <p:spPr>
              <a:xfrm>
                <a:off x="6202607"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39" name="Rectangle 138">
                <a:extLst>
                  <a:ext uri="{FF2B5EF4-FFF2-40B4-BE49-F238E27FC236}">
                    <a16:creationId xmlns:a16="http://schemas.microsoft.com/office/drawing/2014/main" id="{BE0E4E5B-426C-44DB-9E99-86470EFC8976}"/>
                  </a:ext>
                </a:extLst>
              </p:cNvPr>
              <p:cNvSpPr/>
              <p:nvPr/>
            </p:nvSpPr>
            <p:spPr>
              <a:xfrm>
                <a:off x="7040432"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0" name="Rectangle 139">
                <a:extLst>
                  <a:ext uri="{FF2B5EF4-FFF2-40B4-BE49-F238E27FC236}">
                    <a16:creationId xmlns:a16="http://schemas.microsoft.com/office/drawing/2014/main" id="{E526437B-D857-42C0-9BF8-BCAC46ABBA31}"/>
                  </a:ext>
                </a:extLst>
              </p:cNvPr>
              <p:cNvSpPr/>
              <p:nvPr/>
            </p:nvSpPr>
            <p:spPr>
              <a:xfrm>
                <a:off x="7869250"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1" name="Rectangle 140">
                <a:extLst>
                  <a:ext uri="{FF2B5EF4-FFF2-40B4-BE49-F238E27FC236}">
                    <a16:creationId xmlns:a16="http://schemas.microsoft.com/office/drawing/2014/main" id="{19BF5572-B319-48D0-89D8-7EDD41A695DD}"/>
                  </a:ext>
                </a:extLst>
              </p:cNvPr>
              <p:cNvSpPr/>
              <p:nvPr/>
            </p:nvSpPr>
            <p:spPr>
              <a:xfrm>
                <a:off x="8707075"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2" name="Rectangle 141">
                <a:extLst>
                  <a:ext uri="{FF2B5EF4-FFF2-40B4-BE49-F238E27FC236}">
                    <a16:creationId xmlns:a16="http://schemas.microsoft.com/office/drawing/2014/main" id="{BFFD6497-847A-4892-A05D-1FFF1B43577B}"/>
                  </a:ext>
                </a:extLst>
              </p:cNvPr>
              <p:cNvSpPr/>
              <p:nvPr/>
            </p:nvSpPr>
            <p:spPr>
              <a:xfrm>
                <a:off x="9544900"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3" name="Rectangle 142">
                <a:extLst>
                  <a:ext uri="{FF2B5EF4-FFF2-40B4-BE49-F238E27FC236}">
                    <a16:creationId xmlns:a16="http://schemas.microsoft.com/office/drawing/2014/main" id="{37922FBC-5E27-4CBE-B88E-AB9D7622251E}"/>
                  </a:ext>
                </a:extLst>
              </p:cNvPr>
              <p:cNvSpPr/>
              <p:nvPr/>
            </p:nvSpPr>
            <p:spPr>
              <a:xfrm>
                <a:off x="10382725"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77" name="Group 76">
              <a:extLst>
                <a:ext uri="{FF2B5EF4-FFF2-40B4-BE49-F238E27FC236}">
                  <a16:creationId xmlns:a16="http://schemas.microsoft.com/office/drawing/2014/main" id="{BF69BAB9-4F61-4B39-94ED-BEB86A822AB4}"/>
                </a:ext>
              </a:extLst>
            </p:cNvPr>
            <p:cNvGrpSpPr/>
            <p:nvPr/>
          </p:nvGrpSpPr>
          <p:grpSpPr>
            <a:xfrm>
              <a:off x="3409858" y="4971945"/>
              <a:ext cx="6693593" cy="707572"/>
              <a:chOff x="4526957" y="4523202"/>
              <a:chExt cx="6693593" cy="707572"/>
            </a:xfrm>
          </p:grpSpPr>
          <p:sp>
            <p:nvSpPr>
              <p:cNvPr id="112" name="Rectangle 111">
                <a:extLst>
                  <a:ext uri="{FF2B5EF4-FFF2-40B4-BE49-F238E27FC236}">
                    <a16:creationId xmlns:a16="http://schemas.microsoft.com/office/drawing/2014/main" id="{5C952274-E289-43DC-9E72-7C54D6E5E3A0}"/>
                  </a:ext>
                </a:extLst>
              </p:cNvPr>
              <p:cNvSpPr/>
              <p:nvPr/>
            </p:nvSpPr>
            <p:spPr>
              <a:xfrm>
                <a:off x="452695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3" name="Rectangle 112">
                <a:extLst>
                  <a:ext uri="{FF2B5EF4-FFF2-40B4-BE49-F238E27FC236}">
                    <a16:creationId xmlns:a16="http://schemas.microsoft.com/office/drawing/2014/main" id="{3E8DAC79-D6B6-4E26-89A8-E4ACB6D6BD7C}"/>
                  </a:ext>
                </a:extLst>
              </p:cNvPr>
              <p:cNvSpPr/>
              <p:nvPr/>
            </p:nvSpPr>
            <p:spPr>
              <a:xfrm>
                <a:off x="536478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4" name="Rectangle 113">
                <a:extLst>
                  <a:ext uri="{FF2B5EF4-FFF2-40B4-BE49-F238E27FC236}">
                    <a16:creationId xmlns:a16="http://schemas.microsoft.com/office/drawing/2014/main" id="{212934A1-7859-4E99-ABD6-5AD8E20D9B90}"/>
                  </a:ext>
                </a:extLst>
              </p:cNvPr>
              <p:cNvSpPr/>
              <p:nvPr/>
            </p:nvSpPr>
            <p:spPr>
              <a:xfrm>
                <a:off x="620260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5" name="Rectangle 114">
                <a:extLst>
                  <a:ext uri="{FF2B5EF4-FFF2-40B4-BE49-F238E27FC236}">
                    <a16:creationId xmlns:a16="http://schemas.microsoft.com/office/drawing/2014/main" id="{7CF7849C-4E91-4CA4-A54F-D8A8FFF800BD}"/>
                  </a:ext>
                </a:extLst>
              </p:cNvPr>
              <p:cNvSpPr/>
              <p:nvPr/>
            </p:nvSpPr>
            <p:spPr>
              <a:xfrm>
                <a:off x="704043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6" name="Rectangle 115">
                <a:extLst>
                  <a:ext uri="{FF2B5EF4-FFF2-40B4-BE49-F238E27FC236}">
                    <a16:creationId xmlns:a16="http://schemas.microsoft.com/office/drawing/2014/main" id="{99AB181E-2A6C-4F4F-BBF9-5F204345A6A9}"/>
                  </a:ext>
                </a:extLst>
              </p:cNvPr>
              <p:cNvSpPr/>
              <p:nvPr/>
            </p:nvSpPr>
            <p:spPr>
              <a:xfrm>
                <a:off x="786925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7" name="Rectangle 116">
                <a:extLst>
                  <a:ext uri="{FF2B5EF4-FFF2-40B4-BE49-F238E27FC236}">
                    <a16:creationId xmlns:a16="http://schemas.microsoft.com/office/drawing/2014/main" id="{9885B2D5-EC17-4445-A595-860017DBA524}"/>
                  </a:ext>
                </a:extLst>
              </p:cNvPr>
              <p:cNvSpPr/>
              <p:nvPr/>
            </p:nvSpPr>
            <p:spPr>
              <a:xfrm>
                <a:off x="870707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8" name="Rectangle 117">
                <a:extLst>
                  <a:ext uri="{FF2B5EF4-FFF2-40B4-BE49-F238E27FC236}">
                    <a16:creationId xmlns:a16="http://schemas.microsoft.com/office/drawing/2014/main" id="{009B7A56-1F73-4551-BA49-D5C41330EFBE}"/>
                  </a:ext>
                </a:extLst>
              </p:cNvPr>
              <p:cNvSpPr/>
              <p:nvPr/>
            </p:nvSpPr>
            <p:spPr>
              <a:xfrm>
                <a:off x="954490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9" name="Rectangle 118">
                <a:extLst>
                  <a:ext uri="{FF2B5EF4-FFF2-40B4-BE49-F238E27FC236}">
                    <a16:creationId xmlns:a16="http://schemas.microsoft.com/office/drawing/2014/main" id="{47B22FE0-531C-4D0B-B55E-5962A6D86F06}"/>
                  </a:ext>
                </a:extLst>
              </p:cNvPr>
              <p:cNvSpPr/>
              <p:nvPr/>
            </p:nvSpPr>
            <p:spPr>
              <a:xfrm>
                <a:off x="10382725" y="4523202"/>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0,0,2</a:t>
                </a:r>
                <a:endParaRPr lang="en-DE" sz="1400" dirty="0"/>
              </a:p>
            </p:txBody>
          </p:sp>
          <p:sp>
            <p:nvSpPr>
              <p:cNvPr id="120" name="Rectangle 119">
                <a:extLst>
                  <a:ext uri="{FF2B5EF4-FFF2-40B4-BE49-F238E27FC236}">
                    <a16:creationId xmlns:a16="http://schemas.microsoft.com/office/drawing/2014/main" id="{B743A003-1C08-4ED1-A7B3-25997871501C}"/>
                  </a:ext>
                </a:extLst>
              </p:cNvPr>
              <p:cNvSpPr/>
              <p:nvPr/>
            </p:nvSpPr>
            <p:spPr>
              <a:xfrm>
                <a:off x="4526957"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0,1,2</a:t>
                </a:r>
                <a:endParaRPr lang="en-DE" sz="1400" dirty="0"/>
              </a:p>
            </p:txBody>
          </p:sp>
          <p:sp>
            <p:nvSpPr>
              <p:cNvPr id="121" name="Rectangle 120">
                <a:extLst>
                  <a:ext uri="{FF2B5EF4-FFF2-40B4-BE49-F238E27FC236}">
                    <a16:creationId xmlns:a16="http://schemas.microsoft.com/office/drawing/2014/main" id="{321D6A45-D3E8-443D-BF2B-80FF81737245}"/>
                  </a:ext>
                </a:extLst>
              </p:cNvPr>
              <p:cNvSpPr/>
              <p:nvPr/>
            </p:nvSpPr>
            <p:spPr>
              <a:xfrm>
                <a:off x="5364782"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2" name="Rectangle 121">
                <a:extLst>
                  <a:ext uri="{FF2B5EF4-FFF2-40B4-BE49-F238E27FC236}">
                    <a16:creationId xmlns:a16="http://schemas.microsoft.com/office/drawing/2014/main" id="{7E01A443-EB47-460E-A369-35BE550932ED}"/>
                  </a:ext>
                </a:extLst>
              </p:cNvPr>
              <p:cNvSpPr/>
              <p:nvPr/>
            </p:nvSpPr>
            <p:spPr>
              <a:xfrm>
                <a:off x="6202607"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3" name="Rectangle 122">
                <a:extLst>
                  <a:ext uri="{FF2B5EF4-FFF2-40B4-BE49-F238E27FC236}">
                    <a16:creationId xmlns:a16="http://schemas.microsoft.com/office/drawing/2014/main" id="{076A5877-D392-4063-9B40-01162932BBF1}"/>
                  </a:ext>
                </a:extLst>
              </p:cNvPr>
              <p:cNvSpPr/>
              <p:nvPr/>
            </p:nvSpPr>
            <p:spPr>
              <a:xfrm>
                <a:off x="7040432"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4" name="Rectangle 123">
                <a:extLst>
                  <a:ext uri="{FF2B5EF4-FFF2-40B4-BE49-F238E27FC236}">
                    <a16:creationId xmlns:a16="http://schemas.microsoft.com/office/drawing/2014/main" id="{5242AB3D-F623-40DB-A3BA-020F3A8FC82A}"/>
                  </a:ext>
                </a:extLst>
              </p:cNvPr>
              <p:cNvSpPr/>
              <p:nvPr/>
            </p:nvSpPr>
            <p:spPr>
              <a:xfrm>
                <a:off x="7869250"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5" name="Rectangle 124">
                <a:extLst>
                  <a:ext uri="{FF2B5EF4-FFF2-40B4-BE49-F238E27FC236}">
                    <a16:creationId xmlns:a16="http://schemas.microsoft.com/office/drawing/2014/main" id="{D8035B94-F27D-49FA-AD13-F0E8CC3F5044}"/>
                  </a:ext>
                </a:extLst>
              </p:cNvPr>
              <p:cNvSpPr/>
              <p:nvPr/>
            </p:nvSpPr>
            <p:spPr>
              <a:xfrm>
                <a:off x="8707075"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6" name="Rectangle 125">
                <a:extLst>
                  <a:ext uri="{FF2B5EF4-FFF2-40B4-BE49-F238E27FC236}">
                    <a16:creationId xmlns:a16="http://schemas.microsoft.com/office/drawing/2014/main" id="{E86CDD5A-27A6-4D87-9054-E7F0CA95DB36}"/>
                  </a:ext>
                </a:extLst>
              </p:cNvPr>
              <p:cNvSpPr/>
              <p:nvPr/>
            </p:nvSpPr>
            <p:spPr>
              <a:xfrm>
                <a:off x="9544900"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7" name="Rectangle 126">
                <a:extLst>
                  <a:ext uri="{FF2B5EF4-FFF2-40B4-BE49-F238E27FC236}">
                    <a16:creationId xmlns:a16="http://schemas.microsoft.com/office/drawing/2014/main" id="{A25B983E-C781-4215-A1E2-A218C739EAC7}"/>
                  </a:ext>
                </a:extLst>
              </p:cNvPr>
              <p:cNvSpPr/>
              <p:nvPr/>
            </p:nvSpPr>
            <p:spPr>
              <a:xfrm>
                <a:off x="10382725"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78" name="Group 77">
              <a:extLst>
                <a:ext uri="{FF2B5EF4-FFF2-40B4-BE49-F238E27FC236}">
                  <a16:creationId xmlns:a16="http://schemas.microsoft.com/office/drawing/2014/main" id="{B1312003-0CBD-4485-B4F5-8D6F2F8949D9}"/>
                </a:ext>
              </a:extLst>
            </p:cNvPr>
            <p:cNvGrpSpPr/>
            <p:nvPr/>
          </p:nvGrpSpPr>
          <p:grpSpPr>
            <a:xfrm>
              <a:off x="3008963" y="4791296"/>
              <a:ext cx="6693593" cy="707572"/>
              <a:chOff x="4526957" y="4523202"/>
              <a:chExt cx="6693593" cy="707572"/>
            </a:xfrm>
          </p:grpSpPr>
          <p:sp>
            <p:nvSpPr>
              <p:cNvPr id="96" name="Rectangle 95">
                <a:extLst>
                  <a:ext uri="{FF2B5EF4-FFF2-40B4-BE49-F238E27FC236}">
                    <a16:creationId xmlns:a16="http://schemas.microsoft.com/office/drawing/2014/main" id="{D7DA0F40-0CCE-42D7-A56D-3442557A3B37}"/>
                  </a:ext>
                </a:extLst>
              </p:cNvPr>
              <p:cNvSpPr/>
              <p:nvPr/>
            </p:nvSpPr>
            <p:spPr>
              <a:xfrm>
                <a:off x="452695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97" name="Rectangle 96">
                <a:extLst>
                  <a:ext uri="{FF2B5EF4-FFF2-40B4-BE49-F238E27FC236}">
                    <a16:creationId xmlns:a16="http://schemas.microsoft.com/office/drawing/2014/main" id="{7F29182E-93BD-425A-AFB5-8F68DD9B0366}"/>
                  </a:ext>
                </a:extLst>
              </p:cNvPr>
              <p:cNvSpPr/>
              <p:nvPr/>
            </p:nvSpPr>
            <p:spPr>
              <a:xfrm>
                <a:off x="536478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98" name="Rectangle 97">
                <a:extLst>
                  <a:ext uri="{FF2B5EF4-FFF2-40B4-BE49-F238E27FC236}">
                    <a16:creationId xmlns:a16="http://schemas.microsoft.com/office/drawing/2014/main" id="{4530B773-EE47-4C67-A3B4-78ACF10FC929}"/>
                  </a:ext>
                </a:extLst>
              </p:cNvPr>
              <p:cNvSpPr/>
              <p:nvPr/>
            </p:nvSpPr>
            <p:spPr>
              <a:xfrm>
                <a:off x="620260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99" name="Rectangle 98">
                <a:extLst>
                  <a:ext uri="{FF2B5EF4-FFF2-40B4-BE49-F238E27FC236}">
                    <a16:creationId xmlns:a16="http://schemas.microsoft.com/office/drawing/2014/main" id="{CF5681F1-B737-4C64-964B-B17C23B76D1C}"/>
                  </a:ext>
                </a:extLst>
              </p:cNvPr>
              <p:cNvSpPr/>
              <p:nvPr/>
            </p:nvSpPr>
            <p:spPr>
              <a:xfrm>
                <a:off x="704043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00" name="Rectangle 99">
                <a:extLst>
                  <a:ext uri="{FF2B5EF4-FFF2-40B4-BE49-F238E27FC236}">
                    <a16:creationId xmlns:a16="http://schemas.microsoft.com/office/drawing/2014/main" id="{30F0A1C3-B6B1-4B58-9396-9822636DC5DF}"/>
                  </a:ext>
                </a:extLst>
              </p:cNvPr>
              <p:cNvSpPr/>
              <p:nvPr/>
            </p:nvSpPr>
            <p:spPr>
              <a:xfrm>
                <a:off x="786925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01" name="Rectangle 100">
                <a:extLst>
                  <a:ext uri="{FF2B5EF4-FFF2-40B4-BE49-F238E27FC236}">
                    <a16:creationId xmlns:a16="http://schemas.microsoft.com/office/drawing/2014/main" id="{9F665278-7394-48B3-AE42-4006AC2E2111}"/>
                  </a:ext>
                </a:extLst>
              </p:cNvPr>
              <p:cNvSpPr/>
              <p:nvPr/>
            </p:nvSpPr>
            <p:spPr>
              <a:xfrm>
                <a:off x="870707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02" name="Rectangle 101">
                <a:extLst>
                  <a:ext uri="{FF2B5EF4-FFF2-40B4-BE49-F238E27FC236}">
                    <a16:creationId xmlns:a16="http://schemas.microsoft.com/office/drawing/2014/main" id="{87846C46-1BDE-4B02-BE9C-FBD0AF88B12B}"/>
                  </a:ext>
                </a:extLst>
              </p:cNvPr>
              <p:cNvSpPr/>
              <p:nvPr/>
            </p:nvSpPr>
            <p:spPr>
              <a:xfrm>
                <a:off x="954490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03" name="Rectangle 102">
                <a:extLst>
                  <a:ext uri="{FF2B5EF4-FFF2-40B4-BE49-F238E27FC236}">
                    <a16:creationId xmlns:a16="http://schemas.microsoft.com/office/drawing/2014/main" id="{7CB7888E-CEE3-4281-826E-D24C161DE83B}"/>
                  </a:ext>
                </a:extLst>
              </p:cNvPr>
              <p:cNvSpPr/>
              <p:nvPr/>
            </p:nvSpPr>
            <p:spPr>
              <a:xfrm>
                <a:off x="10382725" y="4523202"/>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0,0,1</a:t>
                </a:r>
                <a:endParaRPr lang="en-DE" sz="1400" dirty="0"/>
              </a:p>
            </p:txBody>
          </p:sp>
          <p:sp>
            <p:nvSpPr>
              <p:cNvPr id="104" name="Rectangle 103">
                <a:extLst>
                  <a:ext uri="{FF2B5EF4-FFF2-40B4-BE49-F238E27FC236}">
                    <a16:creationId xmlns:a16="http://schemas.microsoft.com/office/drawing/2014/main" id="{19FA10A3-556E-439B-BA73-0FF3D30D9073}"/>
                  </a:ext>
                </a:extLst>
              </p:cNvPr>
              <p:cNvSpPr/>
              <p:nvPr/>
            </p:nvSpPr>
            <p:spPr>
              <a:xfrm>
                <a:off x="4526957"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0,1,1</a:t>
                </a:r>
                <a:endParaRPr lang="en-DE" sz="1400" dirty="0"/>
              </a:p>
            </p:txBody>
          </p:sp>
          <p:sp>
            <p:nvSpPr>
              <p:cNvPr id="105" name="Rectangle 104">
                <a:extLst>
                  <a:ext uri="{FF2B5EF4-FFF2-40B4-BE49-F238E27FC236}">
                    <a16:creationId xmlns:a16="http://schemas.microsoft.com/office/drawing/2014/main" id="{93325746-097C-4A7F-8EF3-EEA50BB1AE77}"/>
                  </a:ext>
                </a:extLst>
              </p:cNvPr>
              <p:cNvSpPr/>
              <p:nvPr/>
            </p:nvSpPr>
            <p:spPr>
              <a:xfrm>
                <a:off x="5364782"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6" name="Rectangle 105">
                <a:extLst>
                  <a:ext uri="{FF2B5EF4-FFF2-40B4-BE49-F238E27FC236}">
                    <a16:creationId xmlns:a16="http://schemas.microsoft.com/office/drawing/2014/main" id="{5C1B3B29-DCF5-4DA6-A225-FFC6855A6F64}"/>
                  </a:ext>
                </a:extLst>
              </p:cNvPr>
              <p:cNvSpPr/>
              <p:nvPr/>
            </p:nvSpPr>
            <p:spPr>
              <a:xfrm>
                <a:off x="6202607"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7" name="Rectangle 106">
                <a:extLst>
                  <a:ext uri="{FF2B5EF4-FFF2-40B4-BE49-F238E27FC236}">
                    <a16:creationId xmlns:a16="http://schemas.microsoft.com/office/drawing/2014/main" id="{B139A8A6-9AB7-457E-B370-EFA68DA680F3}"/>
                  </a:ext>
                </a:extLst>
              </p:cNvPr>
              <p:cNvSpPr/>
              <p:nvPr/>
            </p:nvSpPr>
            <p:spPr>
              <a:xfrm>
                <a:off x="7040432"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8" name="Rectangle 107">
                <a:extLst>
                  <a:ext uri="{FF2B5EF4-FFF2-40B4-BE49-F238E27FC236}">
                    <a16:creationId xmlns:a16="http://schemas.microsoft.com/office/drawing/2014/main" id="{38554B57-4A09-49AF-AB23-75570A0404F9}"/>
                  </a:ext>
                </a:extLst>
              </p:cNvPr>
              <p:cNvSpPr/>
              <p:nvPr/>
            </p:nvSpPr>
            <p:spPr>
              <a:xfrm>
                <a:off x="7869250"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9" name="Rectangle 108">
                <a:extLst>
                  <a:ext uri="{FF2B5EF4-FFF2-40B4-BE49-F238E27FC236}">
                    <a16:creationId xmlns:a16="http://schemas.microsoft.com/office/drawing/2014/main" id="{5BDAFE2F-01E5-4E04-B710-0E2048F9F769}"/>
                  </a:ext>
                </a:extLst>
              </p:cNvPr>
              <p:cNvSpPr/>
              <p:nvPr/>
            </p:nvSpPr>
            <p:spPr>
              <a:xfrm>
                <a:off x="8707075"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0" name="Rectangle 109">
                <a:extLst>
                  <a:ext uri="{FF2B5EF4-FFF2-40B4-BE49-F238E27FC236}">
                    <a16:creationId xmlns:a16="http://schemas.microsoft.com/office/drawing/2014/main" id="{A6659DEF-2EC1-4A7D-BEC2-3F8883482924}"/>
                  </a:ext>
                </a:extLst>
              </p:cNvPr>
              <p:cNvSpPr/>
              <p:nvPr/>
            </p:nvSpPr>
            <p:spPr>
              <a:xfrm>
                <a:off x="9544900"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1" name="Rectangle 110">
                <a:extLst>
                  <a:ext uri="{FF2B5EF4-FFF2-40B4-BE49-F238E27FC236}">
                    <a16:creationId xmlns:a16="http://schemas.microsoft.com/office/drawing/2014/main" id="{96E515DF-2985-4CC9-817A-4F5556E34846}"/>
                  </a:ext>
                </a:extLst>
              </p:cNvPr>
              <p:cNvSpPr/>
              <p:nvPr/>
            </p:nvSpPr>
            <p:spPr>
              <a:xfrm>
                <a:off x="10382725"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79" name="Group 78">
              <a:extLst>
                <a:ext uri="{FF2B5EF4-FFF2-40B4-BE49-F238E27FC236}">
                  <a16:creationId xmlns:a16="http://schemas.microsoft.com/office/drawing/2014/main" id="{76C91184-667E-49E8-9A78-B4BD020F25C4}"/>
                </a:ext>
              </a:extLst>
            </p:cNvPr>
            <p:cNvGrpSpPr/>
            <p:nvPr/>
          </p:nvGrpSpPr>
          <p:grpSpPr>
            <a:xfrm>
              <a:off x="2572033" y="4613183"/>
              <a:ext cx="6693593" cy="707572"/>
              <a:chOff x="4526957" y="4523202"/>
              <a:chExt cx="6693593" cy="707572"/>
            </a:xfrm>
          </p:grpSpPr>
          <p:sp>
            <p:nvSpPr>
              <p:cNvPr id="80" name="Rectangle 79">
                <a:extLst>
                  <a:ext uri="{FF2B5EF4-FFF2-40B4-BE49-F238E27FC236}">
                    <a16:creationId xmlns:a16="http://schemas.microsoft.com/office/drawing/2014/main" id="{80532DD2-A3C9-4CB5-8CC6-EA71408622C3}"/>
                  </a:ext>
                </a:extLst>
              </p:cNvPr>
              <p:cNvSpPr/>
              <p:nvPr/>
            </p:nvSpPr>
            <p:spPr>
              <a:xfrm>
                <a:off x="452695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0,0,0</a:t>
                </a:r>
                <a:endParaRPr lang="en-DE" sz="1400" dirty="0"/>
              </a:p>
            </p:txBody>
          </p:sp>
          <p:sp>
            <p:nvSpPr>
              <p:cNvPr id="81" name="Rectangle 80">
                <a:extLst>
                  <a:ext uri="{FF2B5EF4-FFF2-40B4-BE49-F238E27FC236}">
                    <a16:creationId xmlns:a16="http://schemas.microsoft.com/office/drawing/2014/main" id="{FEF52E95-686B-481C-AB4D-BF597DA6BF5E}"/>
                  </a:ext>
                </a:extLst>
              </p:cNvPr>
              <p:cNvSpPr/>
              <p:nvPr/>
            </p:nvSpPr>
            <p:spPr>
              <a:xfrm>
                <a:off x="536478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1,0,0</a:t>
                </a:r>
                <a:endParaRPr lang="en-DE" sz="1400" dirty="0"/>
              </a:p>
            </p:txBody>
          </p:sp>
          <p:sp>
            <p:nvSpPr>
              <p:cNvPr id="82" name="Rectangle 81">
                <a:extLst>
                  <a:ext uri="{FF2B5EF4-FFF2-40B4-BE49-F238E27FC236}">
                    <a16:creationId xmlns:a16="http://schemas.microsoft.com/office/drawing/2014/main" id="{D7684572-D5E2-4970-9D6F-62CCEB9D4D0B}"/>
                  </a:ext>
                </a:extLst>
              </p:cNvPr>
              <p:cNvSpPr/>
              <p:nvPr/>
            </p:nvSpPr>
            <p:spPr>
              <a:xfrm>
                <a:off x="620260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2,0,0</a:t>
                </a:r>
                <a:endParaRPr lang="en-DE" sz="1400" dirty="0"/>
              </a:p>
            </p:txBody>
          </p:sp>
          <p:sp>
            <p:nvSpPr>
              <p:cNvPr id="83" name="Rectangle 82">
                <a:extLst>
                  <a:ext uri="{FF2B5EF4-FFF2-40B4-BE49-F238E27FC236}">
                    <a16:creationId xmlns:a16="http://schemas.microsoft.com/office/drawing/2014/main" id="{BE64F7E1-B708-4D16-9326-48A42B2966DD}"/>
                  </a:ext>
                </a:extLst>
              </p:cNvPr>
              <p:cNvSpPr/>
              <p:nvPr/>
            </p:nvSpPr>
            <p:spPr>
              <a:xfrm>
                <a:off x="704043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3,0,0</a:t>
                </a:r>
                <a:endParaRPr lang="en-DE" sz="1400" dirty="0"/>
              </a:p>
            </p:txBody>
          </p:sp>
          <p:sp>
            <p:nvSpPr>
              <p:cNvPr id="84" name="Rectangle 83">
                <a:extLst>
                  <a:ext uri="{FF2B5EF4-FFF2-40B4-BE49-F238E27FC236}">
                    <a16:creationId xmlns:a16="http://schemas.microsoft.com/office/drawing/2014/main" id="{9AA19DD0-42C3-4810-86BC-6BEF55C3AD0E}"/>
                  </a:ext>
                </a:extLst>
              </p:cNvPr>
              <p:cNvSpPr/>
              <p:nvPr/>
            </p:nvSpPr>
            <p:spPr>
              <a:xfrm>
                <a:off x="786925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4,0,0</a:t>
                </a:r>
                <a:endParaRPr lang="en-DE" sz="1400" dirty="0"/>
              </a:p>
            </p:txBody>
          </p:sp>
          <p:sp>
            <p:nvSpPr>
              <p:cNvPr id="85" name="Rectangle 84">
                <a:extLst>
                  <a:ext uri="{FF2B5EF4-FFF2-40B4-BE49-F238E27FC236}">
                    <a16:creationId xmlns:a16="http://schemas.microsoft.com/office/drawing/2014/main" id="{73AB7B7C-888B-462F-B96D-62F0F566C6D3}"/>
                  </a:ext>
                </a:extLst>
              </p:cNvPr>
              <p:cNvSpPr/>
              <p:nvPr/>
            </p:nvSpPr>
            <p:spPr>
              <a:xfrm>
                <a:off x="870707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5,0,0</a:t>
                </a:r>
                <a:endParaRPr lang="en-DE" sz="1400" dirty="0"/>
              </a:p>
            </p:txBody>
          </p:sp>
          <p:sp>
            <p:nvSpPr>
              <p:cNvPr id="86" name="Rectangle 85">
                <a:extLst>
                  <a:ext uri="{FF2B5EF4-FFF2-40B4-BE49-F238E27FC236}">
                    <a16:creationId xmlns:a16="http://schemas.microsoft.com/office/drawing/2014/main" id="{DB878F00-A194-43CD-AD33-5BA4CF253E43}"/>
                  </a:ext>
                </a:extLst>
              </p:cNvPr>
              <p:cNvSpPr/>
              <p:nvPr/>
            </p:nvSpPr>
            <p:spPr>
              <a:xfrm>
                <a:off x="954490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6,0,0</a:t>
                </a:r>
                <a:endParaRPr lang="en-DE" sz="1400" dirty="0"/>
              </a:p>
            </p:txBody>
          </p:sp>
          <p:sp>
            <p:nvSpPr>
              <p:cNvPr id="87" name="Rectangle 86">
                <a:extLst>
                  <a:ext uri="{FF2B5EF4-FFF2-40B4-BE49-F238E27FC236}">
                    <a16:creationId xmlns:a16="http://schemas.microsoft.com/office/drawing/2014/main" id="{75D926B8-D72B-4123-913C-A38763D360CE}"/>
                  </a:ext>
                </a:extLst>
              </p:cNvPr>
              <p:cNvSpPr/>
              <p:nvPr/>
            </p:nvSpPr>
            <p:spPr>
              <a:xfrm>
                <a:off x="1038272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7,0,0</a:t>
                </a:r>
                <a:endParaRPr lang="en-DE" sz="1400" dirty="0"/>
              </a:p>
            </p:txBody>
          </p:sp>
          <p:sp>
            <p:nvSpPr>
              <p:cNvPr id="88" name="Rectangle 87">
                <a:extLst>
                  <a:ext uri="{FF2B5EF4-FFF2-40B4-BE49-F238E27FC236}">
                    <a16:creationId xmlns:a16="http://schemas.microsoft.com/office/drawing/2014/main" id="{A9E86CF8-E0DE-46AA-9124-3FFFF7634D8C}"/>
                  </a:ext>
                </a:extLst>
              </p:cNvPr>
              <p:cNvSpPr/>
              <p:nvPr/>
            </p:nvSpPr>
            <p:spPr>
              <a:xfrm>
                <a:off x="4526957"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0,1,0</a:t>
                </a:r>
                <a:endParaRPr lang="en-DE" sz="1400" dirty="0"/>
              </a:p>
            </p:txBody>
          </p:sp>
          <p:sp>
            <p:nvSpPr>
              <p:cNvPr id="89" name="Rectangle 88">
                <a:extLst>
                  <a:ext uri="{FF2B5EF4-FFF2-40B4-BE49-F238E27FC236}">
                    <a16:creationId xmlns:a16="http://schemas.microsoft.com/office/drawing/2014/main" id="{08C9ED50-B184-402D-8561-96F1E640EB9A}"/>
                  </a:ext>
                </a:extLst>
              </p:cNvPr>
              <p:cNvSpPr/>
              <p:nvPr/>
            </p:nvSpPr>
            <p:spPr>
              <a:xfrm>
                <a:off x="5364782"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0" name="Rectangle 89">
                <a:extLst>
                  <a:ext uri="{FF2B5EF4-FFF2-40B4-BE49-F238E27FC236}">
                    <a16:creationId xmlns:a16="http://schemas.microsoft.com/office/drawing/2014/main" id="{386F9568-779D-458B-A923-70B848A1F6A0}"/>
                  </a:ext>
                </a:extLst>
              </p:cNvPr>
              <p:cNvSpPr/>
              <p:nvPr/>
            </p:nvSpPr>
            <p:spPr>
              <a:xfrm>
                <a:off x="6202607"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1" name="Rectangle 90">
                <a:extLst>
                  <a:ext uri="{FF2B5EF4-FFF2-40B4-BE49-F238E27FC236}">
                    <a16:creationId xmlns:a16="http://schemas.microsoft.com/office/drawing/2014/main" id="{25B60AE7-7F4F-4F1F-AFE6-CE4F35D8DBFA}"/>
                  </a:ext>
                </a:extLst>
              </p:cNvPr>
              <p:cNvSpPr/>
              <p:nvPr/>
            </p:nvSpPr>
            <p:spPr>
              <a:xfrm>
                <a:off x="7040432"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2" name="Rectangle 91">
                <a:extLst>
                  <a:ext uri="{FF2B5EF4-FFF2-40B4-BE49-F238E27FC236}">
                    <a16:creationId xmlns:a16="http://schemas.microsoft.com/office/drawing/2014/main" id="{35EDBD69-CA6D-4AE0-A09A-469C737B38F1}"/>
                  </a:ext>
                </a:extLst>
              </p:cNvPr>
              <p:cNvSpPr/>
              <p:nvPr/>
            </p:nvSpPr>
            <p:spPr>
              <a:xfrm>
                <a:off x="7869250"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3" name="Rectangle 92">
                <a:extLst>
                  <a:ext uri="{FF2B5EF4-FFF2-40B4-BE49-F238E27FC236}">
                    <a16:creationId xmlns:a16="http://schemas.microsoft.com/office/drawing/2014/main" id="{F0BB62CB-8C03-449F-B061-0F699F7A1779}"/>
                  </a:ext>
                </a:extLst>
              </p:cNvPr>
              <p:cNvSpPr/>
              <p:nvPr/>
            </p:nvSpPr>
            <p:spPr>
              <a:xfrm>
                <a:off x="8707075" y="4879428"/>
                <a:ext cx="837825" cy="351346"/>
              </a:xfrm>
              <a:prstGeom prst="rect">
                <a:avLst/>
              </a:prstGeom>
              <a:solidFill>
                <a:schemeClr val="accent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5,1,0</a:t>
                </a:r>
                <a:endParaRPr lang="en-DE" sz="1400" dirty="0"/>
              </a:p>
            </p:txBody>
          </p:sp>
          <p:sp>
            <p:nvSpPr>
              <p:cNvPr id="94" name="Rectangle 93">
                <a:extLst>
                  <a:ext uri="{FF2B5EF4-FFF2-40B4-BE49-F238E27FC236}">
                    <a16:creationId xmlns:a16="http://schemas.microsoft.com/office/drawing/2014/main" id="{BE7B656C-F7F3-476B-B8F6-44E525C28D22}"/>
                  </a:ext>
                </a:extLst>
              </p:cNvPr>
              <p:cNvSpPr/>
              <p:nvPr/>
            </p:nvSpPr>
            <p:spPr>
              <a:xfrm>
                <a:off x="9544900"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5" name="Rectangle 94">
                <a:extLst>
                  <a:ext uri="{FF2B5EF4-FFF2-40B4-BE49-F238E27FC236}">
                    <a16:creationId xmlns:a16="http://schemas.microsoft.com/office/drawing/2014/main" id="{12321AD4-C5B3-4EC5-B699-AC4D01FE5B0B}"/>
                  </a:ext>
                </a:extLst>
              </p:cNvPr>
              <p:cNvSpPr/>
              <p:nvPr/>
            </p:nvSpPr>
            <p:spPr>
              <a:xfrm>
                <a:off x="10382725"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sp>
        <p:nvSpPr>
          <p:cNvPr id="145" name="TextBox 144">
            <a:extLst>
              <a:ext uri="{FF2B5EF4-FFF2-40B4-BE49-F238E27FC236}">
                <a16:creationId xmlns:a16="http://schemas.microsoft.com/office/drawing/2014/main" id="{A814D702-B8BB-46F7-8E1F-C2B2F9B3973A}"/>
              </a:ext>
            </a:extLst>
          </p:cNvPr>
          <p:cNvSpPr txBox="1"/>
          <p:nvPr/>
        </p:nvSpPr>
        <p:spPr>
          <a:xfrm>
            <a:off x="3001897" y="3172147"/>
            <a:ext cx="1822935" cy="307777"/>
          </a:xfrm>
          <a:prstGeom prst="rect">
            <a:avLst/>
          </a:prstGeom>
          <a:noFill/>
        </p:spPr>
        <p:txBody>
          <a:bodyPr wrap="none" rtlCol="0">
            <a:spAutoFit/>
          </a:bodyPr>
          <a:lstStyle/>
          <a:p>
            <a:r>
              <a:rPr lang="de-DE" sz="1400" dirty="0"/>
              <a:t>Thread group (2,1,0)</a:t>
            </a:r>
            <a:endParaRPr lang="en-DE" sz="1400" dirty="0"/>
          </a:p>
        </p:txBody>
      </p:sp>
      <p:sp>
        <p:nvSpPr>
          <p:cNvPr id="147" name="TextBox 146">
            <a:extLst>
              <a:ext uri="{FF2B5EF4-FFF2-40B4-BE49-F238E27FC236}">
                <a16:creationId xmlns:a16="http://schemas.microsoft.com/office/drawing/2014/main" id="{07998A65-EF9E-4971-9543-485B66BDFEC9}"/>
              </a:ext>
            </a:extLst>
          </p:cNvPr>
          <p:cNvSpPr txBox="1"/>
          <p:nvPr/>
        </p:nvSpPr>
        <p:spPr>
          <a:xfrm>
            <a:off x="239112" y="2608563"/>
            <a:ext cx="2154527" cy="1815882"/>
          </a:xfrm>
          <a:prstGeom prst="rect">
            <a:avLst/>
          </a:prstGeom>
          <a:solidFill>
            <a:schemeClr val="tx2">
              <a:lumMod val="25000"/>
            </a:schemeClr>
          </a:solidFill>
        </p:spPr>
        <p:txBody>
          <a:bodyPr wrap="square" rtlCol="0">
            <a:spAutoFit/>
          </a:bodyPr>
          <a:lstStyle/>
          <a:p>
            <a:r>
              <a:rPr lang="de-DE" sz="1400" dirty="0"/>
              <a:t>In the compute shader,</a:t>
            </a:r>
          </a:p>
          <a:p>
            <a:r>
              <a:rPr lang="de-DE" sz="1400" dirty="0"/>
              <a:t>the thread group size is declared using</a:t>
            </a:r>
          </a:p>
          <a:p>
            <a:endParaRPr lang="de-DE" sz="1400" dirty="0"/>
          </a:p>
          <a:p>
            <a:r>
              <a:rPr lang="de-DE" sz="1400" dirty="0"/>
              <a:t>[numthreads(8, 2, 4)]</a:t>
            </a:r>
          </a:p>
          <a:p>
            <a:endParaRPr lang="de-DE" sz="1400" dirty="0"/>
          </a:p>
          <a:p>
            <a:r>
              <a:rPr lang="de-DE" sz="1400" dirty="0"/>
              <a:t>-&gt; each thread group has 64 threads</a:t>
            </a:r>
            <a:endParaRPr lang="en-DE" sz="1400" dirty="0"/>
          </a:p>
        </p:txBody>
      </p:sp>
      <p:grpSp>
        <p:nvGrpSpPr>
          <p:cNvPr id="146" name="Group 145">
            <a:extLst>
              <a:ext uri="{FF2B5EF4-FFF2-40B4-BE49-F238E27FC236}">
                <a16:creationId xmlns:a16="http://schemas.microsoft.com/office/drawing/2014/main" id="{53B935CF-3964-4450-BFD1-75ABC2D4A761}"/>
              </a:ext>
            </a:extLst>
          </p:cNvPr>
          <p:cNvGrpSpPr/>
          <p:nvPr/>
        </p:nvGrpSpPr>
        <p:grpSpPr>
          <a:xfrm>
            <a:off x="1963730" y="921921"/>
            <a:ext cx="6504750" cy="1390562"/>
            <a:chOff x="247746" y="2937333"/>
            <a:chExt cx="11607923" cy="2481500"/>
          </a:xfrm>
        </p:grpSpPr>
        <p:sp>
          <p:nvSpPr>
            <p:cNvPr id="151" name="Rectangle 150">
              <a:extLst>
                <a:ext uri="{FF2B5EF4-FFF2-40B4-BE49-F238E27FC236}">
                  <a16:creationId xmlns:a16="http://schemas.microsoft.com/office/drawing/2014/main" id="{B349DFB8-CB60-4DB4-AF31-23B2026EDB4D}"/>
                </a:ext>
              </a:extLst>
            </p:cNvPr>
            <p:cNvSpPr/>
            <p:nvPr/>
          </p:nvSpPr>
          <p:spPr>
            <a:xfrm>
              <a:off x="247746" y="2937333"/>
              <a:ext cx="11607923" cy="2481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54" name="Rectangle 153">
              <a:extLst>
                <a:ext uri="{FF2B5EF4-FFF2-40B4-BE49-F238E27FC236}">
                  <a16:creationId xmlns:a16="http://schemas.microsoft.com/office/drawing/2014/main" id="{2F625269-7102-4009-9C67-60F152F6487A}"/>
                </a:ext>
              </a:extLst>
            </p:cNvPr>
            <p:cNvSpPr/>
            <p:nvPr/>
          </p:nvSpPr>
          <p:spPr>
            <a:xfrm>
              <a:off x="925529" y="3057553"/>
              <a:ext cx="9225520" cy="454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Scheduler</a:t>
              </a:r>
              <a:endParaRPr lang="en-DE" sz="1400" dirty="0"/>
            </a:p>
          </p:txBody>
        </p:sp>
        <p:grpSp>
          <p:nvGrpSpPr>
            <p:cNvPr id="155" name="Group 154">
              <a:extLst>
                <a:ext uri="{FF2B5EF4-FFF2-40B4-BE49-F238E27FC236}">
                  <a16:creationId xmlns:a16="http://schemas.microsoft.com/office/drawing/2014/main" id="{3FB59B1D-D7AE-4ABD-A643-DAEC41B3C38F}"/>
                </a:ext>
              </a:extLst>
            </p:cNvPr>
            <p:cNvGrpSpPr/>
            <p:nvPr/>
          </p:nvGrpSpPr>
          <p:grpSpPr>
            <a:xfrm>
              <a:off x="419922" y="3779749"/>
              <a:ext cx="1793333" cy="372764"/>
              <a:chOff x="1170402" y="3738105"/>
              <a:chExt cx="1998060" cy="454955"/>
            </a:xfrm>
            <a:solidFill>
              <a:schemeClr val="accent2"/>
            </a:solidFill>
          </p:grpSpPr>
          <p:sp>
            <p:nvSpPr>
              <p:cNvPr id="228" name="Rectangle 227">
                <a:extLst>
                  <a:ext uri="{FF2B5EF4-FFF2-40B4-BE49-F238E27FC236}">
                    <a16:creationId xmlns:a16="http://schemas.microsoft.com/office/drawing/2014/main" id="{68E63EAB-78B4-4E4B-91F1-BBF9B1BE0B78}"/>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9" name="Rectangle 228">
                <a:extLst>
                  <a:ext uri="{FF2B5EF4-FFF2-40B4-BE49-F238E27FC236}">
                    <a16:creationId xmlns:a16="http://schemas.microsoft.com/office/drawing/2014/main" id="{C9FCEDE1-F0D8-4D57-B8C6-CD60B56FA8C6}"/>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0" name="Rectangle 229">
                <a:extLst>
                  <a:ext uri="{FF2B5EF4-FFF2-40B4-BE49-F238E27FC236}">
                    <a16:creationId xmlns:a16="http://schemas.microsoft.com/office/drawing/2014/main" id="{2779CE6D-FC6D-470E-A76A-5308BF4A38D6}"/>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1" name="Rectangle 230">
                <a:extLst>
                  <a:ext uri="{FF2B5EF4-FFF2-40B4-BE49-F238E27FC236}">
                    <a16:creationId xmlns:a16="http://schemas.microsoft.com/office/drawing/2014/main" id="{D9B253EB-5D72-4C39-B6D2-DDC5298095DA}"/>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2" name="Rectangle 231">
                <a:extLst>
                  <a:ext uri="{FF2B5EF4-FFF2-40B4-BE49-F238E27FC236}">
                    <a16:creationId xmlns:a16="http://schemas.microsoft.com/office/drawing/2014/main" id="{AAA089A5-ED75-49CD-8E41-512A70FE6CC3}"/>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3" name="Rectangle 232">
                <a:extLst>
                  <a:ext uri="{FF2B5EF4-FFF2-40B4-BE49-F238E27FC236}">
                    <a16:creationId xmlns:a16="http://schemas.microsoft.com/office/drawing/2014/main" id="{0170794A-D14D-4ADF-80ED-BCAB1671419E}"/>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4" name="Rectangle 233">
                <a:extLst>
                  <a:ext uri="{FF2B5EF4-FFF2-40B4-BE49-F238E27FC236}">
                    <a16:creationId xmlns:a16="http://schemas.microsoft.com/office/drawing/2014/main" id="{D81DECC5-3084-49D3-9A2C-52C9C6836051}"/>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5" name="Rectangle 234">
                <a:extLst>
                  <a:ext uri="{FF2B5EF4-FFF2-40B4-BE49-F238E27FC236}">
                    <a16:creationId xmlns:a16="http://schemas.microsoft.com/office/drawing/2014/main" id="{C4E12E6F-2EB2-41AA-91A1-C036025B1B2F}"/>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6" name="Rectangle 235">
                <a:extLst>
                  <a:ext uri="{FF2B5EF4-FFF2-40B4-BE49-F238E27FC236}">
                    <a16:creationId xmlns:a16="http://schemas.microsoft.com/office/drawing/2014/main" id="{A1539D7E-004D-4C33-8C43-17C22AA4050B}"/>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7" name="Rectangle 236">
                <a:extLst>
                  <a:ext uri="{FF2B5EF4-FFF2-40B4-BE49-F238E27FC236}">
                    <a16:creationId xmlns:a16="http://schemas.microsoft.com/office/drawing/2014/main" id="{957EA4A4-E782-408E-8D7C-1D00FFC63EBF}"/>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8" name="Rectangle 237">
                <a:extLst>
                  <a:ext uri="{FF2B5EF4-FFF2-40B4-BE49-F238E27FC236}">
                    <a16:creationId xmlns:a16="http://schemas.microsoft.com/office/drawing/2014/main" id="{626D66B3-CBA1-49B1-B90D-18283E376F54}"/>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9" name="Rectangle 238">
                <a:extLst>
                  <a:ext uri="{FF2B5EF4-FFF2-40B4-BE49-F238E27FC236}">
                    <a16:creationId xmlns:a16="http://schemas.microsoft.com/office/drawing/2014/main" id="{3CD829D8-980F-437F-A6E3-FA929F4B138F}"/>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0" name="Rectangle 239">
                <a:extLst>
                  <a:ext uri="{FF2B5EF4-FFF2-40B4-BE49-F238E27FC236}">
                    <a16:creationId xmlns:a16="http://schemas.microsoft.com/office/drawing/2014/main" id="{16DDBADC-1782-48C4-B162-95A584397464}"/>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1" name="Rectangle 240">
                <a:extLst>
                  <a:ext uri="{FF2B5EF4-FFF2-40B4-BE49-F238E27FC236}">
                    <a16:creationId xmlns:a16="http://schemas.microsoft.com/office/drawing/2014/main" id="{C33FC2E1-9CC7-4DE8-A784-5534CEE0061E}"/>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2" name="Rectangle 241">
                <a:extLst>
                  <a:ext uri="{FF2B5EF4-FFF2-40B4-BE49-F238E27FC236}">
                    <a16:creationId xmlns:a16="http://schemas.microsoft.com/office/drawing/2014/main" id="{8E24A020-77D8-4A37-9B4D-9E39E24C3760}"/>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3" name="Rectangle 242">
                <a:extLst>
                  <a:ext uri="{FF2B5EF4-FFF2-40B4-BE49-F238E27FC236}">
                    <a16:creationId xmlns:a16="http://schemas.microsoft.com/office/drawing/2014/main" id="{03DD7540-F84D-4789-BF4D-F456C1794DEE}"/>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156" name="Group 155">
              <a:extLst>
                <a:ext uri="{FF2B5EF4-FFF2-40B4-BE49-F238E27FC236}">
                  <a16:creationId xmlns:a16="http://schemas.microsoft.com/office/drawing/2014/main" id="{5B043BF4-97E2-4AA6-88CF-C3F890BC53A9}"/>
                </a:ext>
              </a:extLst>
            </p:cNvPr>
            <p:cNvGrpSpPr/>
            <p:nvPr/>
          </p:nvGrpSpPr>
          <p:grpSpPr>
            <a:xfrm>
              <a:off x="2375346" y="3784616"/>
              <a:ext cx="1793333" cy="372764"/>
              <a:chOff x="1170402" y="3738105"/>
              <a:chExt cx="1998060" cy="454955"/>
            </a:xfrm>
            <a:solidFill>
              <a:schemeClr val="accent2"/>
            </a:solidFill>
          </p:grpSpPr>
          <p:sp>
            <p:nvSpPr>
              <p:cNvPr id="212" name="Rectangle 211">
                <a:extLst>
                  <a:ext uri="{FF2B5EF4-FFF2-40B4-BE49-F238E27FC236}">
                    <a16:creationId xmlns:a16="http://schemas.microsoft.com/office/drawing/2014/main" id="{5046A171-D591-42D6-A69A-CDC79AB9D1BE}"/>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3" name="Rectangle 212">
                <a:extLst>
                  <a:ext uri="{FF2B5EF4-FFF2-40B4-BE49-F238E27FC236}">
                    <a16:creationId xmlns:a16="http://schemas.microsoft.com/office/drawing/2014/main" id="{780F82F3-E83A-4AC8-9A98-B287EBD136B9}"/>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4" name="Rectangle 213">
                <a:extLst>
                  <a:ext uri="{FF2B5EF4-FFF2-40B4-BE49-F238E27FC236}">
                    <a16:creationId xmlns:a16="http://schemas.microsoft.com/office/drawing/2014/main" id="{7B677A18-0E33-47A1-A668-B2FD980A292D}"/>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5" name="Rectangle 214">
                <a:extLst>
                  <a:ext uri="{FF2B5EF4-FFF2-40B4-BE49-F238E27FC236}">
                    <a16:creationId xmlns:a16="http://schemas.microsoft.com/office/drawing/2014/main" id="{BB01C4AA-DD54-4147-81DE-9E4DFB0E0932}"/>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6" name="Rectangle 215">
                <a:extLst>
                  <a:ext uri="{FF2B5EF4-FFF2-40B4-BE49-F238E27FC236}">
                    <a16:creationId xmlns:a16="http://schemas.microsoft.com/office/drawing/2014/main" id="{4457B1B2-195D-4CCF-88EA-A91612F27C2C}"/>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7" name="Rectangle 216">
                <a:extLst>
                  <a:ext uri="{FF2B5EF4-FFF2-40B4-BE49-F238E27FC236}">
                    <a16:creationId xmlns:a16="http://schemas.microsoft.com/office/drawing/2014/main" id="{AD491E8F-C6F6-451E-A4A3-A811600E5F70}"/>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8" name="Rectangle 217">
                <a:extLst>
                  <a:ext uri="{FF2B5EF4-FFF2-40B4-BE49-F238E27FC236}">
                    <a16:creationId xmlns:a16="http://schemas.microsoft.com/office/drawing/2014/main" id="{EE7B2681-8DBE-4DEF-AD9A-6F712B610FA6}"/>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9" name="Rectangle 218">
                <a:extLst>
                  <a:ext uri="{FF2B5EF4-FFF2-40B4-BE49-F238E27FC236}">
                    <a16:creationId xmlns:a16="http://schemas.microsoft.com/office/drawing/2014/main" id="{8FAF1645-07D3-4022-83B6-75958BCF9A24}"/>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0" name="Rectangle 219">
                <a:extLst>
                  <a:ext uri="{FF2B5EF4-FFF2-40B4-BE49-F238E27FC236}">
                    <a16:creationId xmlns:a16="http://schemas.microsoft.com/office/drawing/2014/main" id="{FF3E08FA-20D5-4C04-8A0A-1EF48595EF64}"/>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1" name="Rectangle 220">
                <a:extLst>
                  <a:ext uri="{FF2B5EF4-FFF2-40B4-BE49-F238E27FC236}">
                    <a16:creationId xmlns:a16="http://schemas.microsoft.com/office/drawing/2014/main" id="{96856F75-8FA7-48E6-A510-646EC4E7B25C}"/>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2" name="Rectangle 221">
                <a:extLst>
                  <a:ext uri="{FF2B5EF4-FFF2-40B4-BE49-F238E27FC236}">
                    <a16:creationId xmlns:a16="http://schemas.microsoft.com/office/drawing/2014/main" id="{965ED5F0-9812-4AAC-9688-C8460859EF1A}"/>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3" name="Rectangle 222">
                <a:extLst>
                  <a:ext uri="{FF2B5EF4-FFF2-40B4-BE49-F238E27FC236}">
                    <a16:creationId xmlns:a16="http://schemas.microsoft.com/office/drawing/2014/main" id="{2B6731F9-4BE2-44D4-8892-D04C5FC4D261}"/>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4" name="Rectangle 223">
                <a:extLst>
                  <a:ext uri="{FF2B5EF4-FFF2-40B4-BE49-F238E27FC236}">
                    <a16:creationId xmlns:a16="http://schemas.microsoft.com/office/drawing/2014/main" id="{2E337FEE-AC7F-450B-9B61-ABA15613A9C5}"/>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5" name="Rectangle 224">
                <a:extLst>
                  <a:ext uri="{FF2B5EF4-FFF2-40B4-BE49-F238E27FC236}">
                    <a16:creationId xmlns:a16="http://schemas.microsoft.com/office/drawing/2014/main" id="{F56D7164-C48D-4FE4-B734-823B703BFEDA}"/>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6" name="Rectangle 225">
                <a:extLst>
                  <a:ext uri="{FF2B5EF4-FFF2-40B4-BE49-F238E27FC236}">
                    <a16:creationId xmlns:a16="http://schemas.microsoft.com/office/drawing/2014/main" id="{81011B9F-72C5-4543-87EB-B09ECCC5DBB9}"/>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7" name="Rectangle 226">
                <a:extLst>
                  <a:ext uri="{FF2B5EF4-FFF2-40B4-BE49-F238E27FC236}">
                    <a16:creationId xmlns:a16="http://schemas.microsoft.com/office/drawing/2014/main" id="{80D33F48-54D3-467C-8B85-B612B8245BA9}"/>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157" name="Group 156">
              <a:extLst>
                <a:ext uri="{FF2B5EF4-FFF2-40B4-BE49-F238E27FC236}">
                  <a16:creationId xmlns:a16="http://schemas.microsoft.com/office/drawing/2014/main" id="{2AAF3FB5-8D09-4486-AE32-487C16B740F7}"/>
                </a:ext>
              </a:extLst>
            </p:cNvPr>
            <p:cNvGrpSpPr/>
            <p:nvPr/>
          </p:nvGrpSpPr>
          <p:grpSpPr>
            <a:xfrm>
              <a:off x="6396603" y="3796669"/>
              <a:ext cx="1793333" cy="372764"/>
              <a:chOff x="1170402" y="3738105"/>
              <a:chExt cx="1998060" cy="454955"/>
            </a:xfrm>
            <a:solidFill>
              <a:schemeClr val="accent2"/>
            </a:solidFill>
          </p:grpSpPr>
          <p:sp>
            <p:nvSpPr>
              <p:cNvPr id="196" name="Rectangle 195">
                <a:extLst>
                  <a:ext uri="{FF2B5EF4-FFF2-40B4-BE49-F238E27FC236}">
                    <a16:creationId xmlns:a16="http://schemas.microsoft.com/office/drawing/2014/main" id="{F82AD030-C688-4178-B530-7E68ADB2F756}"/>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7" name="Rectangle 196">
                <a:extLst>
                  <a:ext uri="{FF2B5EF4-FFF2-40B4-BE49-F238E27FC236}">
                    <a16:creationId xmlns:a16="http://schemas.microsoft.com/office/drawing/2014/main" id="{E4352D81-923C-45FF-959E-D5079B8B9791}"/>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8" name="Rectangle 197">
                <a:extLst>
                  <a:ext uri="{FF2B5EF4-FFF2-40B4-BE49-F238E27FC236}">
                    <a16:creationId xmlns:a16="http://schemas.microsoft.com/office/drawing/2014/main" id="{B946BD6B-93F4-46A3-8DFD-7DDBA83B6CA3}"/>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9" name="Rectangle 198">
                <a:extLst>
                  <a:ext uri="{FF2B5EF4-FFF2-40B4-BE49-F238E27FC236}">
                    <a16:creationId xmlns:a16="http://schemas.microsoft.com/office/drawing/2014/main" id="{9A9F8862-7DA1-464A-BB86-A92415CA4948}"/>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0" name="Rectangle 199">
                <a:extLst>
                  <a:ext uri="{FF2B5EF4-FFF2-40B4-BE49-F238E27FC236}">
                    <a16:creationId xmlns:a16="http://schemas.microsoft.com/office/drawing/2014/main" id="{9958BC4D-99D6-4619-8551-4A663EA0602B}"/>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1" name="Rectangle 200">
                <a:extLst>
                  <a:ext uri="{FF2B5EF4-FFF2-40B4-BE49-F238E27FC236}">
                    <a16:creationId xmlns:a16="http://schemas.microsoft.com/office/drawing/2014/main" id="{D2745162-A1A8-4156-A510-993B13E575D9}"/>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2" name="Rectangle 201">
                <a:extLst>
                  <a:ext uri="{FF2B5EF4-FFF2-40B4-BE49-F238E27FC236}">
                    <a16:creationId xmlns:a16="http://schemas.microsoft.com/office/drawing/2014/main" id="{C8FE62D9-7E97-4839-B441-C91D96EC0C4F}"/>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3" name="Rectangle 202">
                <a:extLst>
                  <a:ext uri="{FF2B5EF4-FFF2-40B4-BE49-F238E27FC236}">
                    <a16:creationId xmlns:a16="http://schemas.microsoft.com/office/drawing/2014/main" id="{C55E995C-7255-4DA6-A1DE-B4682AACD393}"/>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4" name="Rectangle 203">
                <a:extLst>
                  <a:ext uri="{FF2B5EF4-FFF2-40B4-BE49-F238E27FC236}">
                    <a16:creationId xmlns:a16="http://schemas.microsoft.com/office/drawing/2014/main" id="{069E2994-8C6A-4DB0-9CCB-A15DDA0304B9}"/>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5" name="Rectangle 204">
                <a:extLst>
                  <a:ext uri="{FF2B5EF4-FFF2-40B4-BE49-F238E27FC236}">
                    <a16:creationId xmlns:a16="http://schemas.microsoft.com/office/drawing/2014/main" id="{DCB9896A-02D0-4F48-AD30-6F83C5CB603A}"/>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6" name="Rectangle 205">
                <a:extLst>
                  <a:ext uri="{FF2B5EF4-FFF2-40B4-BE49-F238E27FC236}">
                    <a16:creationId xmlns:a16="http://schemas.microsoft.com/office/drawing/2014/main" id="{E140B9F6-B194-4B80-A51F-705D1797FA44}"/>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7" name="Rectangle 206">
                <a:extLst>
                  <a:ext uri="{FF2B5EF4-FFF2-40B4-BE49-F238E27FC236}">
                    <a16:creationId xmlns:a16="http://schemas.microsoft.com/office/drawing/2014/main" id="{F73D8D30-91DD-4C55-9523-C0351C363393}"/>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8" name="Rectangle 207">
                <a:extLst>
                  <a:ext uri="{FF2B5EF4-FFF2-40B4-BE49-F238E27FC236}">
                    <a16:creationId xmlns:a16="http://schemas.microsoft.com/office/drawing/2014/main" id="{8739CE2B-0637-4B15-9D7A-A8754B4E7D9F}"/>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9" name="Rectangle 208">
                <a:extLst>
                  <a:ext uri="{FF2B5EF4-FFF2-40B4-BE49-F238E27FC236}">
                    <a16:creationId xmlns:a16="http://schemas.microsoft.com/office/drawing/2014/main" id="{F5D7660B-EAD4-45C4-B8E4-4286DEF6870C}"/>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0" name="Rectangle 209">
                <a:extLst>
                  <a:ext uri="{FF2B5EF4-FFF2-40B4-BE49-F238E27FC236}">
                    <a16:creationId xmlns:a16="http://schemas.microsoft.com/office/drawing/2014/main" id="{D4F41D87-A724-4E07-AC46-D621AF233977}"/>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1" name="Rectangle 210">
                <a:extLst>
                  <a:ext uri="{FF2B5EF4-FFF2-40B4-BE49-F238E27FC236}">
                    <a16:creationId xmlns:a16="http://schemas.microsoft.com/office/drawing/2014/main" id="{099B713C-1B98-4D94-9BAE-7E0FE1353485}"/>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158" name="Group 157">
              <a:extLst>
                <a:ext uri="{FF2B5EF4-FFF2-40B4-BE49-F238E27FC236}">
                  <a16:creationId xmlns:a16="http://schemas.microsoft.com/office/drawing/2014/main" id="{2F2F5F25-BF79-480E-9701-559EF1C476EC}"/>
                </a:ext>
              </a:extLst>
            </p:cNvPr>
            <p:cNvGrpSpPr/>
            <p:nvPr/>
          </p:nvGrpSpPr>
          <p:grpSpPr>
            <a:xfrm>
              <a:off x="8351017" y="3791793"/>
              <a:ext cx="1793333" cy="372764"/>
              <a:chOff x="1170402" y="3738105"/>
              <a:chExt cx="1998060" cy="454955"/>
            </a:xfrm>
            <a:solidFill>
              <a:schemeClr val="accent2"/>
            </a:solidFill>
          </p:grpSpPr>
          <p:sp>
            <p:nvSpPr>
              <p:cNvPr id="180" name="Rectangle 179">
                <a:extLst>
                  <a:ext uri="{FF2B5EF4-FFF2-40B4-BE49-F238E27FC236}">
                    <a16:creationId xmlns:a16="http://schemas.microsoft.com/office/drawing/2014/main" id="{EBA43798-C6C8-4115-AC08-9AC93B8D876B}"/>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1" name="Rectangle 180">
                <a:extLst>
                  <a:ext uri="{FF2B5EF4-FFF2-40B4-BE49-F238E27FC236}">
                    <a16:creationId xmlns:a16="http://schemas.microsoft.com/office/drawing/2014/main" id="{0CC84B57-E8C3-4C8B-BE6A-53A9C24CE1BF}"/>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2" name="Rectangle 181">
                <a:extLst>
                  <a:ext uri="{FF2B5EF4-FFF2-40B4-BE49-F238E27FC236}">
                    <a16:creationId xmlns:a16="http://schemas.microsoft.com/office/drawing/2014/main" id="{34660044-7F53-4587-89A9-933C6ABFDA2D}"/>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3" name="Rectangle 182">
                <a:extLst>
                  <a:ext uri="{FF2B5EF4-FFF2-40B4-BE49-F238E27FC236}">
                    <a16:creationId xmlns:a16="http://schemas.microsoft.com/office/drawing/2014/main" id="{40AE9D37-4AD5-4C43-B824-FD54639D2429}"/>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4" name="Rectangle 183">
                <a:extLst>
                  <a:ext uri="{FF2B5EF4-FFF2-40B4-BE49-F238E27FC236}">
                    <a16:creationId xmlns:a16="http://schemas.microsoft.com/office/drawing/2014/main" id="{1884B642-0F9A-4659-A564-A8E4FB593005}"/>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5" name="Rectangle 184">
                <a:extLst>
                  <a:ext uri="{FF2B5EF4-FFF2-40B4-BE49-F238E27FC236}">
                    <a16:creationId xmlns:a16="http://schemas.microsoft.com/office/drawing/2014/main" id="{5A48CB04-4743-40FB-94DE-CE476A057BD7}"/>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6" name="Rectangle 185">
                <a:extLst>
                  <a:ext uri="{FF2B5EF4-FFF2-40B4-BE49-F238E27FC236}">
                    <a16:creationId xmlns:a16="http://schemas.microsoft.com/office/drawing/2014/main" id="{6484AEE0-5612-4D69-964C-3EC63BB1F522}"/>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7" name="Rectangle 186">
                <a:extLst>
                  <a:ext uri="{FF2B5EF4-FFF2-40B4-BE49-F238E27FC236}">
                    <a16:creationId xmlns:a16="http://schemas.microsoft.com/office/drawing/2014/main" id="{DB606B58-6B6F-4F27-B539-82D9CAA1EFC0}"/>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8" name="Rectangle 187">
                <a:extLst>
                  <a:ext uri="{FF2B5EF4-FFF2-40B4-BE49-F238E27FC236}">
                    <a16:creationId xmlns:a16="http://schemas.microsoft.com/office/drawing/2014/main" id="{37CB0C77-DE9F-4547-943E-2E55C6753994}"/>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9" name="Rectangle 188">
                <a:extLst>
                  <a:ext uri="{FF2B5EF4-FFF2-40B4-BE49-F238E27FC236}">
                    <a16:creationId xmlns:a16="http://schemas.microsoft.com/office/drawing/2014/main" id="{09EF780E-115B-4770-BE60-338272F6F68A}"/>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0" name="Rectangle 189">
                <a:extLst>
                  <a:ext uri="{FF2B5EF4-FFF2-40B4-BE49-F238E27FC236}">
                    <a16:creationId xmlns:a16="http://schemas.microsoft.com/office/drawing/2014/main" id="{568C4E48-DFBC-4BC3-AC16-2E2EFDEEDA5C}"/>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1" name="Rectangle 190">
                <a:extLst>
                  <a:ext uri="{FF2B5EF4-FFF2-40B4-BE49-F238E27FC236}">
                    <a16:creationId xmlns:a16="http://schemas.microsoft.com/office/drawing/2014/main" id="{17B089AC-2558-4906-9580-6C6D770F6023}"/>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2" name="Rectangle 191">
                <a:extLst>
                  <a:ext uri="{FF2B5EF4-FFF2-40B4-BE49-F238E27FC236}">
                    <a16:creationId xmlns:a16="http://schemas.microsoft.com/office/drawing/2014/main" id="{D3CD2FFE-DDE3-4845-B84C-C6BE7E29C4E2}"/>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3" name="Rectangle 192">
                <a:extLst>
                  <a:ext uri="{FF2B5EF4-FFF2-40B4-BE49-F238E27FC236}">
                    <a16:creationId xmlns:a16="http://schemas.microsoft.com/office/drawing/2014/main" id="{8F9D8E43-2AA9-4372-83CE-0408E8D3F1B5}"/>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4" name="Rectangle 193">
                <a:extLst>
                  <a:ext uri="{FF2B5EF4-FFF2-40B4-BE49-F238E27FC236}">
                    <a16:creationId xmlns:a16="http://schemas.microsoft.com/office/drawing/2014/main" id="{06980ACE-C8C5-405B-9A08-18F15AB991AF}"/>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5" name="Rectangle 194">
                <a:extLst>
                  <a:ext uri="{FF2B5EF4-FFF2-40B4-BE49-F238E27FC236}">
                    <a16:creationId xmlns:a16="http://schemas.microsoft.com/office/drawing/2014/main" id="{977BE2B5-1293-4A9D-89EE-6694BA6D2A14}"/>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59" name="Rectangle 158">
              <a:extLst>
                <a:ext uri="{FF2B5EF4-FFF2-40B4-BE49-F238E27FC236}">
                  <a16:creationId xmlns:a16="http://schemas.microsoft.com/office/drawing/2014/main" id="{94ABDA43-D1CA-4097-AF4D-22EC6BF4B2D2}"/>
                </a:ext>
              </a:extLst>
            </p:cNvPr>
            <p:cNvSpPr/>
            <p:nvPr/>
          </p:nvSpPr>
          <p:spPr>
            <a:xfrm>
              <a:off x="419922" y="4364210"/>
              <a:ext cx="1796400" cy="808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dirty="0"/>
            </a:p>
          </p:txBody>
        </p:sp>
        <p:sp>
          <p:nvSpPr>
            <p:cNvPr id="160" name="Rectangle 159">
              <a:extLst>
                <a:ext uri="{FF2B5EF4-FFF2-40B4-BE49-F238E27FC236}">
                  <a16:creationId xmlns:a16="http://schemas.microsoft.com/office/drawing/2014/main" id="{0FEAADF0-FE6C-48D5-A16E-E8FA4F66EA02}"/>
                </a:ext>
              </a:extLst>
            </p:cNvPr>
            <p:cNvSpPr/>
            <p:nvPr/>
          </p:nvSpPr>
          <p:spPr>
            <a:xfrm>
              <a:off x="2372279" y="4364210"/>
              <a:ext cx="1796400" cy="808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1" name="Rectangle 160">
              <a:extLst>
                <a:ext uri="{FF2B5EF4-FFF2-40B4-BE49-F238E27FC236}">
                  <a16:creationId xmlns:a16="http://schemas.microsoft.com/office/drawing/2014/main" id="{844D9CFD-3064-4DE8-AD11-BBA35F138B4D}"/>
                </a:ext>
              </a:extLst>
            </p:cNvPr>
            <p:cNvSpPr/>
            <p:nvPr/>
          </p:nvSpPr>
          <p:spPr>
            <a:xfrm rot="16200000">
              <a:off x="4219731" y="3905655"/>
              <a:ext cx="1392481" cy="1164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sp>
          <p:nvSpPr>
            <p:cNvPr id="162" name="Rectangle 161">
              <a:extLst>
                <a:ext uri="{FF2B5EF4-FFF2-40B4-BE49-F238E27FC236}">
                  <a16:creationId xmlns:a16="http://schemas.microsoft.com/office/drawing/2014/main" id="{5738F157-00B4-4D30-8A54-FB380886902B}"/>
                </a:ext>
              </a:extLst>
            </p:cNvPr>
            <p:cNvSpPr/>
            <p:nvPr/>
          </p:nvSpPr>
          <p:spPr>
            <a:xfrm>
              <a:off x="6383448" y="4376263"/>
              <a:ext cx="1796400" cy="808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3" name="Rectangle 162">
              <a:extLst>
                <a:ext uri="{FF2B5EF4-FFF2-40B4-BE49-F238E27FC236}">
                  <a16:creationId xmlns:a16="http://schemas.microsoft.com/office/drawing/2014/main" id="{EA965445-A637-413D-A7E4-0D786376C611}"/>
                </a:ext>
              </a:extLst>
            </p:cNvPr>
            <p:cNvSpPr/>
            <p:nvPr/>
          </p:nvSpPr>
          <p:spPr>
            <a:xfrm>
              <a:off x="8354649" y="4378831"/>
              <a:ext cx="1796400" cy="808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4" name="Rectangle 163">
              <a:extLst>
                <a:ext uri="{FF2B5EF4-FFF2-40B4-BE49-F238E27FC236}">
                  <a16:creationId xmlns:a16="http://schemas.microsoft.com/office/drawing/2014/main" id="{9EE979F7-10A1-4473-8B90-0179F251E526}"/>
                </a:ext>
              </a:extLst>
            </p:cNvPr>
            <p:cNvSpPr/>
            <p:nvPr/>
          </p:nvSpPr>
          <p:spPr>
            <a:xfrm rot="16200000">
              <a:off x="5747936" y="3698753"/>
              <a:ext cx="372764"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5" name="Rectangle 164">
              <a:extLst>
                <a:ext uri="{FF2B5EF4-FFF2-40B4-BE49-F238E27FC236}">
                  <a16:creationId xmlns:a16="http://schemas.microsoft.com/office/drawing/2014/main" id="{0E2F2412-0A94-420F-A88A-6D21B2473D1E}"/>
                </a:ext>
              </a:extLst>
            </p:cNvPr>
            <p:cNvSpPr/>
            <p:nvPr/>
          </p:nvSpPr>
          <p:spPr>
            <a:xfrm rot="16200000">
              <a:off x="5760328" y="4285644"/>
              <a:ext cx="372764"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6" name="Rectangle 165">
              <a:extLst>
                <a:ext uri="{FF2B5EF4-FFF2-40B4-BE49-F238E27FC236}">
                  <a16:creationId xmlns:a16="http://schemas.microsoft.com/office/drawing/2014/main" id="{924DD893-B6CE-422E-8B84-799CA9327639}"/>
                </a:ext>
              </a:extLst>
            </p:cNvPr>
            <p:cNvSpPr/>
            <p:nvPr/>
          </p:nvSpPr>
          <p:spPr>
            <a:xfrm rot="16200000">
              <a:off x="481326" y="3140118"/>
              <a:ext cx="218816" cy="289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7" name="Rectangle 166">
              <a:extLst>
                <a:ext uri="{FF2B5EF4-FFF2-40B4-BE49-F238E27FC236}">
                  <a16:creationId xmlns:a16="http://schemas.microsoft.com/office/drawing/2014/main" id="{90B443CD-1E46-4649-A5D4-9D933CBDD6F4}"/>
                </a:ext>
              </a:extLst>
            </p:cNvPr>
            <p:cNvSpPr/>
            <p:nvPr/>
          </p:nvSpPr>
          <p:spPr>
            <a:xfrm rot="16200000">
              <a:off x="10448081" y="3865130"/>
              <a:ext cx="2129296" cy="50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sp>
          <p:nvSpPr>
            <p:cNvPr id="168" name="Rectangle 167">
              <a:extLst>
                <a:ext uri="{FF2B5EF4-FFF2-40B4-BE49-F238E27FC236}">
                  <a16:creationId xmlns:a16="http://schemas.microsoft.com/office/drawing/2014/main" id="{972C0AF4-9F5C-4255-A349-52AE0F220855}"/>
                </a:ext>
              </a:extLst>
            </p:cNvPr>
            <p:cNvSpPr/>
            <p:nvPr/>
          </p:nvSpPr>
          <p:spPr>
            <a:xfrm rot="16200000">
              <a:off x="9648666" y="3651501"/>
              <a:ext cx="2129296" cy="936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grpSp>
      <p:sp>
        <p:nvSpPr>
          <p:cNvPr id="244" name="TextBox 243">
            <a:extLst>
              <a:ext uri="{FF2B5EF4-FFF2-40B4-BE49-F238E27FC236}">
                <a16:creationId xmlns:a16="http://schemas.microsoft.com/office/drawing/2014/main" id="{5CEAA26C-A196-46A2-9A4E-EFF2C1DCD35B}"/>
              </a:ext>
            </a:extLst>
          </p:cNvPr>
          <p:cNvSpPr txBox="1"/>
          <p:nvPr/>
        </p:nvSpPr>
        <p:spPr>
          <a:xfrm>
            <a:off x="6793242" y="2719722"/>
            <a:ext cx="2230534" cy="523220"/>
          </a:xfrm>
          <a:prstGeom prst="rect">
            <a:avLst/>
          </a:prstGeom>
          <a:solidFill>
            <a:schemeClr val="accent5">
              <a:lumMod val="50000"/>
            </a:schemeClr>
          </a:solidFill>
        </p:spPr>
        <p:txBody>
          <a:bodyPr wrap="square" rtlCol="0">
            <a:spAutoFit/>
          </a:bodyPr>
          <a:lstStyle/>
          <a:p>
            <a:r>
              <a:rPr lang="de-DE" sz="1400" dirty="0"/>
              <a:t>The </a:t>
            </a:r>
            <a:r>
              <a:rPr lang="de-DE" sz="1400" dirty="0">
                <a:solidFill>
                  <a:schemeClr val="tx2"/>
                </a:solidFill>
              </a:rPr>
              <a:t>threads</a:t>
            </a:r>
            <a:r>
              <a:rPr lang="de-DE" sz="1400" dirty="0"/>
              <a:t> get scheduled to the SIMDs</a:t>
            </a:r>
            <a:endParaRPr lang="en-DE" sz="1400" dirty="0"/>
          </a:p>
        </p:txBody>
      </p:sp>
      <p:cxnSp>
        <p:nvCxnSpPr>
          <p:cNvPr id="5" name="Connector: Elbow 4">
            <a:extLst>
              <a:ext uri="{FF2B5EF4-FFF2-40B4-BE49-F238E27FC236}">
                <a16:creationId xmlns:a16="http://schemas.microsoft.com/office/drawing/2014/main" id="{1FBB1041-7A79-4EE7-A5F0-6739A8FE4AB8}"/>
              </a:ext>
            </a:extLst>
          </p:cNvPr>
          <p:cNvCxnSpPr>
            <a:endCxn id="203" idx="2"/>
          </p:cNvCxnSpPr>
          <p:nvPr/>
        </p:nvCxnSpPr>
        <p:spPr>
          <a:xfrm rot="16200000" flipV="1">
            <a:off x="5319365" y="2172923"/>
            <a:ext cx="1559795" cy="438654"/>
          </a:xfrm>
          <a:prstGeom prst="bentConnector3">
            <a:avLst>
              <a:gd name="adj1" fmla="val 4269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AA8997A4-BFC5-4450-8D6C-34CE1A74D47E}"/>
              </a:ext>
            </a:extLst>
          </p:cNvPr>
          <p:cNvCxnSpPr>
            <a:endCxn id="188" idx="2"/>
          </p:cNvCxnSpPr>
          <p:nvPr/>
        </p:nvCxnSpPr>
        <p:spPr>
          <a:xfrm rot="5400000" flipH="1" flipV="1">
            <a:off x="5904980" y="2038182"/>
            <a:ext cx="1562527" cy="705404"/>
          </a:xfrm>
          <a:prstGeom prst="bentConnector3">
            <a:avLst>
              <a:gd name="adj1" fmla="val 4291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83791501-489E-471F-A448-013AAEF5146F}"/>
              </a:ext>
            </a:extLst>
          </p:cNvPr>
          <p:cNvCxnSpPr>
            <a:cxnSpLocks/>
            <a:endCxn id="219" idx="2"/>
          </p:cNvCxnSpPr>
          <p:nvPr/>
        </p:nvCxnSpPr>
        <p:spPr>
          <a:xfrm rot="10800000">
            <a:off x="3626537" y="1605599"/>
            <a:ext cx="2680928" cy="89577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5B50CA6E-6530-438E-8FEA-0CBBAE545DDA}"/>
              </a:ext>
            </a:extLst>
          </p:cNvPr>
          <p:cNvCxnSpPr>
            <a:cxnSpLocks/>
          </p:cNvCxnSpPr>
          <p:nvPr/>
        </p:nvCxnSpPr>
        <p:spPr>
          <a:xfrm rot="10800000">
            <a:off x="2589175" y="1605513"/>
            <a:ext cx="3708569" cy="89850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527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46FA6A-8667-49A5-80B9-ED3130C7EC8E}"/>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24D16690-FA3C-4CE3-B815-AD2F0739B5DC}"/>
              </a:ext>
            </a:extLst>
          </p:cNvPr>
          <p:cNvSpPr>
            <a:spLocks noGrp="1"/>
          </p:cNvSpPr>
          <p:nvPr>
            <p:ph type="title"/>
          </p:nvPr>
        </p:nvSpPr>
        <p:spPr/>
        <p:txBody>
          <a:bodyPr/>
          <a:lstStyle/>
          <a:p>
            <a:r>
              <a:rPr lang="de-DE" dirty="0"/>
              <a:t>Hardware: scheduling work</a:t>
            </a:r>
            <a:endParaRPr lang="en-DE" dirty="0"/>
          </a:p>
        </p:txBody>
      </p:sp>
      <p:grpSp>
        <p:nvGrpSpPr>
          <p:cNvPr id="75" name="Group 74">
            <a:extLst>
              <a:ext uri="{FF2B5EF4-FFF2-40B4-BE49-F238E27FC236}">
                <a16:creationId xmlns:a16="http://schemas.microsoft.com/office/drawing/2014/main" id="{23DB9C09-EB82-47C5-AAD7-A30CB6E4C29A}"/>
              </a:ext>
            </a:extLst>
          </p:cNvPr>
          <p:cNvGrpSpPr/>
          <p:nvPr/>
        </p:nvGrpSpPr>
        <p:grpSpPr>
          <a:xfrm>
            <a:off x="2977337" y="3534543"/>
            <a:ext cx="5821415" cy="903712"/>
            <a:chOff x="2572033" y="4613183"/>
            <a:chExt cx="7932313" cy="1231406"/>
          </a:xfrm>
        </p:grpSpPr>
        <p:grpSp>
          <p:nvGrpSpPr>
            <p:cNvPr id="76" name="Group 75">
              <a:extLst>
                <a:ext uri="{FF2B5EF4-FFF2-40B4-BE49-F238E27FC236}">
                  <a16:creationId xmlns:a16="http://schemas.microsoft.com/office/drawing/2014/main" id="{8D8211EA-F900-4449-BBD3-D0A6A8BD758D}"/>
                </a:ext>
              </a:extLst>
            </p:cNvPr>
            <p:cNvGrpSpPr/>
            <p:nvPr/>
          </p:nvGrpSpPr>
          <p:grpSpPr>
            <a:xfrm>
              <a:off x="3810753" y="5137017"/>
              <a:ext cx="6693593" cy="707572"/>
              <a:chOff x="4526957" y="4523202"/>
              <a:chExt cx="6693593" cy="707572"/>
            </a:xfrm>
          </p:grpSpPr>
          <p:sp>
            <p:nvSpPr>
              <p:cNvPr id="128" name="Rectangle 127">
                <a:extLst>
                  <a:ext uri="{FF2B5EF4-FFF2-40B4-BE49-F238E27FC236}">
                    <a16:creationId xmlns:a16="http://schemas.microsoft.com/office/drawing/2014/main" id="{0A30EA8C-1BAF-43F0-98EC-488A8D7B9C57}"/>
                  </a:ext>
                </a:extLst>
              </p:cNvPr>
              <p:cNvSpPr/>
              <p:nvPr/>
            </p:nvSpPr>
            <p:spPr>
              <a:xfrm>
                <a:off x="452695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29" name="Rectangle 128">
                <a:extLst>
                  <a:ext uri="{FF2B5EF4-FFF2-40B4-BE49-F238E27FC236}">
                    <a16:creationId xmlns:a16="http://schemas.microsoft.com/office/drawing/2014/main" id="{486436C1-84F6-447E-B4C1-3B6AC52DE144}"/>
                  </a:ext>
                </a:extLst>
              </p:cNvPr>
              <p:cNvSpPr/>
              <p:nvPr/>
            </p:nvSpPr>
            <p:spPr>
              <a:xfrm>
                <a:off x="536478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0" name="Rectangle 129">
                <a:extLst>
                  <a:ext uri="{FF2B5EF4-FFF2-40B4-BE49-F238E27FC236}">
                    <a16:creationId xmlns:a16="http://schemas.microsoft.com/office/drawing/2014/main" id="{B20B9D85-4E98-4208-8276-8DAAACDE45B4}"/>
                  </a:ext>
                </a:extLst>
              </p:cNvPr>
              <p:cNvSpPr/>
              <p:nvPr/>
            </p:nvSpPr>
            <p:spPr>
              <a:xfrm>
                <a:off x="620260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1" name="Rectangle 130">
                <a:extLst>
                  <a:ext uri="{FF2B5EF4-FFF2-40B4-BE49-F238E27FC236}">
                    <a16:creationId xmlns:a16="http://schemas.microsoft.com/office/drawing/2014/main" id="{59EFA7D4-4DD8-40F0-BE0B-3048B86A745F}"/>
                  </a:ext>
                </a:extLst>
              </p:cNvPr>
              <p:cNvSpPr/>
              <p:nvPr/>
            </p:nvSpPr>
            <p:spPr>
              <a:xfrm>
                <a:off x="704043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2" name="Rectangle 131">
                <a:extLst>
                  <a:ext uri="{FF2B5EF4-FFF2-40B4-BE49-F238E27FC236}">
                    <a16:creationId xmlns:a16="http://schemas.microsoft.com/office/drawing/2014/main" id="{C355EFFA-743E-4B6F-85F3-A9D7FAAC1290}"/>
                  </a:ext>
                </a:extLst>
              </p:cNvPr>
              <p:cNvSpPr/>
              <p:nvPr/>
            </p:nvSpPr>
            <p:spPr>
              <a:xfrm>
                <a:off x="786925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3" name="Rectangle 132">
                <a:extLst>
                  <a:ext uri="{FF2B5EF4-FFF2-40B4-BE49-F238E27FC236}">
                    <a16:creationId xmlns:a16="http://schemas.microsoft.com/office/drawing/2014/main" id="{D9EB747E-20ED-4C0A-B438-C29EF28BDCF4}"/>
                  </a:ext>
                </a:extLst>
              </p:cNvPr>
              <p:cNvSpPr/>
              <p:nvPr/>
            </p:nvSpPr>
            <p:spPr>
              <a:xfrm>
                <a:off x="870707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4" name="Rectangle 133">
                <a:extLst>
                  <a:ext uri="{FF2B5EF4-FFF2-40B4-BE49-F238E27FC236}">
                    <a16:creationId xmlns:a16="http://schemas.microsoft.com/office/drawing/2014/main" id="{A88C9DC6-581E-4B36-8645-DAA2112157CF}"/>
                  </a:ext>
                </a:extLst>
              </p:cNvPr>
              <p:cNvSpPr/>
              <p:nvPr/>
            </p:nvSpPr>
            <p:spPr>
              <a:xfrm>
                <a:off x="954490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5" name="Rectangle 134">
                <a:extLst>
                  <a:ext uri="{FF2B5EF4-FFF2-40B4-BE49-F238E27FC236}">
                    <a16:creationId xmlns:a16="http://schemas.microsoft.com/office/drawing/2014/main" id="{B7272D9A-77F3-4A2D-8709-9238FC274808}"/>
                  </a:ext>
                </a:extLst>
              </p:cNvPr>
              <p:cNvSpPr/>
              <p:nvPr/>
            </p:nvSpPr>
            <p:spPr>
              <a:xfrm>
                <a:off x="10382725" y="4523202"/>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0,0,3</a:t>
                </a:r>
                <a:endParaRPr lang="en-DE" sz="1400" dirty="0"/>
              </a:p>
            </p:txBody>
          </p:sp>
          <p:sp>
            <p:nvSpPr>
              <p:cNvPr id="136" name="Rectangle 135">
                <a:extLst>
                  <a:ext uri="{FF2B5EF4-FFF2-40B4-BE49-F238E27FC236}">
                    <a16:creationId xmlns:a16="http://schemas.microsoft.com/office/drawing/2014/main" id="{F994565C-E2D5-476A-B22E-8FB12AFEEE9A}"/>
                  </a:ext>
                </a:extLst>
              </p:cNvPr>
              <p:cNvSpPr/>
              <p:nvPr/>
            </p:nvSpPr>
            <p:spPr>
              <a:xfrm>
                <a:off x="4526957"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0,1,3</a:t>
                </a:r>
                <a:endParaRPr lang="en-DE" sz="1400" dirty="0"/>
              </a:p>
            </p:txBody>
          </p:sp>
          <p:sp>
            <p:nvSpPr>
              <p:cNvPr id="137" name="Rectangle 136">
                <a:extLst>
                  <a:ext uri="{FF2B5EF4-FFF2-40B4-BE49-F238E27FC236}">
                    <a16:creationId xmlns:a16="http://schemas.microsoft.com/office/drawing/2014/main" id="{1CF46AAF-30D5-422F-B577-C7133492E0E6}"/>
                  </a:ext>
                </a:extLst>
              </p:cNvPr>
              <p:cNvSpPr/>
              <p:nvPr/>
            </p:nvSpPr>
            <p:spPr>
              <a:xfrm>
                <a:off x="5364782"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38" name="Rectangle 137">
                <a:extLst>
                  <a:ext uri="{FF2B5EF4-FFF2-40B4-BE49-F238E27FC236}">
                    <a16:creationId xmlns:a16="http://schemas.microsoft.com/office/drawing/2014/main" id="{821BCED3-1420-480D-95A3-14FB298C6394}"/>
                  </a:ext>
                </a:extLst>
              </p:cNvPr>
              <p:cNvSpPr/>
              <p:nvPr/>
            </p:nvSpPr>
            <p:spPr>
              <a:xfrm>
                <a:off x="6202607"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39" name="Rectangle 138">
                <a:extLst>
                  <a:ext uri="{FF2B5EF4-FFF2-40B4-BE49-F238E27FC236}">
                    <a16:creationId xmlns:a16="http://schemas.microsoft.com/office/drawing/2014/main" id="{BE0E4E5B-426C-44DB-9E99-86470EFC8976}"/>
                  </a:ext>
                </a:extLst>
              </p:cNvPr>
              <p:cNvSpPr/>
              <p:nvPr/>
            </p:nvSpPr>
            <p:spPr>
              <a:xfrm>
                <a:off x="7040432"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0" name="Rectangle 139">
                <a:extLst>
                  <a:ext uri="{FF2B5EF4-FFF2-40B4-BE49-F238E27FC236}">
                    <a16:creationId xmlns:a16="http://schemas.microsoft.com/office/drawing/2014/main" id="{E526437B-D857-42C0-9BF8-BCAC46ABBA31}"/>
                  </a:ext>
                </a:extLst>
              </p:cNvPr>
              <p:cNvSpPr/>
              <p:nvPr/>
            </p:nvSpPr>
            <p:spPr>
              <a:xfrm>
                <a:off x="7869250"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1" name="Rectangle 140">
                <a:extLst>
                  <a:ext uri="{FF2B5EF4-FFF2-40B4-BE49-F238E27FC236}">
                    <a16:creationId xmlns:a16="http://schemas.microsoft.com/office/drawing/2014/main" id="{19BF5572-B319-48D0-89D8-7EDD41A695DD}"/>
                  </a:ext>
                </a:extLst>
              </p:cNvPr>
              <p:cNvSpPr/>
              <p:nvPr/>
            </p:nvSpPr>
            <p:spPr>
              <a:xfrm>
                <a:off x="8707075"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2" name="Rectangle 141">
                <a:extLst>
                  <a:ext uri="{FF2B5EF4-FFF2-40B4-BE49-F238E27FC236}">
                    <a16:creationId xmlns:a16="http://schemas.microsoft.com/office/drawing/2014/main" id="{BFFD6497-847A-4892-A05D-1FFF1B43577B}"/>
                  </a:ext>
                </a:extLst>
              </p:cNvPr>
              <p:cNvSpPr/>
              <p:nvPr/>
            </p:nvSpPr>
            <p:spPr>
              <a:xfrm>
                <a:off x="9544900"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3" name="Rectangle 142">
                <a:extLst>
                  <a:ext uri="{FF2B5EF4-FFF2-40B4-BE49-F238E27FC236}">
                    <a16:creationId xmlns:a16="http://schemas.microsoft.com/office/drawing/2014/main" id="{37922FBC-5E27-4CBE-B88E-AB9D7622251E}"/>
                  </a:ext>
                </a:extLst>
              </p:cNvPr>
              <p:cNvSpPr/>
              <p:nvPr/>
            </p:nvSpPr>
            <p:spPr>
              <a:xfrm>
                <a:off x="10382725"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77" name="Group 76">
              <a:extLst>
                <a:ext uri="{FF2B5EF4-FFF2-40B4-BE49-F238E27FC236}">
                  <a16:creationId xmlns:a16="http://schemas.microsoft.com/office/drawing/2014/main" id="{BF69BAB9-4F61-4B39-94ED-BEB86A822AB4}"/>
                </a:ext>
              </a:extLst>
            </p:cNvPr>
            <p:cNvGrpSpPr/>
            <p:nvPr/>
          </p:nvGrpSpPr>
          <p:grpSpPr>
            <a:xfrm>
              <a:off x="3409858" y="4971945"/>
              <a:ext cx="6693593" cy="707572"/>
              <a:chOff x="4526957" y="4523202"/>
              <a:chExt cx="6693593" cy="707572"/>
            </a:xfrm>
          </p:grpSpPr>
          <p:sp>
            <p:nvSpPr>
              <p:cNvPr id="112" name="Rectangle 111">
                <a:extLst>
                  <a:ext uri="{FF2B5EF4-FFF2-40B4-BE49-F238E27FC236}">
                    <a16:creationId xmlns:a16="http://schemas.microsoft.com/office/drawing/2014/main" id="{5C952274-E289-43DC-9E72-7C54D6E5E3A0}"/>
                  </a:ext>
                </a:extLst>
              </p:cNvPr>
              <p:cNvSpPr/>
              <p:nvPr/>
            </p:nvSpPr>
            <p:spPr>
              <a:xfrm>
                <a:off x="452695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3" name="Rectangle 112">
                <a:extLst>
                  <a:ext uri="{FF2B5EF4-FFF2-40B4-BE49-F238E27FC236}">
                    <a16:creationId xmlns:a16="http://schemas.microsoft.com/office/drawing/2014/main" id="{3E8DAC79-D6B6-4E26-89A8-E4ACB6D6BD7C}"/>
                  </a:ext>
                </a:extLst>
              </p:cNvPr>
              <p:cNvSpPr/>
              <p:nvPr/>
            </p:nvSpPr>
            <p:spPr>
              <a:xfrm>
                <a:off x="536478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4" name="Rectangle 113">
                <a:extLst>
                  <a:ext uri="{FF2B5EF4-FFF2-40B4-BE49-F238E27FC236}">
                    <a16:creationId xmlns:a16="http://schemas.microsoft.com/office/drawing/2014/main" id="{212934A1-7859-4E99-ABD6-5AD8E20D9B90}"/>
                  </a:ext>
                </a:extLst>
              </p:cNvPr>
              <p:cNvSpPr/>
              <p:nvPr/>
            </p:nvSpPr>
            <p:spPr>
              <a:xfrm>
                <a:off x="620260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5" name="Rectangle 114">
                <a:extLst>
                  <a:ext uri="{FF2B5EF4-FFF2-40B4-BE49-F238E27FC236}">
                    <a16:creationId xmlns:a16="http://schemas.microsoft.com/office/drawing/2014/main" id="{7CF7849C-4E91-4CA4-A54F-D8A8FFF800BD}"/>
                  </a:ext>
                </a:extLst>
              </p:cNvPr>
              <p:cNvSpPr/>
              <p:nvPr/>
            </p:nvSpPr>
            <p:spPr>
              <a:xfrm>
                <a:off x="704043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6" name="Rectangle 115">
                <a:extLst>
                  <a:ext uri="{FF2B5EF4-FFF2-40B4-BE49-F238E27FC236}">
                    <a16:creationId xmlns:a16="http://schemas.microsoft.com/office/drawing/2014/main" id="{99AB181E-2A6C-4F4F-BBF9-5F204345A6A9}"/>
                  </a:ext>
                </a:extLst>
              </p:cNvPr>
              <p:cNvSpPr/>
              <p:nvPr/>
            </p:nvSpPr>
            <p:spPr>
              <a:xfrm>
                <a:off x="786925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7" name="Rectangle 116">
                <a:extLst>
                  <a:ext uri="{FF2B5EF4-FFF2-40B4-BE49-F238E27FC236}">
                    <a16:creationId xmlns:a16="http://schemas.microsoft.com/office/drawing/2014/main" id="{9885B2D5-EC17-4445-A595-860017DBA524}"/>
                  </a:ext>
                </a:extLst>
              </p:cNvPr>
              <p:cNvSpPr/>
              <p:nvPr/>
            </p:nvSpPr>
            <p:spPr>
              <a:xfrm>
                <a:off x="870707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8" name="Rectangle 117">
                <a:extLst>
                  <a:ext uri="{FF2B5EF4-FFF2-40B4-BE49-F238E27FC236}">
                    <a16:creationId xmlns:a16="http://schemas.microsoft.com/office/drawing/2014/main" id="{009B7A56-1F73-4551-BA49-D5C41330EFBE}"/>
                  </a:ext>
                </a:extLst>
              </p:cNvPr>
              <p:cNvSpPr/>
              <p:nvPr/>
            </p:nvSpPr>
            <p:spPr>
              <a:xfrm>
                <a:off x="954490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9" name="Rectangle 118">
                <a:extLst>
                  <a:ext uri="{FF2B5EF4-FFF2-40B4-BE49-F238E27FC236}">
                    <a16:creationId xmlns:a16="http://schemas.microsoft.com/office/drawing/2014/main" id="{47B22FE0-531C-4D0B-B55E-5962A6D86F06}"/>
                  </a:ext>
                </a:extLst>
              </p:cNvPr>
              <p:cNvSpPr/>
              <p:nvPr/>
            </p:nvSpPr>
            <p:spPr>
              <a:xfrm>
                <a:off x="10382725" y="4523202"/>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0,0,2</a:t>
                </a:r>
                <a:endParaRPr lang="en-DE" sz="1400" dirty="0"/>
              </a:p>
            </p:txBody>
          </p:sp>
          <p:sp>
            <p:nvSpPr>
              <p:cNvPr id="120" name="Rectangle 119">
                <a:extLst>
                  <a:ext uri="{FF2B5EF4-FFF2-40B4-BE49-F238E27FC236}">
                    <a16:creationId xmlns:a16="http://schemas.microsoft.com/office/drawing/2014/main" id="{B743A003-1C08-4ED1-A7B3-25997871501C}"/>
                  </a:ext>
                </a:extLst>
              </p:cNvPr>
              <p:cNvSpPr/>
              <p:nvPr/>
            </p:nvSpPr>
            <p:spPr>
              <a:xfrm>
                <a:off x="4526957"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0,1,2</a:t>
                </a:r>
                <a:endParaRPr lang="en-DE" sz="1400" dirty="0"/>
              </a:p>
            </p:txBody>
          </p:sp>
          <p:sp>
            <p:nvSpPr>
              <p:cNvPr id="121" name="Rectangle 120">
                <a:extLst>
                  <a:ext uri="{FF2B5EF4-FFF2-40B4-BE49-F238E27FC236}">
                    <a16:creationId xmlns:a16="http://schemas.microsoft.com/office/drawing/2014/main" id="{321D6A45-D3E8-443D-BF2B-80FF81737245}"/>
                  </a:ext>
                </a:extLst>
              </p:cNvPr>
              <p:cNvSpPr/>
              <p:nvPr/>
            </p:nvSpPr>
            <p:spPr>
              <a:xfrm>
                <a:off x="5364782"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2" name="Rectangle 121">
                <a:extLst>
                  <a:ext uri="{FF2B5EF4-FFF2-40B4-BE49-F238E27FC236}">
                    <a16:creationId xmlns:a16="http://schemas.microsoft.com/office/drawing/2014/main" id="{7E01A443-EB47-460E-A369-35BE550932ED}"/>
                  </a:ext>
                </a:extLst>
              </p:cNvPr>
              <p:cNvSpPr/>
              <p:nvPr/>
            </p:nvSpPr>
            <p:spPr>
              <a:xfrm>
                <a:off x="6202607"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3" name="Rectangle 122">
                <a:extLst>
                  <a:ext uri="{FF2B5EF4-FFF2-40B4-BE49-F238E27FC236}">
                    <a16:creationId xmlns:a16="http://schemas.microsoft.com/office/drawing/2014/main" id="{076A5877-D392-4063-9B40-01162932BBF1}"/>
                  </a:ext>
                </a:extLst>
              </p:cNvPr>
              <p:cNvSpPr/>
              <p:nvPr/>
            </p:nvSpPr>
            <p:spPr>
              <a:xfrm>
                <a:off x="7040432"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4" name="Rectangle 123">
                <a:extLst>
                  <a:ext uri="{FF2B5EF4-FFF2-40B4-BE49-F238E27FC236}">
                    <a16:creationId xmlns:a16="http://schemas.microsoft.com/office/drawing/2014/main" id="{5242AB3D-F623-40DB-A3BA-020F3A8FC82A}"/>
                  </a:ext>
                </a:extLst>
              </p:cNvPr>
              <p:cNvSpPr/>
              <p:nvPr/>
            </p:nvSpPr>
            <p:spPr>
              <a:xfrm>
                <a:off x="7869250"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5" name="Rectangle 124">
                <a:extLst>
                  <a:ext uri="{FF2B5EF4-FFF2-40B4-BE49-F238E27FC236}">
                    <a16:creationId xmlns:a16="http://schemas.microsoft.com/office/drawing/2014/main" id="{D8035B94-F27D-49FA-AD13-F0E8CC3F5044}"/>
                  </a:ext>
                </a:extLst>
              </p:cNvPr>
              <p:cNvSpPr/>
              <p:nvPr/>
            </p:nvSpPr>
            <p:spPr>
              <a:xfrm>
                <a:off x="8707075"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6" name="Rectangle 125">
                <a:extLst>
                  <a:ext uri="{FF2B5EF4-FFF2-40B4-BE49-F238E27FC236}">
                    <a16:creationId xmlns:a16="http://schemas.microsoft.com/office/drawing/2014/main" id="{E86CDD5A-27A6-4D87-9054-E7F0CA95DB36}"/>
                  </a:ext>
                </a:extLst>
              </p:cNvPr>
              <p:cNvSpPr/>
              <p:nvPr/>
            </p:nvSpPr>
            <p:spPr>
              <a:xfrm>
                <a:off x="9544900"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7" name="Rectangle 126">
                <a:extLst>
                  <a:ext uri="{FF2B5EF4-FFF2-40B4-BE49-F238E27FC236}">
                    <a16:creationId xmlns:a16="http://schemas.microsoft.com/office/drawing/2014/main" id="{A25B983E-C781-4215-A1E2-A218C739EAC7}"/>
                  </a:ext>
                </a:extLst>
              </p:cNvPr>
              <p:cNvSpPr/>
              <p:nvPr/>
            </p:nvSpPr>
            <p:spPr>
              <a:xfrm>
                <a:off x="10382725"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78" name="Group 77">
              <a:extLst>
                <a:ext uri="{FF2B5EF4-FFF2-40B4-BE49-F238E27FC236}">
                  <a16:creationId xmlns:a16="http://schemas.microsoft.com/office/drawing/2014/main" id="{B1312003-0CBD-4485-B4F5-8D6F2F8949D9}"/>
                </a:ext>
              </a:extLst>
            </p:cNvPr>
            <p:cNvGrpSpPr/>
            <p:nvPr/>
          </p:nvGrpSpPr>
          <p:grpSpPr>
            <a:xfrm>
              <a:off x="3008963" y="4791296"/>
              <a:ext cx="6693593" cy="707572"/>
              <a:chOff x="4526957" y="4523202"/>
              <a:chExt cx="6693593" cy="707572"/>
            </a:xfrm>
          </p:grpSpPr>
          <p:sp>
            <p:nvSpPr>
              <p:cNvPr id="96" name="Rectangle 95">
                <a:extLst>
                  <a:ext uri="{FF2B5EF4-FFF2-40B4-BE49-F238E27FC236}">
                    <a16:creationId xmlns:a16="http://schemas.microsoft.com/office/drawing/2014/main" id="{D7DA0F40-0CCE-42D7-A56D-3442557A3B37}"/>
                  </a:ext>
                </a:extLst>
              </p:cNvPr>
              <p:cNvSpPr/>
              <p:nvPr/>
            </p:nvSpPr>
            <p:spPr>
              <a:xfrm>
                <a:off x="452695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97" name="Rectangle 96">
                <a:extLst>
                  <a:ext uri="{FF2B5EF4-FFF2-40B4-BE49-F238E27FC236}">
                    <a16:creationId xmlns:a16="http://schemas.microsoft.com/office/drawing/2014/main" id="{7F29182E-93BD-425A-AFB5-8F68DD9B0366}"/>
                  </a:ext>
                </a:extLst>
              </p:cNvPr>
              <p:cNvSpPr/>
              <p:nvPr/>
            </p:nvSpPr>
            <p:spPr>
              <a:xfrm>
                <a:off x="536478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98" name="Rectangle 97">
                <a:extLst>
                  <a:ext uri="{FF2B5EF4-FFF2-40B4-BE49-F238E27FC236}">
                    <a16:creationId xmlns:a16="http://schemas.microsoft.com/office/drawing/2014/main" id="{4530B773-EE47-4C67-A3B4-78ACF10FC929}"/>
                  </a:ext>
                </a:extLst>
              </p:cNvPr>
              <p:cNvSpPr/>
              <p:nvPr/>
            </p:nvSpPr>
            <p:spPr>
              <a:xfrm>
                <a:off x="620260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99" name="Rectangle 98">
                <a:extLst>
                  <a:ext uri="{FF2B5EF4-FFF2-40B4-BE49-F238E27FC236}">
                    <a16:creationId xmlns:a16="http://schemas.microsoft.com/office/drawing/2014/main" id="{CF5681F1-B737-4C64-964B-B17C23B76D1C}"/>
                  </a:ext>
                </a:extLst>
              </p:cNvPr>
              <p:cNvSpPr/>
              <p:nvPr/>
            </p:nvSpPr>
            <p:spPr>
              <a:xfrm>
                <a:off x="704043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00" name="Rectangle 99">
                <a:extLst>
                  <a:ext uri="{FF2B5EF4-FFF2-40B4-BE49-F238E27FC236}">
                    <a16:creationId xmlns:a16="http://schemas.microsoft.com/office/drawing/2014/main" id="{30F0A1C3-B6B1-4B58-9396-9822636DC5DF}"/>
                  </a:ext>
                </a:extLst>
              </p:cNvPr>
              <p:cNvSpPr/>
              <p:nvPr/>
            </p:nvSpPr>
            <p:spPr>
              <a:xfrm>
                <a:off x="786925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01" name="Rectangle 100">
                <a:extLst>
                  <a:ext uri="{FF2B5EF4-FFF2-40B4-BE49-F238E27FC236}">
                    <a16:creationId xmlns:a16="http://schemas.microsoft.com/office/drawing/2014/main" id="{9F665278-7394-48B3-AE42-4006AC2E2111}"/>
                  </a:ext>
                </a:extLst>
              </p:cNvPr>
              <p:cNvSpPr/>
              <p:nvPr/>
            </p:nvSpPr>
            <p:spPr>
              <a:xfrm>
                <a:off x="870707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02" name="Rectangle 101">
                <a:extLst>
                  <a:ext uri="{FF2B5EF4-FFF2-40B4-BE49-F238E27FC236}">
                    <a16:creationId xmlns:a16="http://schemas.microsoft.com/office/drawing/2014/main" id="{87846C46-1BDE-4B02-BE9C-FBD0AF88B12B}"/>
                  </a:ext>
                </a:extLst>
              </p:cNvPr>
              <p:cNvSpPr/>
              <p:nvPr/>
            </p:nvSpPr>
            <p:spPr>
              <a:xfrm>
                <a:off x="954490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03" name="Rectangle 102">
                <a:extLst>
                  <a:ext uri="{FF2B5EF4-FFF2-40B4-BE49-F238E27FC236}">
                    <a16:creationId xmlns:a16="http://schemas.microsoft.com/office/drawing/2014/main" id="{7CB7888E-CEE3-4281-826E-D24C161DE83B}"/>
                  </a:ext>
                </a:extLst>
              </p:cNvPr>
              <p:cNvSpPr/>
              <p:nvPr/>
            </p:nvSpPr>
            <p:spPr>
              <a:xfrm>
                <a:off x="10382725" y="4523202"/>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0,0,1</a:t>
                </a:r>
                <a:endParaRPr lang="en-DE" sz="1400" dirty="0"/>
              </a:p>
            </p:txBody>
          </p:sp>
          <p:sp>
            <p:nvSpPr>
              <p:cNvPr id="104" name="Rectangle 103">
                <a:extLst>
                  <a:ext uri="{FF2B5EF4-FFF2-40B4-BE49-F238E27FC236}">
                    <a16:creationId xmlns:a16="http://schemas.microsoft.com/office/drawing/2014/main" id="{19FA10A3-556E-439B-BA73-0FF3D30D9073}"/>
                  </a:ext>
                </a:extLst>
              </p:cNvPr>
              <p:cNvSpPr/>
              <p:nvPr/>
            </p:nvSpPr>
            <p:spPr>
              <a:xfrm>
                <a:off x="4526957"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0,1,1</a:t>
                </a:r>
                <a:endParaRPr lang="en-DE" sz="1400" dirty="0"/>
              </a:p>
            </p:txBody>
          </p:sp>
          <p:sp>
            <p:nvSpPr>
              <p:cNvPr id="105" name="Rectangle 104">
                <a:extLst>
                  <a:ext uri="{FF2B5EF4-FFF2-40B4-BE49-F238E27FC236}">
                    <a16:creationId xmlns:a16="http://schemas.microsoft.com/office/drawing/2014/main" id="{93325746-097C-4A7F-8EF3-EEA50BB1AE77}"/>
                  </a:ext>
                </a:extLst>
              </p:cNvPr>
              <p:cNvSpPr/>
              <p:nvPr/>
            </p:nvSpPr>
            <p:spPr>
              <a:xfrm>
                <a:off x="5364782"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6" name="Rectangle 105">
                <a:extLst>
                  <a:ext uri="{FF2B5EF4-FFF2-40B4-BE49-F238E27FC236}">
                    <a16:creationId xmlns:a16="http://schemas.microsoft.com/office/drawing/2014/main" id="{5C1B3B29-DCF5-4DA6-A225-FFC6855A6F64}"/>
                  </a:ext>
                </a:extLst>
              </p:cNvPr>
              <p:cNvSpPr/>
              <p:nvPr/>
            </p:nvSpPr>
            <p:spPr>
              <a:xfrm>
                <a:off x="6202607"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7" name="Rectangle 106">
                <a:extLst>
                  <a:ext uri="{FF2B5EF4-FFF2-40B4-BE49-F238E27FC236}">
                    <a16:creationId xmlns:a16="http://schemas.microsoft.com/office/drawing/2014/main" id="{B139A8A6-9AB7-457E-B370-EFA68DA680F3}"/>
                  </a:ext>
                </a:extLst>
              </p:cNvPr>
              <p:cNvSpPr/>
              <p:nvPr/>
            </p:nvSpPr>
            <p:spPr>
              <a:xfrm>
                <a:off x="7040432"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8" name="Rectangle 107">
                <a:extLst>
                  <a:ext uri="{FF2B5EF4-FFF2-40B4-BE49-F238E27FC236}">
                    <a16:creationId xmlns:a16="http://schemas.microsoft.com/office/drawing/2014/main" id="{38554B57-4A09-49AF-AB23-75570A0404F9}"/>
                  </a:ext>
                </a:extLst>
              </p:cNvPr>
              <p:cNvSpPr/>
              <p:nvPr/>
            </p:nvSpPr>
            <p:spPr>
              <a:xfrm>
                <a:off x="7869250"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9" name="Rectangle 108">
                <a:extLst>
                  <a:ext uri="{FF2B5EF4-FFF2-40B4-BE49-F238E27FC236}">
                    <a16:creationId xmlns:a16="http://schemas.microsoft.com/office/drawing/2014/main" id="{5BDAFE2F-01E5-4E04-B710-0E2048F9F769}"/>
                  </a:ext>
                </a:extLst>
              </p:cNvPr>
              <p:cNvSpPr/>
              <p:nvPr/>
            </p:nvSpPr>
            <p:spPr>
              <a:xfrm>
                <a:off x="8707075"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0" name="Rectangle 109">
                <a:extLst>
                  <a:ext uri="{FF2B5EF4-FFF2-40B4-BE49-F238E27FC236}">
                    <a16:creationId xmlns:a16="http://schemas.microsoft.com/office/drawing/2014/main" id="{A6659DEF-2EC1-4A7D-BEC2-3F8883482924}"/>
                  </a:ext>
                </a:extLst>
              </p:cNvPr>
              <p:cNvSpPr/>
              <p:nvPr/>
            </p:nvSpPr>
            <p:spPr>
              <a:xfrm>
                <a:off x="9544900"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1" name="Rectangle 110">
                <a:extLst>
                  <a:ext uri="{FF2B5EF4-FFF2-40B4-BE49-F238E27FC236}">
                    <a16:creationId xmlns:a16="http://schemas.microsoft.com/office/drawing/2014/main" id="{96E515DF-2985-4CC9-817A-4F5556E34846}"/>
                  </a:ext>
                </a:extLst>
              </p:cNvPr>
              <p:cNvSpPr/>
              <p:nvPr/>
            </p:nvSpPr>
            <p:spPr>
              <a:xfrm>
                <a:off x="10382725"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79" name="Group 78">
              <a:extLst>
                <a:ext uri="{FF2B5EF4-FFF2-40B4-BE49-F238E27FC236}">
                  <a16:creationId xmlns:a16="http://schemas.microsoft.com/office/drawing/2014/main" id="{76C91184-667E-49E8-9A78-B4BD020F25C4}"/>
                </a:ext>
              </a:extLst>
            </p:cNvPr>
            <p:cNvGrpSpPr/>
            <p:nvPr/>
          </p:nvGrpSpPr>
          <p:grpSpPr>
            <a:xfrm>
              <a:off x="2572033" y="4613183"/>
              <a:ext cx="6693593" cy="707572"/>
              <a:chOff x="4526957" y="4523202"/>
              <a:chExt cx="6693593" cy="707572"/>
            </a:xfrm>
          </p:grpSpPr>
          <p:sp>
            <p:nvSpPr>
              <p:cNvPr id="80" name="Rectangle 79">
                <a:extLst>
                  <a:ext uri="{FF2B5EF4-FFF2-40B4-BE49-F238E27FC236}">
                    <a16:creationId xmlns:a16="http://schemas.microsoft.com/office/drawing/2014/main" id="{80532DD2-A3C9-4CB5-8CC6-EA71408622C3}"/>
                  </a:ext>
                </a:extLst>
              </p:cNvPr>
              <p:cNvSpPr/>
              <p:nvPr/>
            </p:nvSpPr>
            <p:spPr>
              <a:xfrm>
                <a:off x="452695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0,0,0</a:t>
                </a:r>
                <a:endParaRPr lang="en-DE" sz="1400" dirty="0"/>
              </a:p>
            </p:txBody>
          </p:sp>
          <p:sp>
            <p:nvSpPr>
              <p:cNvPr id="81" name="Rectangle 80">
                <a:extLst>
                  <a:ext uri="{FF2B5EF4-FFF2-40B4-BE49-F238E27FC236}">
                    <a16:creationId xmlns:a16="http://schemas.microsoft.com/office/drawing/2014/main" id="{FEF52E95-686B-481C-AB4D-BF597DA6BF5E}"/>
                  </a:ext>
                </a:extLst>
              </p:cNvPr>
              <p:cNvSpPr/>
              <p:nvPr/>
            </p:nvSpPr>
            <p:spPr>
              <a:xfrm>
                <a:off x="536478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1,0,0</a:t>
                </a:r>
                <a:endParaRPr lang="en-DE" sz="1400" dirty="0"/>
              </a:p>
            </p:txBody>
          </p:sp>
          <p:sp>
            <p:nvSpPr>
              <p:cNvPr id="82" name="Rectangle 81">
                <a:extLst>
                  <a:ext uri="{FF2B5EF4-FFF2-40B4-BE49-F238E27FC236}">
                    <a16:creationId xmlns:a16="http://schemas.microsoft.com/office/drawing/2014/main" id="{D7684572-D5E2-4970-9D6F-62CCEB9D4D0B}"/>
                  </a:ext>
                </a:extLst>
              </p:cNvPr>
              <p:cNvSpPr/>
              <p:nvPr/>
            </p:nvSpPr>
            <p:spPr>
              <a:xfrm>
                <a:off x="620260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2,0,0</a:t>
                </a:r>
                <a:endParaRPr lang="en-DE" sz="1400" dirty="0"/>
              </a:p>
            </p:txBody>
          </p:sp>
          <p:sp>
            <p:nvSpPr>
              <p:cNvPr id="83" name="Rectangle 82">
                <a:extLst>
                  <a:ext uri="{FF2B5EF4-FFF2-40B4-BE49-F238E27FC236}">
                    <a16:creationId xmlns:a16="http://schemas.microsoft.com/office/drawing/2014/main" id="{BE64F7E1-B708-4D16-9326-48A42B2966DD}"/>
                  </a:ext>
                </a:extLst>
              </p:cNvPr>
              <p:cNvSpPr/>
              <p:nvPr/>
            </p:nvSpPr>
            <p:spPr>
              <a:xfrm>
                <a:off x="704043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3,0,0</a:t>
                </a:r>
                <a:endParaRPr lang="en-DE" sz="1400" dirty="0"/>
              </a:p>
            </p:txBody>
          </p:sp>
          <p:sp>
            <p:nvSpPr>
              <p:cNvPr id="84" name="Rectangle 83">
                <a:extLst>
                  <a:ext uri="{FF2B5EF4-FFF2-40B4-BE49-F238E27FC236}">
                    <a16:creationId xmlns:a16="http://schemas.microsoft.com/office/drawing/2014/main" id="{9AA19DD0-42C3-4810-86BC-6BEF55C3AD0E}"/>
                  </a:ext>
                </a:extLst>
              </p:cNvPr>
              <p:cNvSpPr/>
              <p:nvPr/>
            </p:nvSpPr>
            <p:spPr>
              <a:xfrm>
                <a:off x="786925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4,0,0</a:t>
                </a:r>
                <a:endParaRPr lang="en-DE" sz="1400" dirty="0"/>
              </a:p>
            </p:txBody>
          </p:sp>
          <p:sp>
            <p:nvSpPr>
              <p:cNvPr id="85" name="Rectangle 84">
                <a:extLst>
                  <a:ext uri="{FF2B5EF4-FFF2-40B4-BE49-F238E27FC236}">
                    <a16:creationId xmlns:a16="http://schemas.microsoft.com/office/drawing/2014/main" id="{73AB7B7C-888B-462F-B96D-62F0F566C6D3}"/>
                  </a:ext>
                </a:extLst>
              </p:cNvPr>
              <p:cNvSpPr/>
              <p:nvPr/>
            </p:nvSpPr>
            <p:spPr>
              <a:xfrm>
                <a:off x="870707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5,0,0</a:t>
                </a:r>
                <a:endParaRPr lang="en-DE" sz="1400" dirty="0"/>
              </a:p>
            </p:txBody>
          </p:sp>
          <p:sp>
            <p:nvSpPr>
              <p:cNvPr id="86" name="Rectangle 85">
                <a:extLst>
                  <a:ext uri="{FF2B5EF4-FFF2-40B4-BE49-F238E27FC236}">
                    <a16:creationId xmlns:a16="http://schemas.microsoft.com/office/drawing/2014/main" id="{DB878F00-A194-43CD-AD33-5BA4CF253E43}"/>
                  </a:ext>
                </a:extLst>
              </p:cNvPr>
              <p:cNvSpPr/>
              <p:nvPr/>
            </p:nvSpPr>
            <p:spPr>
              <a:xfrm>
                <a:off x="954490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6,0,0</a:t>
                </a:r>
                <a:endParaRPr lang="en-DE" sz="1400" dirty="0"/>
              </a:p>
            </p:txBody>
          </p:sp>
          <p:sp>
            <p:nvSpPr>
              <p:cNvPr id="87" name="Rectangle 86">
                <a:extLst>
                  <a:ext uri="{FF2B5EF4-FFF2-40B4-BE49-F238E27FC236}">
                    <a16:creationId xmlns:a16="http://schemas.microsoft.com/office/drawing/2014/main" id="{75D926B8-D72B-4123-913C-A38763D360CE}"/>
                  </a:ext>
                </a:extLst>
              </p:cNvPr>
              <p:cNvSpPr/>
              <p:nvPr/>
            </p:nvSpPr>
            <p:spPr>
              <a:xfrm>
                <a:off x="1038272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7,0,0</a:t>
                </a:r>
                <a:endParaRPr lang="en-DE" sz="1400" dirty="0"/>
              </a:p>
            </p:txBody>
          </p:sp>
          <p:sp>
            <p:nvSpPr>
              <p:cNvPr id="88" name="Rectangle 87">
                <a:extLst>
                  <a:ext uri="{FF2B5EF4-FFF2-40B4-BE49-F238E27FC236}">
                    <a16:creationId xmlns:a16="http://schemas.microsoft.com/office/drawing/2014/main" id="{A9E86CF8-E0DE-46AA-9124-3FFFF7634D8C}"/>
                  </a:ext>
                </a:extLst>
              </p:cNvPr>
              <p:cNvSpPr/>
              <p:nvPr/>
            </p:nvSpPr>
            <p:spPr>
              <a:xfrm>
                <a:off x="4526957"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0,1,0</a:t>
                </a:r>
                <a:endParaRPr lang="en-DE" sz="1400" dirty="0"/>
              </a:p>
            </p:txBody>
          </p:sp>
          <p:sp>
            <p:nvSpPr>
              <p:cNvPr id="89" name="Rectangle 88">
                <a:extLst>
                  <a:ext uri="{FF2B5EF4-FFF2-40B4-BE49-F238E27FC236}">
                    <a16:creationId xmlns:a16="http://schemas.microsoft.com/office/drawing/2014/main" id="{08C9ED50-B184-402D-8561-96F1E640EB9A}"/>
                  </a:ext>
                </a:extLst>
              </p:cNvPr>
              <p:cNvSpPr/>
              <p:nvPr/>
            </p:nvSpPr>
            <p:spPr>
              <a:xfrm>
                <a:off x="5364782"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0" name="Rectangle 89">
                <a:extLst>
                  <a:ext uri="{FF2B5EF4-FFF2-40B4-BE49-F238E27FC236}">
                    <a16:creationId xmlns:a16="http://schemas.microsoft.com/office/drawing/2014/main" id="{386F9568-779D-458B-A923-70B848A1F6A0}"/>
                  </a:ext>
                </a:extLst>
              </p:cNvPr>
              <p:cNvSpPr/>
              <p:nvPr/>
            </p:nvSpPr>
            <p:spPr>
              <a:xfrm>
                <a:off x="6202607"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1" name="Rectangle 90">
                <a:extLst>
                  <a:ext uri="{FF2B5EF4-FFF2-40B4-BE49-F238E27FC236}">
                    <a16:creationId xmlns:a16="http://schemas.microsoft.com/office/drawing/2014/main" id="{25B60AE7-7F4F-4F1F-AFE6-CE4F35D8DBFA}"/>
                  </a:ext>
                </a:extLst>
              </p:cNvPr>
              <p:cNvSpPr/>
              <p:nvPr/>
            </p:nvSpPr>
            <p:spPr>
              <a:xfrm>
                <a:off x="7040432"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2" name="Rectangle 91">
                <a:extLst>
                  <a:ext uri="{FF2B5EF4-FFF2-40B4-BE49-F238E27FC236}">
                    <a16:creationId xmlns:a16="http://schemas.microsoft.com/office/drawing/2014/main" id="{35EDBD69-CA6D-4AE0-A09A-469C737B38F1}"/>
                  </a:ext>
                </a:extLst>
              </p:cNvPr>
              <p:cNvSpPr/>
              <p:nvPr/>
            </p:nvSpPr>
            <p:spPr>
              <a:xfrm>
                <a:off x="7869250"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3" name="Rectangle 92">
                <a:extLst>
                  <a:ext uri="{FF2B5EF4-FFF2-40B4-BE49-F238E27FC236}">
                    <a16:creationId xmlns:a16="http://schemas.microsoft.com/office/drawing/2014/main" id="{F0BB62CB-8C03-449F-B061-0F699F7A1779}"/>
                  </a:ext>
                </a:extLst>
              </p:cNvPr>
              <p:cNvSpPr/>
              <p:nvPr/>
            </p:nvSpPr>
            <p:spPr>
              <a:xfrm>
                <a:off x="8707075" y="4879428"/>
                <a:ext cx="837825" cy="351346"/>
              </a:xfrm>
              <a:prstGeom prst="rect">
                <a:avLst/>
              </a:prstGeom>
              <a:solidFill>
                <a:schemeClr val="accent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5,1,0</a:t>
                </a:r>
                <a:endParaRPr lang="en-DE" sz="1400" dirty="0"/>
              </a:p>
            </p:txBody>
          </p:sp>
          <p:sp>
            <p:nvSpPr>
              <p:cNvPr id="94" name="Rectangle 93">
                <a:extLst>
                  <a:ext uri="{FF2B5EF4-FFF2-40B4-BE49-F238E27FC236}">
                    <a16:creationId xmlns:a16="http://schemas.microsoft.com/office/drawing/2014/main" id="{BE7B656C-F7F3-476B-B8F6-44E525C28D22}"/>
                  </a:ext>
                </a:extLst>
              </p:cNvPr>
              <p:cNvSpPr/>
              <p:nvPr/>
            </p:nvSpPr>
            <p:spPr>
              <a:xfrm>
                <a:off x="9544900"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5" name="Rectangle 94">
                <a:extLst>
                  <a:ext uri="{FF2B5EF4-FFF2-40B4-BE49-F238E27FC236}">
                    <a16:creationId xmlns:a16="http://schemas.microsoft.com/office/drawing/2014/main" id="{12321AD4-C5B3-4EC5-B699-AC4D01FE5B0B}"/>
                  </a:ext>
                </a:extLst>
              </p:cNvPr>
              <p:cNvSpPr/>
              <p:nvPr/>
            </p:nvSpPr>
            <p:spPr>
              <a:xfrm>
                <a:off x="10382725"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sp>
        <p:nvSpPr>
          <p:cNvPr id="145" name="TextBox 144">
            <a:extLst>
              <a:ext uri="{FF2B5EF4-FFF2-40B4-BE49-F238E27FC236}">
                <a16:creationId xmlns:a16="http://schemas.microsoft.com/office/drawing/2014/main" id="{A814D702-B8BB-46F7-8E1F-C2B2F9B3973A}"/>
              </a:ext>
            </a:extLst>
          </p:cNvPr>
          <p:cNvSpPr txBox="1"/>
          <p:nvPr/>
        </p:nvSpPr>
        <p:spPr>
          <a:xfrm>
            <a:off x="3001897" y="3172147"/>
            <a:ext cx="1822935" cy="307777"/>
          </a:xfrm>
          <a:prstGeom prst="rect">
            <a:avLst/>
          </a:prstGeom>
          <a:noFill/>
        </p:spPr>
        <p:txBody>
          <a:bodyPr wrap="none" rtlCol="0">
            <a:spAutoFit/>
          </a:bodyPr>
          <a:lstStyle/>
          <a:p>
            <a:r>
              <a:rPr lang="de-DE" sz="1400" dirty="0"/>
              <a:t>Thread group (2,1,0)</a:t>
            </a:r>
            <a:endParaRPr lang="en-DE" sz="1400" dirty="0"/>
          </a:p>
        </p:txBody>
      </p:sp>
      <p:sp>
        <p:nvSpPr>
          <p:cNvPr id="147" name="TextBox 146">
            <a:extLst>
              <a:ext uri="{FF2B5EF4-FFF2-40B4-BE49-F238E27FC236}">
                <a16:creationId xmlns:a16="http://schemas.microsoft.com/office/drawing/2014/main" id="{07998A65-EF9E-4971-9543-485B66BDFEC9}"/>
              </a:ext>
            </a:extLst>
          </p:cNvPr>
          <p:cNvSpPr txBox="1"/>
          <p:nvPr/>
        </p:nvSpPr>
        <p:spPr>
          <a:xfrm>
            <a:off x="239112" y="2608563"/>
            <a:ext cx="2154527" cy="1815882"/>
          </a:xfrm>
          <a:prstGeom prst="rect">
            <a:avLst/>
          </a:prstGeom>
          <a:solidFill>
            <a:schemeClr val="tx2">
              <a:lumMod val="25000"/>
            </a:schemeClr>
          </a:solidFill>
        </p:spPr>
        <p:txBody>
          <a:bodyPr wrap="square" rtlCol="0">
            <a:spAutoFit/>
          </a:bodyPr>
          <a:lstStyle/>
          <a:p>
            <a:r>
              <a:rPr lang="de-DE" sz="1400" dirty="0"/>
              <a:t>In the compute shader,</a:t>
            </a:r>
          </a:p>
          <a:p>
            <a:r>
              <a:rPr lang="de-DE" sz="1400" dirty="0"/>
              <a:t>the thread group size is declared using</a:t>
            </a:r>
          </a:p>
          <a:p>
            <a:endParaRPr lang="de-DE" sz="1400" dirty="0"/>
          </a:p>
          <a:p>
            <a:r>
              <a:rPr lang="de-DE" sz="1400" dirty="0"/>
              <a:t>[numthreads(8, 2, 4)]</a:t>
            </a:r>
          </a:p>
          <a:p>
            <a:endParaRPr lang="de-DE" sz="1400" dirty="0"/>
          </a:p>
          <a:p>
            <a:r>
              <a:rPr lang="de-DE" sz="1400" dirty="0"/>
              <a:t>-&gt; each thread group has 64 threads</a:t>
            </a:r>
            <a:endParaRPr lang="en-DE" sz="1400" dirty="0"/>
          </a:p>
        </p:txBody>
      </p:sp>
      <p:sp>
        <p:nvSpPr>
          <p:cNvPr id="169" name="Content Placeholder 1">
            <a:extLst>
              <a:ext uri="{FF2B5EF4-FFF2-40B4-BE49-F238E27FC236}">
                <a16:creationId xmlns:a16="http://schemas.microsoft.com/office/drawing/2014/main" id="{5442618A-EE52-4460-945A-17091FA49DF0}"/>
              </a:ext>
            </a:extLst>
          </p:cNvPr>
          <p:cNvSpPr>
            <a:spLocks noGrp="1"/>
          </p:cNvSpPr>
          <p:nvPr>
            <p:ph idx="1"/>
          </p:nvPr>
        </p:nvSpPr>
        <p:spPr>
          <a:xfrm>
            <a:off x="866439" y="1107831"/>
            <a:ext cx="7773562" cy="3407019"/>
          </a:xfrm>
        </p:spPr>
        <p:txBody>
          <a:bodyPr/>
          <a:lstStyle/>
          <a:p>
            <a:r>
              <a:rPr lang="de-DE" dirty="0"/>
              <a:t>Threads are scheduled to the SIMD units in bundles</a:t>
            </a:r>
          </a:p>
          <a:p>
            <a:r>
              <a:rPr lang="de-DE" dirty="0"/>
              <a:t>In the case of GCN, the size of such a bundle is</a:t>
            </a:r>
            <a:br>
              <a:rPr lang="de-DE" dirty="0"/>
            </a:br>
            <a:r>
              <a:rPr lang="de-DE" b="1" dirty="0">
                <a:solidFill>
                  <a:schemeClr val="accent2"/>
                </a:solidFill>
              </a:rPr>
              <a:t>64</a:t>
            </a:r>
            <a:r>
              <a:rPr lang="de-DE" dirty="0"/>
              <a:t> and called a </a:t>
            </a:r>
            <a:r>
              <a:rPr lang="de-DE" b="1" dirty="0">
                <a:solidFill>
                  <a:schemeClr val="accent2"/>
                </a:solidFill>
              </a:rPr>
              <a:t>wavefront</a:t>
            </a:r>
          </a:p>
          <a:p>
            <a:r>
              <a:rPr lang="de-DE" dirty="0"/>
              <a:t>Per SIMD, several wavefronts can be concurrently in flight</a:t>
            </a:r>
          </a:p>
          <a:p>
            <a:endParaRPr lang="de-DE" dirty="0"/>
          </a:p>
          <a:p>
            <a:endParaRPr lang="de-DE" dirty="0"/>
          </a:p>
          <a:p>
            <a:endParaRPr lang="de-DE" dirty="0"/>
          </a:p>
          <a:p>
            <a:endParaRPr lang="de-DE" dirty="0"/>
          </a:p>
          <a:p>
            <a:endParaRPr lang="en-DE" dirty="0"/>
          </a:p>
        </p:txBody>
      </p:sp>
    </p:spTree>
    <p:extLst>
      <p:ext uri="{BB962C8B-B14F-4D97-AF65-F5344CB8AC3E}">
        <p14:creationId xmlns:p14="http://schemas.microsoft.com/office/powerpoint/2010/main" val="1684072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46FA6A-8667-49A5-80B9-ED3130C7EC8E}"/>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24D16690-FA3C-4CE3-B815-AD2F0739B5DC}"/>
              </a:ext>
            </a:extLst>
          </p:cNvPr>
          <p:cNvSpPr>
            <a:spLocks noGrp="1"/>
          </p:cNvSpPr>
          <p:nvPr>
            <p:ph type="title"/>
          </p:nvPr>
        </p:nvSpPr>
        <p:spPr/>
        <p:txBody>
          <a:bodyPr/>
          <a:lstStyle/>
          <a:p>
            <a:r>
              <a:rPr lang="de-DE" dirty="0"/>
              <a:t>Hardware: scheduling work</a:t>
            </a:r>
            <a:endParaRPr lang="en-DE" dirty="0"/>
          </a:p>
        </p:txBody>
      </p:sp>
      <p:grpSp>
        <p:nvGrpSpPr>
          <p:cNvPr id="75" name="Group 74">
            <a:extLst>
              <a:ext uri="{FF2B5EF4-FFF2-40B4-BE49-F238E27FC236}">
                <a16:creationId xmlns:a16="http://schemas.microsoft.com/office/drawing/2014/main" id="{23DB9C09-EB82-47C5-AAD7-A30CB6E4C29A}"/>
              </a:ext>
            </a:extLst>
          </p:cNvPr>
          <p:cNvGrpSpPr/>
          <p:nvPr/>
        </p:nvGrpSpPr>
        <p:grpSpPr>
          <a:xfrm>
            <a:off x="2977337" y="3534543"/>
            <a:ext cx="5821415" cy="903712"/>
            <a:chOff x="2572033" y="4613183"/>
            <a:chExt cx="7932313" cy="1231406"/>
          </a:xfrm>
        </p:grpSpPr>
        <p:grpSp>
          <p:nvGrpSpPr>
            <p:cNvPr id="76" name="Group 75">
              <a:extLst>
                <a:ext uri="{FF2B5EF4-FFF2-40B4-BE49-F238E27FC236}">
                  <a16:creationId xmlns:a16="http://schemas.microsoft.com/office/drawing/2014/main" id="{8D8211EA-F900-4449-BBD3-D0A6A8BD758D}"/>
                </a:ext>
              </a:extLst>
            </p:cNvPr>
            <p:cNvGrpSpPr/>
            <p:nvPr/>
          </p:nvGrpSpPr>
          <p:grpSpPr>
            <a:xfrm>
              <a:off x="3810753" y="5137017"/>
              <a:ext cx="6693593" cy="707572"/>
              <a:chOff x="4526957" y="4523202"/>
              <a:chExt cx="6693593" cy="707572"/>
            </a:xfrm>
          </p:grpSpPr>
          <p:sp>
            <p:nvSpPr>
              <p:cNvPr id="128" name="Rectangle 127">
                <a:extLst>
                  <a:ext uri="{FF2B5EF4-FFF2-40B4-BE49-F238E27FC236}">
                    <a16:creationId xmlns:a16="http://schemas.microsoft.com/office/drawing/2014/main" id="{0A30EA8C-1BAF-43F0-98EC-488A8D7B9C57}"/>
                  </a:ext>
                </a:extLst>
              </p:cNvPr>
              <p:cNvSpPr/>
              <p:nvPr/>
            </p:nvSpPr>
            <p:spPr>
              <a:xfrm>
                <a:off x="452695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29" name="Rectangle 128">
                <a:extLst>
                  <a:ext uri="{FF2B5EF4-FFF2-40B4-BE49-F238E27FC236}">
                    <a16:creationId xmlns:a16="http://schemas.microsoft.com/office/drawing/2014/main" id="{486436C1-84F6-447E-B4C1-3B6AC52DE144}"/>
                  </a:ext>
                </a:extLst>
              </p:cNvPr>
              <p:cNvSpPr/>
              <p:nvPr/>
            </p:nvSpPr>
            <p:spPr>
              <a:xfrm>
                <a:off x="536478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0" name="Rectangle 129">
                <a:extLst>
                  <a:ext uri="{FF2B5EF4-FFF2-40B4-BE49-F238E27FC236}">
                    <a16:creationId xmlns:a16="http://schemas.microsoft.com/office/drawing/2014/main" id="{B20B9D85-4E98-4208-8276-8DAAACDE45B4}"/>
                  </a:ext>
                </a:extLst>
              </p:cNvPr>
              <p:cNvSpPr/>
              <p:nvPr/>
            </p:nvSpPr>
            <p:spPr>
              <a:xfrm>
                <a:off x="620260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1" name="Rectangle 130">
                <a:extLst>
                  <a:ext uri="{FF2B5EF4-FFF2-40B4-BE49-F238E27FC236}">
                    <a16:creationId xmlns:a16="http://schemas.microsoft.com/office/drawing/2014/main" id="{59EFA7D4-4DD8-40F0-BE0B-3048B86A745F}"/>
                  </a:ext>
                </a:extLst>
              </p:cNvPr>
              <p:cNvSpPr/>
              <p:nvPr/>
            </p:nvSpPr>
            <p:spPr>
              <a:xfrm>
                <a:off x="704043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2" name="Rectangle 131">
                <a:extLst>
                  <a:ext uri="{FF2B5EF4-FFF2-40B4-BE49-F238E27FC236}">
                    <a16:creationId xmlns:a16="http://schemas.microsoft.com/office/drawing/2014/main" id="{C355EFFA-743E-4B6F-85F3-A9D7FAAC1290}"/>
                  </a:ext>
                </a:extLst>
              </p:cNvPr>
              <p:cNvSpPr/>
              <p:nvPr/>
            </p:nvSpPr>
            <p:spPr>
              <a:xfrm>
                <a:off x="786925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3" name="Rectangle 132">
                <a:extLst>
                  <a:ext uri="{FF2B5EF4-FFF2-40B4-BE49-F238E27FC236}">
                    <a16:creationId xmlns:a16="http://schemas.microsoft.com/office/drawing/2014/main" id="{D9EB747E-20ED-4C0A-B438-C29EF28BDCF4}"/>
                  </a:ext>
                </a:extLst>
              </p:cNvPr>
              <p:cNvSpPr/>
              <p:nvPr/>
            </p:nvSpPr>
            <p:spPr>
              <a:xfrm>
                <a:off x="870707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4" name="Rectangle 133">
                <a:extLst>
                  <a:ext uri="{FF2B5EF4-FFF2-40B4-BE49-F238E27FC236}">
                    <a16:creationId xmlns:a16="http://schemas.microsoft.com/office/drawing/2014/main" id="{A88C9DC6-581E-4B36-8645-DAA2112157CF}"/>
                  </a:ext>
                </a:extLst>
              </p:cNvPr>
              <p:cNvSpPr/>
              <p:nvPr/>
            </p:nvSpPr>
            <p:spPr>
              <a:xfrm>
                <a:off x="954490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35" name="Rectangle 134">
                <a:extLst>
                  <a:ext uri="{FF2B5EF4-FFF2-40B4-BE49-F238E27FC236}">
                    <a16:creationId xmlns:a16="http://schemas.microsoft.com/office/drawing/2014/main" id="{B7272D9A-77F3-4A2D-8709-9238FC274808}"/>
                  </a:ext>
                </a:extLst>
              </p:cNvPr>
              <p:cNvSpPr/>
              <p:nvPr/>
            </p:nvSpPr>
            <p:spPr>
              <a:xfrm>
                <a:off x="10382725" y="4523202"/>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0,0,3</a:t>
                </a:r>
                <a:endParaRPr lang="en-DE" sz="1400" dirty="0"/>
              </a:p>
            </p:txBody>
          </p:sp>
          <p:sp>
            <p:nvSpPr>
              <p:cNvPr id="136" name="Rectangle 135">
                <a:extLst>
                  <a:ext uri="{FF2B5EF4-FFF2-40B4-BE49-F238E27FC236}">
                    <a16:creationId xmlns:a16="http://schemas.microsoft.com/office/drawing/2014/main" id="{F994565C-E2D5-476A-B22E-8FB12AFEEE9A}"/>
                  </a:ext>
                </a:extLst>
              </p:cNvPr>
              <p:cNvSpPr/>
              <p:nvPr/>
            </p:nvSpPr>
            <p:spPr>
              <a:xfrm>
                <a:off x="4526957"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0,1,3</a:t>
                </a:r>
                <a:endParaRPr lang="en-DE" sz="1400" dirty="0"/>
              </a:p>
            </p:txBody>
          </p:sp>
          <p:sp>
            <p:nvSpPr>
              <p:cNvPr id="137" name="Rectangle 136">
                <a:extLst>
                  <a:ext uri="{FF2B5EF4-FFF2-40B4-BE49-F238E27FC236}">
                    <a16:creationId xmlns:a16="http://schemas.microsoft.com/office/drawing/2014/main" id="{1CF46AAF-30D5-422F-B577-C7133492E0E6}"/>
                  </a:ext>
                </a:extLst>
              </p:cNvPr>
              <p:cNvSpPr/>
              <p:nvPr/>
            </p:nvSpPr>
            <p:spPr>
              <a:xfrm>
                <a:off x="5364782"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38" name="Rectangle 137">
                <a:extLst>
                  <a:ext uri="{FF2B5EF4-FFF2-40B4-BE49-F238E27FC236}">
                    <a16:creationId xmlns:a16="http://schemas.microsoft.com/office/drawing/2014/main" id="{821BCED3-1420-480D-95A3-14FB298C6394}"/>
                  </a:ext>
                </a:extLst>
              </p:cNvPr>
              <p:cNvSpPr/>
              <p:nvPr/>
            </p:nvSpPr>
            <p:spPr>
              <a:xfrm>
                <a:off x="6202607"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39" name="Rectangle 138">
                <a:extLst>
                  <a:ext uri="{FF2B5EF4-FFF2-40B4-BE49-F238E27FC236}">
                    <a16:creationId xmlns:a16="http://schemas.microsoft.com/office/drawing/2014/main" id="{BE0E4E5B-426C-44DB-9E99-86470EFC8976}"/>
                  </a:ext>
                </a:extLst>
              </p:cNvPr>
              <p:cNvSpPr/>
              <p:nvPr/>
            </p:nvSpPr>
            <p:spPr>
              <a:xfrm>
                <a:off x="7040432"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0" name="Rectangle 139">
                <a:extLst>
                  <a:ext uri="{FF2B5EF4-FFF2-40B4-BE49-F238E27FC236}">
                    <a16:creationId xmlns:a16="http://schemas.microsoft.com/office/drawing/2014/main" id="{E526437B-D857-42C0-9BF8-BCAC46ABBA31}"/>
                  </a:ext>
                </a:extLst>
              </p:cNvPr>
              <p:cNvSpPr/>
              <p:nvPr/>
            </p:nvSpPr>
            <p:spPr>
              <a:xfrm>
                <a:off x="7869250"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1" name="Rectangle 140">
                <a:extLst>
                  <a:ext uri="{FF2B5EF4-FFF2-40B4-BE49-F238E27FC236}">
                    <a16:creationId xmlns:a16="http://schemas.microsoft.com/office/drawing/2014/main" id="{19BF5572-B319-48D0-89D8-7EDD41A695DD}"/>
                  </a:ext>
                </a:extLst>
              </p:cNvPr>
              <p:cNvSpPr/>
              <p:nvPr/>
            </p:nvSpPr>
            <p:spPr>
              <a:xfrm>
                <a:off x="8707075"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2" name="Rectangle 141">
                <a:extLst>
                  <a:ext uri="{FF2B5EF4-FFF2-40B4-BE49-F238E27FC236}">
                    <a16:creationId xmlns:a16="http://schemas.microsoft.com/office/drawing/2014/main" id="{BFFD6497-847A-4892-A05D-1FFF1B43577B}"/>
                  </a:ext>
                </a:extLst>
              </p:cNvPr>
              <p:cNvSpPr/>
              <p:nvPr/>
            </p:nvSpPr>
            <p:spPr>
              <a:xfrm>
                <a:off x="9544900"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3" name="Rectangle 142">
                <a:extLst>
                  <a:ext uri="{FF2B5EF4-FFF2-40B4-BE49-F238E27FC236}">
                    <a16:creationId xmlns:a16="http://schemas.microsoft.com/office/drawing/2014/main" id="{37922FBC-5E27-4CBE-B88E-AB9D7622251E}"/>
                  </a:ext>
                </a:extLst>
              </p:cNvPr>
              <p:cNvSpPr/>
              <p:nvPr/>
            </p:nvSpPr>
            <p:spPr>
              <a:xfrm>
                <a:off x="10382725" y="4879428"/>
                <a:ext cx="837825" cy="351346"/>
              </a:xfrm>
              <a:prstGeom prst="rect">
                <a:avLst/>
              </a:prstGeom>
              <a:solidFill>
                <a:srgbClr val="001C2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77" name="Group 76">
              <a:extLst>
                <a:ext uri="{FF2B5EF4-FFF2-40B4-BE49-F238E27FC236}">
                  <a16:creationId xmlns:a16="http://schemas.microsoft.com/office/drawing/2014/main" id="{BF69BAB9-4F61-4B39-94ED-BEB86A822AB4}"/>
                </a:ext>
              </a:extLst>
            </p:cNvPr>
            <p:cNvGrpSpPr/>
            <p:nvPr/>
          </p:nvGrpSpPr>
          <p:grpSpPr>
            <a:xfrm>
              <a:off x="3409858" y="4971945"/>
              <a:ext cx="6693593" cy="707572"/>
              <a:chOff x="4526957" y="4523202"/>
              <a:chExt cx="6693593" cy="707572"/>
            </a:xfrm>
          </p:grpSpPr>
          <p:sp>
            <p:nvSpPr>
              <p:cNvPr id="112" name="Rectangle 111">
                <a:extLst>
                  <a:ext uri="{FF2B5EF4-FFF2-40B4-BE49-F238E27FC236}">
                    <a16:creationId xmlns:a16="http://schemas.microsoft.com/office/drawing/2014/main" id="{5C952274-E289-43DC-9E72-7C54D6E5E3A0}"/>
                  </a:ext>
                </a:extLst>
              </p:cNvPr>
              <p:cNvSpPr/>
              <p:nvPr/>
            </p:nvSpPr>
            <p:spPr>
              <a:xfrm>
                <a:off x="452695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3" name="Rectangle 112">
                <a:extLst>
                  <a:ext uri="{FF2B5EF4-FFF2-40B4-BE49-F238E27FC236}">
                    <a16:creationId xmlns:a16="http://schemas.microsoft.com/office/drawing/2014/main" id="{3E8DAC79-D6B6-4E26-89A8-E4ACB6D6BD7C}"/>
                  </a:ext>
                </a:extLst>
              </p:cNvPr>
              <p:cNvSpPr/>
              <p:nvPr/>
            </p:nvSpPr>
            <p:spPr>
              <a:xfrm>
                <a:off x="536478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4" name="Rectangle 113">
                <a:extLst>
                  <a:ext uri="{FF2B5EF4-FFF2-40B4-BE49-F238E27FC236}">
                    <a16:creationId xmlns:a16="http://schemas.microsoft.com/office/drawing/2014/main" id="{212934A1-7859-4E99-ABD6-5AD8E20D9B90}"/>
                  </a:ext>
                </a:extLst>
              </p:cNvPr>
              <p:cNvSpPr/>
              <p:nvPr/>
            </p:nvSpPr>
            <p:spPr>
              <a:xfrm>
                <a:off x="620260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5" name="Rectangle 114">
                <a:extLst>
                  <a:ext uri="{FF2B5EF4-FFF2-40B4-BE49-F238E27FC236}">
                    <a16:creationId xmlns:a16="http://schemas.microsoft.com/office/drawing/2014/main" id="{7CF7849C-4E91-4CA4-A54F-D8A8FFF800BD}"/>
                  </a:ext>
                </a:extLst>
              </p:cNvPr>
              <p:cNvSpPr/>
              <p:nvPr/>
            </p:nvSpPr>
            <p:spPr>
              <a:xfrm>
                <a:off x="704043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6" name="Rectangle 115">
                <a:extLst>
                  <a:ext uri="{FF2B5EF4-FFF2-40B4-BE49-F238E27FC236}">
                    <a16:creationId xmlns:a16="http://schemas.microsoft.com/office/drawing/2014/main" id="{99AB181E-2A6C-4F4F-BBF9-5F204345A6A9}"/>
                  </a:ext>
                </a:extLst>
              </p:cNvPr>
              <p:cNvSpPr/>
              <p:nvPr/>
            </p:nvSpPr>
            <p:spPr>
              <a:xfrm>
                <a:off x="786925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7" name="Rectangle 116">
                <a:extLst>
                  <a:ext uri="{FF2B5EF4-FFF2-40B4-BE49-F238E27FC236}">
                    <a16:creationId xmlns:a16="http://schemas.microsoft.com/office/drawing/2014/main" id="{9885B2D5-EC17-4445-A595-860017DBA524}"/>
                  </a:ext>
                </a:extLst>
              </p:cNvPr>
              <p:cNvSpPr/>
              <p:nvPr/>
            </p:nvSpPr>
            <p:spPr>
              <a:xfrm>
                <a:off x="870707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8" name="Rectangle 117">
                <a:extLst>
                  <a:ext uri="{FF2B5EF4-FFF2-40B4-BE49-F238E27FC236}">
                    <a16:creationId xmlns:a16="http://schemas.microsoft.com/office/drawing/2014/main" id="{009B7A56-1F73-4551-BA49-D5C41330EFBE}"/>
                  </a:ext>
                </a:extLst>
              </p:cNvPr>
              <p:cNvSpPr/>
              <p:nvPr/>
            </p:nvSpPr>
            <p:spPr>
              <a:xfrm>
                <a:off x="954490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19" name="Rectangle 118">
                <a:extLst>
                  <a:ext uri="{FF2B5EF4-FFF2-40B4-BE49-F238E27FC236}">
                    <a16:creationId xmlns:a16="http://schemas.microsoft.com/office/drawing/2014/main" id="{47B22FE0-531C-4D0B-B55E-5962A6D86F06}"/>
                  </a:ext>
                </a:extLst>
              </p:cNvPr>
              <p:cNvSpPr/>
              <p:nvPr/>
            </p:nvSpPr>
            <p:spPr>
              <a:xfrm>
                <a:off x="10382725" y="4523202"/>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0,0,2</a:t>
                </a:r>
                <a:endParaRPr lang="en-DE" sz="1400" dirty="0"/>
              </a:p>
            </p:txBody>
          </p:sp>
          <p:sp>
            <p:nvSpPr>
              <p:cNvPr id="120" name="Rectangle 119">
                <a:extLst>
                  <a:ext uri="{FF2B5EF4-FFF2-40B4-BE49-F238E27FC236}">
                    <a16:creationId xmlns:a16="http://schemas.microsoft.com/office/drawing/2014/main" id="{B743A003-1C08-4ED1-A7B3-25997871501C}"/>
                  </a:ext>
                </a:extLst>
              </p:cNvPr>
              <p:cNvSpPr/>
              <p:nvPr/>
            </p:nvSpPr>
            <p:spPr>
              <a:xfrm>
                <a:off x="4526957"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0,1,2</a:t>
                </a:r>
                <a:endParaRPr lang="en-DE" sz="1400" dirty="0"/>
              </a:p>
            </p:txBody>
          </p:sp>
          <p:sp>
            <p:nvSpPr>
              <p:cNvPr id="121" name="Rectangle 120">
                <a:extLst>
                  <a:ext uri="{FF2B5EF4-FFF2-40B4-BE49-F238E27FC236}">
                    <a16:creationId xmlns:a16="http://schemas.microsoft.com/office/drawing/2014/main" id="{321D6A45-D3E8-443D-BF2B-80FF81737245}"/>
                  </a:ext>
                </a:extLst>
              </p:cNvPr>
              <p:cNvSpPr/>
              <p:nvPr/>
            </p:nvSpPr>
            <p:spPr>
              <a:xfrm>
                <a:off x="5364782"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2" name="Rectangle 121">
                <a:extLst>
                  <a:ext uri="{FF2B5EF4-FFF2-40B4-BE49-F238E27FC236}">
                    <a16:creationId xmlns:a16="http://schemas.microsoft.com/office/drawing/2014/main" id="{7E01A443-EB47-460E-A369-35BE550932ED}"/>
                  </a:ext>
                </a:extLst>
              </p:cNvPr>
              <p:cNvSpPr/>
              <p:nvPr/>
            </p:nvSpPr>
            <p:spPr>
              <a:xfrm>
                <a:off x="6202607"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3" name="Rectangle 122">
                <a:extLst>
                  <a:ext uri="{FF2B5EF4-FFF2-40B4-BE49-F238E27FC236}">
                    <a16:creationId xmlns:a16="http://schemas.microsoft.com/office/drawing/2014/main" id="{076A5877-D392-4063-9B40-01162932BBF1}"/>
                  </a:ext>
                </a:extLst>
              </p:cNvPr>
              <p:cNvSpPr/>
              <p:nvPr/>
            </p:nvSpPr>
            <p:spPr>
              <a:xfrm>
                <a:off x="7040432"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4" name="Rectangle 123">
                <a:extLst>
                  <a:ext uri="{FF2B5EF4-FFF2-40B4-BE49-F238E27FC236}">
                    <a16:creationId xmlns:a16="http://schemas.microsoft.com/office/drawing/2014/main" id="{5242AB3D-F623-40DB-A3BA-020F3A8FC82A}"/>
                  </a:ext>
                </a:extLst>
              </p:cNvPr>
              <p:cNvSpPr/>
              <p:nvPr/>
            </p:nvSpPr>
            <p:spPr>
              <a:xfrm>
                <a:off x="7869250"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5" name="Rectangle 124">
                <a:extLst>
                  <a:ext uri="{FF2B5EF4-FFF2-40B4-BE49-F238E27FC236}">
                    <a16:creationId xmlns:a16="http://schemas.microsoft.com/office/drawing/2014/main" id="{D8035B94-F27D-49FA-AD13-F0E8CC3F5044}"/>
                  </a:ext>
                </a:extLst>
              </p:cNvPr>
              <p:cNvSpPr/>
              <p:nvPr/>
            </p:nvSpPr>
            <p:spPr>
              <a:xfrm>
                <a:off x="8707075"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6" name="Rectangle 125">
                <a:extLst>
                  <a:ext uri="{FF2B5EF4-FFF2-40B4-BE49-F238E27FC236}">
                    <a16:creationId xmlns:a16="http://schemas.microsoft.com/office/drawing/2014/main" id="{E86CDD5A-27A6-4D87-9054-E7F0CA95DB36}"/>
                  </a:ext>
                </a:extLst>
              </p:cNvPr>
              <p:cNvSpPr/>
              <p:nvPr/>
            </p:nvSpPr>
            <p:spPr>
              <a:xfrm>
                <a:off x="9544900"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27" name="Rectangle 126">
                <a:extLst>
                  <a:ext uri="{FF2B5EF4-FFF2-40B4-BE49-F238E27FC236}">
                    <a16:creationId xmlns:a16="http://schemas.microsoft.com/office/drawing/2014/main" id="{A25B983E-C781-4215-A1E2-A218C739EAC7}"/>
                  </a:ext>
                </a:extLst>
              </p:cNvPr>
              <p:cNvSpPr/>
              <p:nvPr/>
            </p:nvSpPr>
            <p:spPr>
              <a:xfrm>
                <a:off x="10382725" y="4879428"/>
                <a:ext cx="837825" cy="351346"/>
              </a:xfrm>
              <a:prstGeom prst="rect">
                <a:avLst/>
              </a:prstGeom>
              <a:solidFill>
                <a:schemeClr val="accent1">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78" name="Group 77">
              <a:extLst>
                <a:ext uri="{FF2B5EF4-FFF2-40B4-BE49-F238E27FC236}">
                  <a16:creationId xmlns:a16="http://schemas.microsoft.com/office/drawing/2014/main" id="{B1312003-0CBD-4485-B4F5-8D6F2F8949D9}"/>
                </a:ext>
              </a:extLst>
            </p:cNvPr>
            <p:cNvGrpSpPr/>
            <p:nvPr/>
          </p:nvGrpSpPr>
          <p:grpSpPr>
            <a:xfrm>
              <a:off x="3008963" y="4791296"/>
              <a:ext cx="6693593" cy="707572"/>
              <a:chOff x="4526957" y="4523202"/>
              <a:chExt cx="6693593" cy="707572"/>
            </a:xfrm>
          </p:grpSpPr>
          <p:sp>
            <p:nvSpPr>
              <p:cNvPr id="96" name="Rectangle 95">
                <a:extLst>
                  <a:ext uri="{FF2B5EF4-FFF2-40B4-BE49-F238E27FC236}">
                    <a16:creationId xmlns:a16="http://schemas.microsoft.com/office/drawing/2014/main" id="{D7DA0F40-0CCE-42D7-A56D-3442557A3B37}"/>
                  </a:ext>
                </a:extLst>
              </p:cNvPr>
              <p:cNvSpPr/>
              <p:nvPr/>
            </p:nvSpPr>
            <p:spPr>
              <a:xfrm>
                <a:off x="452695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97" name="Rectangle 96">
                <a:extLst>
                  <a:ext uri="{FF2B5EF4-FFF2-40B4-BE49-F238E27FC236}">
                    <a16:creationId xmlns:a16="http://schemas.microsoft.com/office/drawing/2014/main" id="{7F29182E-93BD-425A-AFB5-8F68DD9B0366}"/>
                  </a:ext>
                </a:extLst>
              </p:cNvPr>
              <p:cNvSpPr/>
              <p:nvPr/>
            </p:nvSpPr>
            <p:spPr>
              <a:xfrm>
                <a:off x="536478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98" name="Rectangle 97">
                <a:extLst>
                  <a:ext uri="{FF2B5EF4-FFF2-40B4-BE49-F238E27FC236}">
                    <a16:creationId xmlns:a16="http://schemas.microsoft.com/office/drawing/2014/main" id="{4530B773-EE47-4C67-A3B4-78ACF10FC929}"/>
                  </a:ext>
                </a:extLst>
              </p:cNvPr>
              <p:cNvSpPr/>
              <p:nvPr/>
            </p:nvSpPr>
            <p:spPr>
              <a:xfrm>
                <a:off x="620260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99" name="Rectangle 98">
                <a:extLst>
                  <a:ext uri="{FF2B5EF4-FFF2-40B4-BE49-F238E27FC236}">
                    <a16:creationId xmlns:a16="http://schemas.microsoft.com/office/drawing/2014/main" id="{CF5681F1-B737-4C64-964B-B17C23B76D1C}"/>
                  </a:ext>
                </a:extLst>
              </p:cNvPr>
              <p:cNvSpPr/>
              <p:nvPr/>
            </p:nvSpPr>
            <p:spPr>
              <a:xfrm>
                <a:off x="704043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00" name="Rectangle 99">
                <a:extLst>
                  <a:ext uri="{FF2B5EF4-FFF2-40B4-BE49-F238E27FC236}">
                    <a16:creationId xmlns:a16="http://schemas.microsoft.com/office/drawing/2014/main" id="{30F0A1C3-B6B1-4B58-9396-9822636DC5DF}"/>
                  </a:ext>
                </a:extLst>
              </p:cNvPr>
              <p:cNvSpPr/>
              <p:nvPr/>
            </p:nvSpPr>
            <p:spPr>
              <a:xfrm>
                <a:off x="786925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01" name="Rectangle 100">
                <a:extLst>
                  <a:ext uri="{FF2B5EF4-FFF2-40B4-BE49-F238E27FC236}">
                    <a16:creationId xmlns:a16="http://schemas.microsoft.com/office/drawing/2014/main" id="{9F665278-7394-48B3-AE42-4006AC2E2111}"/>
                  </a:ext>
                </a:extLst>
              </p:cNvPr>
              <p:cNvSpPr/>
              <p:nvPr/>
            </p:nvSpPr>
            <p:spPr>
              <a:xfrm>
                <a:off x="870707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02" name="Rectangle 101">
                <a:extLst>
                  <a:ext uri="{FF2B5EF4-FFF2-40B4-BE49-F238E27FC236}">
                    <a16:creationId xmlns:a16="http://schemas.microsoft.com/office/drawing/2014/main" id="{87846C46-1BDE-4B02-BE9C-FBD0AF88B12B}"/>
                  </a:ext>
                </a:extLst>
              </p:cNvPr>
              <p:cNvSpPr/>
              <p:nvPr/>
            </p:nvSpPr>
            <p:spPr>
              <a:xfrm>
                <a:off x="954490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0,0,0</a:t>
                </a:r>
                <a:endParaRPr lang="en-DE" dirty="0"/>
              </a:p>
            </p:txBody>
          </p:sp>
          <p:sp>
            <p:nvSpPr>
              <p:cNvPr id="103" name="Rectangle 102">
                <a:extLst>
                  <a:ext uri="{FF2B5EF4-FFF2-40B4-BE49-F238E27FC236}">
                    <a16:creationId xmlns:a16="http://schemas.microsoft.com/office/drawing/2014/main" id="{7CB7888E-CEE3-4281-826E-D24C161DE83B}"/>
                  </a:ext>
                </a:extLst>
              </p:cNvPr>
              <p:cNvSpPr/>
              <p:nvPr/>
            </p:nvSpPr>
            <p:spPr>
              <a:xfrm>
                <a:off x="10382725" y="4523202"/>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0,0,1</a:t>
                </a:r>
                <a:endParaRPr lang="en-DE" sz="1400" dirty="0"/>
              </a:p>
            </p:txBody>
          </p:sp>
          <p:sp>
            <p:nvSpPr>
              <p:cNvPr id="104" name="Rectangle 103">
                <a:extLst>
                  <a:ext uri="{FF2B5EF4-FFF2-40B4-BE49-F238E27FC236}">
                    <a16:creationId xmlns:a16="http://schemas.microsoft.com/office/drawing/2014/main" id="{19FA10A3-556E-439B-BA73-0FF3D30D9073}"/>
                  </a:ext>
                </a:extLst>
              </p:cNvPr>
              <p:cNvSpPr/>
              <p:nvPr/>
            </p:nvSpPr>
            <p:spPr>
              <a:xfrm>
                <a:off x="4526957"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0,1,1</a:t>
                </a:r>
                <a:endParaRPr lang="en-DE" sz="1400" dirty="0"/>
              </a:p>
            </p:txBody>
          </p:sp>
          <p:sp>
            <p:nvSpPr>
              <p:cNvPr id="105" name="Rectangle 104">
                <a:extLst>
                  <a:ext uri="{FF2B5EF4-FFF2-40B4-BE49-F238E27FC236}">
                    <a16:creationId xmlns:a16="http://schemas.microsoft.com/office/drawing/2014/main" id="{93325746-097C-4A7F-8EF3-EEA50BB1AE77}"/>
                  </a:ext>
                </a:extLst>
              </p:cNvPr>
              <p:cNvSpPr/>
              <p:nvPr/>
            </p:nvSpPr>
            <p:spPr>
              <a:xfrm>
                <a:off x="5364782"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6" name="Rectangle 105">
                <a:extLst>
                  <a:ext uri="{FF2B5EF4-FFF2-40B4-BE49-F238E27FC236}">
                    <a16:creationId xmlns:a16="http://schemas.microsoft.com/office/drawing/2014/main" id="{5C1B3B29-DCF5-4DA6-A225-FFC6855A6F64}"/>
                  </a:ext>
                </a:extLst>
              </p:cNvPr>
              <p:cNvSpPr/>
              <p:nvPr/>
            </p:nvSpPr>
            <p:spPr>
              <a:xfrm>
                <a:off x="6202607"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7" name="Rectangle 106">
                <a:extLst>
                  <a:ext uri="{FF2B5EF4-FFF2-40B4-BE49-F238E27FC236}">
                    <a16:creationId xmlns:a16="http://schemas.microsoft.com/office/drawing/2014/main" id="{B139A8A6-9AB7-457E-B370-EFA68DA680F3}"/>
                  </a:ext>
                </a:extLst>
              </p:cNvPr>
              <p:cNvSpPr/>
              <p:nvPr/>
            </p:nvSpPr>
            <p:spPr>
              <a:xfrm>
                <a:off x="7040432"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8" name="Rectangle 107">
                <a:extLst>
                  <a:ext uri="{FF2B5EF4-FFF2-40B4-BE49-F238E27FC236}">
                    <a16:creationId xmlns:a16="http://schemas.microsoft.com/office/drawing/2014/main" id="{38554B57-4A09-49AF-AB23-75570A0404F9}"/>
                  </a:ext>
                </a:extLst>
              </p:cNvPr>
              <p:cNvSpPr/>
              <p:nvPr/>
            </p:nvSpPr>
            <p:spPr>
              <a:xfrm>
                <a:off x="7869250"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9" name="Rectangle 108">
                <a:extLst>
                  <a:ext uri="{FF2B5EF4-FFF2-40B4-BE49-F238E27FC236}">
                    <a16:creationId xmlns:a16="http://schemas.microsoft.com/office/drawing/2014/main" id="{5BDAFE2F-01E5-4E04-B710-0E2048F9F769}"/>
                  </a:ext>
                </a:extLst>
              </p:cNvPr>
              <p:cNvSpPr/>
              <p:nvPr/>
            </p:nvSpPr>
            <p:spPr>
              <a:xfrm>
                <a:off x="8707075"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0" name="Rectangle 109">
                <a:extLst>
                  <a:ext uri="{FF2B5EF4-FFF2-40B4-BE49-F238E27FC236}">
                    <a16:creationId xmlns:a16="http://schemas.microsoft.com/office/drawing/2014/main" id="{A6659DEF-2EC1-4A7D-BEC2-3F8883482924}"/>
                  </a:ext>
                </a:extLst>
              </p:cNvPr>
              <p:cNvSpPr/>
              <p:nvPr/>
            </p:nvSpPr>
            <p:spPr>
              <a:xfrm>
                <a:off x="9544900"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1" name="Rectangle 110">
                <a:extLst>
                  <a:ext uri="{FF2B5EF4-FFF2-40B4-BE49-F238E27FC236}">
                    <a16:creationId xmlns:a16="http://schemas.microsoft.com/office/drawing/2014/main" id="{96E515DF-2985-4CC9-817A-4F5556E34846}"/>
                  </a:ext>
                </a:extLst>
              </p:cNvPr>
              <p:cNvSpPr/>
              <p:nvPr/>
            </p:nvSpPr>
            <p:spPr>
              <a:xfrm>
                <a:off x="10382725" y="4879428"/>
                <a:ext cx="837825" cy="351346"/>
              </a:xfrm>
              <a:prstGeom prst="rect">
                <a:avLst/>
              </a:prstGeom>
              <a:solidFill>
                <a:schemeClr val="accent1">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79" name="Group 78">
              <a:extLst>
                <a:ext uri="{FF2B5EF4-FFF2-40B4-BE49-F238E27FC236}">
                  <a16:creationId xmlns:a16="http://schemas.microsoft.com/office/drawing/2014/main" id="{76C91184-667E-49E8-9A78-B4BD020F25C4}"/>
                </a:ext>
              </a:extLst>
            </p:cNvPr>
            <p:cNvGrpSpPr/>
            <p:nvPr/>
          </p:nvGrpSpPr>
          <p:grpSpPr>
            <a:xfrm>
              <a:off x="2572033" y="4613183"/>
              <a:ext cx="6693593" cy="707572"/>
              <a:chOff x="4526957" y="4523202"/>
              <a:chExt cx="6693593" cy="707572"/>
            </a:xfrm>
          </p:grpSpPr>
          <p:sp>
            <p:nvSpPr>
              <p:cNvPr id="80" name="Rectangle 79">
                <a:extLst>
                  <a:ext uri="{FF2B5EF4-FFF2-40B4-BE49-F238E27FC236}">
                    <a16:creationId xmlns:a16="http://schemas.microsoft.com/office/drawing/2014/main" id="{80532DD2-A3C9-4CB5-8CC6-EA71408622C3}"/>
                  </a:ext>
                </a:extLst>
              </p:cNvPr>
              <p:cNvSpPr/>
              <p:nvPr/>
            </p:nvSpPr>
            <p:spPr>
              <a:xfrm>
                <a:off x="452695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0,0,0</a:t>
                </a:r>
                <a:endParaRPr lang="en-DE" sz="1400" dirty="0"/>
              </a:p>
            </p:txBody>
          </p:sp>
          <p:sp>
            <p:nvSpPr>
              <p:cNvPr id="81" name="Rectangle 80">
                <a:extLst>
                  <a:ext uri="{FF2B5EF4-FFF2-40B4-BE49-F238E27FC236}">
                    <a16:creationId xmlns:a16="http://schemas.microsoft.com/office/drawing/2014/main" id="{FEF52E95-686B-481C-AB4D-BF597DA6BF5E}"/>
                  </a:ext>
                </a:extLst>
              </p:cNvPr>
              <p:cNvSpPr/>
              <p:nvPr/>
            </p:nvSpPr>
            <p:spPr>
              <a:xfrm>
                <a:off x="536478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1,0,0</a:t>
                </a:r>
                <a:endParaRPr lang="en-DE" sz="1400" dirty="0"/>
              </a:p>
            </p:txBody>
          </p:sp>
          <p:sp>
            <p:nvSpPr>
              <p:cNvPr id="82" name="Rectangle 81">
                <a:extLst>
                  <a:ext uri="{FF2B5EF4-FFF2-40B4-BE49-F238E27FC236}">
                    <a16:creationId xmlns:a16="http://schemas.microsoft.com/office/drawing/2014/main" id="{D7684572-D5E2-4970-9D6F-62CCEB9D4D0B}"/>
                  </a:ext>
                </a:extLst>
              </p:cNvPr>
              <p:cNvSpPr/>
              <p:nvPr/>
            </p:nvSpPr>
            <p:spPr>
              <a:xfrm>
                <a:off x="6202607"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2,0,0</a:t>
                </a:r>
                <a:endParaRPr lang="en-DE" sz="1400" dirty="0"/>
              </a:p>
            </p:txBody>
          </p:sp>
          <p:sp>
            <p:nvSpPr>
              <p:cNvPr id="83" name="Rectangle 82">
                <a:extLst>
                  <a:ext uri="{FF2B5EF4-FFF2-40B4-BE49-F238E27FC236}">
                    <a16:creationId xmlns:a16="http://schemas.microsoft.com/office/drawing/2014/main" id="{BE64F7E1-B708-4D16-9326-48A42B2966DD}"/>
                  </a:ext>
                </a:extLst>
              </p:cNvPr>
              <p:cNvSpPr/>
              <p:nvPr/>
            </p:nvSpPr>
            <p:spPr>
              <a:xfrm>
                <a:off x="7040432"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3,0,0</a:t>
                </a:r>
                <a:endParaRPr lang="en-DE" sz="1400" dirty="0"/>
              </a:p>
            </p:txBody>
          </p:sp>
          <p:sp>
            <p:nvSpPr>
              <p:cNvPr id="84" name="Rectangle 83">
                <a:extLst>
                  <a:ext uri="{FF2B5EF4-FFF2-40B4-BE49-F238E27FC236}">
                    <a16:creationId xmlns:a16="http://schemas.microsoft.com/office/drawing/2014/main" id="{9AA19DD0-42C3-4810-86BC-6BEF55C3AD0E}"/>
                  </a:ext>
                </a:extLst>
              </p:cNvPr>
              <p:cNvSpPr/>
              <p:nvPr/>
            </p:nvSpPr>
            <p:spPr>
              <a:xfrm>
                <a:off x="786925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4,0,0</a:t>
                </a:r>
                <a:endParaRPr lang="en-DE" sz="1400" dirty="0"/>
              </a:p>
            </p:txBody>
          </p:sp>
          <p:sp>
            <p:nvSpPr>
              <p:cNvPr id="85" name="Rectangle 84">
                <a:extLst>
                  <a:ext uri="{FF2B5EF4-FFF2-40B4-BE49-F238E27FC236}">
                    <a16:creationId xmlns:a16="http://schemas.microsoft.com/office/drawing/2014/main" id="{73AB7B7C-888B-462F-B96D-62F0F566C6D3}"/>
                  </a:ext>
                </a:extLst>
              </p:cNvPr>
              <p:cNvSpPr/>
              <p:nvPr/>
            </p:nvSpPr>
            <p:spPr>
              <a:xfrm>
                <a:off x="870707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5,0,0</a:t>
                </a:r>
                <a:endParaRPr lang="en-DE" sz="1400" dirty="0"/>
              </a:p>
            </p:txBody>
          </p:sp>
          <p:sp>
            <p:nvSpPr>
              <p:cNvPr id="86" name="Rectangle 85">
                <a:extLst>
                  <a:ext uri="{FF2B5EF4-FFF2-40B4-BE49-F238E27FC236}">
                    <a16:creationId xmlns:a16="http://schemas.microsoft.com/office/drawing/2014/main" id="{DB878F00-A194-43CD-AD33-5BA4CF253E43}"/>
                  </a:ext>
                </a:extLst>
              </p:cNvPr>
              <p:cNvSpPr/>
              <p:nvPr/>
            </p:nvSpPr>
            <p:spPr>
              <a:xfrm>
                <a:off x="9544900"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6,0,0</a:t>
                </a:r>
                <a:endParaRPr lang="en-DE" sz="1400" dirty="0"/>
              </a:p>
            </p:txBody>
          </p:sp>
          <p:sp>
            <p:nvSpPr>
              <p:cNvPr id="87" name="Rectangle 86">
                <a:extLst>
                  <a:ext uri="{FF2B5EF4-FFF2-40B4-BE49-F238E27FC236}">
                    <a16:creationId xmlns:a16="http://schemas.microsoft.com/office/drawing/2014/main" id="{75D926B8-D72B-4123-913C-A38763D360CE}"/>
                  </a:ext>
                </a:extLst>
              </p:cNvPr>
              <p:cNvSpPr/>
              <p:nvPr/>
            </p:nvSpPr>
            <p:spPr>
              <a:xfrm>
                <a:off x="10382725" y="4523202"/>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7,0,0</a:t>
                </a:r>
                <a:endParaRPr lang="en-DE" sz="1400" dirty="0"/>
              </a:p>
            </p:txBody>
          </p:sp>
          <p:sp>
            <p:nvSpPr>
              <p:cNvPr id="88" name="Rectangle 87">
                <a:extLst>
                  <a:ext uri="{FF2B5EF4-FFF2-40B4-BE49-F238E27FC236}">
                    <a16:creationId xmlns:a16="http://schemas.microsoft.com/office/drawing/2014/main" id="{A9E86CF8-E0DE-46AA-9124-3FFFF7634D8C}"/>
                  </a:ext>
                </a:extLst>
              </p:cNvPr>
              <p:cNvSpPr/>
              <p:nvPr/>
            </p:nvSpPr>
            <p:spPr>
              <a:xfrm>
                <a:off x="4526957"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0,1,0</a:t>
                </a:r>
                <a:endParaRPr lang="en-DE" sz="1400" dirty="0"/>
              </a:p>
            </p:txBody>
          </p:sp>
          <p:sp>
            <p:nvSpPr>
              <p:cNvPr id="89" name="Rectangle 88">
                <a:extLst>
                  <a:ext uri="{FF2B5EF4-FFF2-40B4-BE49-F238E27FC236}">
                    <a16:creationId xmlns:a16="http://schemas.microsoft.com/office/drawing/2014/main" id="{08C9ED50-B184-402D-8561-96F1E640EB9A}"/>
                  </a:ext>
                </a:extLst>
              </p:cNvPr>
              <p:cNvSpPr/>
              <p:nvPr/>
            </p:nvSpPr>
            <p:spPr>
              <a:xfrm>
                <a:off x="5364782"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0" name="Rectangle 89">
                <a:extLst>
                  <a:ext uri="{FF2B5EF4-FFF2-40B4-BE49-F238E27FC236}">
                    <a16:creationId xmlns:a16="http://schemas.microsoft.com/office/drawing/2014/main" id="{386F9568-779D-458B-A923-70B848A1F6A0}"/>
                  </a:ext>
                </a:extLst>
              </p:cNvPr>
              <p:cNvSpPr/>
              <p:nvPr/>
            </p:nvSpPr>
            <p:spPr>
              <a:xfrm>
                <a:off x="6202607"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1" name="Rectangle 90">
                <a:extLst>
                  <a:ext uri="{FF2B5EF4-FFF2-40B4-BE49-F238E27FC236}">
                    <a16:creationId xmlns:a16="http://schemas.microsoft.com/office/drawing/2014/main" id="{25B60AE7-7F4F-4F1F-AFE6-CE4F35D8DBFA}"/>
                  </a:ext>
                </a:extLst>
              </p:cNvPr>
              <p:cNvSpPr/>
              <p:nvPr/>
            </p:nvSpPr>
            <p:spPr>
              <a:xfrm>
                <a:off x="7040432"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2" name="Rectangle 91">
                <a:extLst>
                  <a:ext uri="{FF2B5EF4-FFF2-40B4-BE49-F238E27FC236}">
                    <a16:creationId xmlns:a16="http://schemas.microsoft.com/office/drawing/2014/main" id="{35EDBD69-CA6D-4AE0-A09A-469C737B38F1}"/>
                  </a:ext>
                </a:extLst>
              </p:cNvPr>
              <p:cNvSpPr/>
              <p:nvPr/>
            </p:nvSpPr>
            <p:spPr>
              <a:xfrm>
                <a:off x="7869250"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3" name="Rectangle 92">
                <a:extLst>
                  <a:ext uri="{FF2B5EF4-FFF2-40B4-BE49-F238E27FC236}">
                    <a16:creationId xmlns:a16="http://schemas.microsoft.com/office/drawing/2014/main" id="{F0BB62CB-8C03-449F-B061-0F699F7A1779}"/>
                  </a:ext>
                </a:extLst>
              </p:cNvPr>
              <p:cNvSpPr/>
              <p:nvPr/>
            </p:nvSpPr>
            <p:spPr>
              <a:xfrm>
                <a:off x="8707075" y="4879428"/>
                <a:ext cx="837825" cy="351346"/>
              </a:xfrm>
              <a:prstGeom prst="rect">
                <a:avLst/>
              </a:prstGeom>
              <a:solidFill>
                <a:schemeClr val="accent2"/>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5,1,0</a:t>
                </a:r>
                <a:endParaRPr lang="en-DE" sz="1400" dirty="0"/>
              </a:p>
            </p:txBody>
          </p:sp>
          <p:sp>
            <p:nvSpPr>
              <p:cNvPr id="94" name="Rectangle 93">
                <a:extLst>
                  <a:ext uri="{FF2B5EF4-FFF2-40B4-BE49-F238E27FC236}">
                    <a16:creationId xmlns:a16="http://schemas.microsoft.com/office/drawing/2014/main" id="{BE7B656C-F7F3-476B-B8F6-44E525C28D22}"/>
                  </a:ext>
                </a:extLst>
              </p:cNvPr>
              <p:cNvSpPr/>
              <p:nvPr/>
            </p:nvSpPr>
            <p:spPr>
              <a:xfrm>
                <a:off x="9544900"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5" name="Rectangle 94">
                <a:extLst>
                  <a:ext uri="{FF2B5EF4-FFF2-40B4-BE49-F238E27FC236}">
                    <a16:creationId xmlns:a16="http://schemas.microsoft.com/office/drawing/2014/main" id="{12321AD4-C5B3-4EC5-B699-AC4D01FE5B0B}"/>
                  </a:ext>
                </a:extLst>
              </p:cNvPr>
              <p:cNvSpPr/>
              <p:nvPr/>
            </p:nvSpPr>
            <p:spPr>
              <a:xfrm>
                <a:off x="10382725" y="4879428"/>
                <a:ext cx="837825" cy="351346"/>
              </a:xfrm>
              <a:prstGeom prst="rect">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sp>
        <p:nvSpPr>
          <p:cNvPr id="145" name="TextBox 144">
            <a:extLst>
              <a:ext uri="{FF2B5EF4-FFF2-40B4-BE49-F238E27FC236}">
                <a16:creationId xmlns:a16="http://schemas.microsoft.com/office/drawing/2014/main" id="{A814D702-B8BB-46F7-8E1F-C2B2F9B3973A}"/>
              </a:ext>
            </a:extLst>
          </p:cNvPr>
          <p:cNvSpPr txBox="1"/>
          <p:nvPr/>
        </p:nvSpPr>
        <p:spPr>
          <a:xfrm>
            <a:off x="3001897" y="3172147"/>
            <a:ext cx="1822935" cy="307777"/>
          </a:xfrm>
          <a:prstGeom prst="rect">
            <a:avLst/>
          </a:prstGeom>
          <a:noFill/>
        </p:spPr>
        <p:txBody>
          <a:bodyPr wrap="none" rtlCol="0">
            <a:spAutoFit/>
          </a:bodyPr>
          <a:lstStyle/>
          <a:p>
            <a:r>
              <a:rPr lang="de-DE" sz="1400" dirty="0"/>
              <a:t>Thread group (2,1,0)</a:t>
            </a:r>
            <a:endParaRPr lang="en-DE" sz="1400" dirty="0"/>
          </a:p>
        </p:txBody>
      </p:sp>
      <p:sp>
        <p:nvSpPr>
          <p:cNvPr id="147" name="TextBox 146">
            <a:extLst>
              <a:ext uri="{FF2B5EF4-FFF2-40B4-BE49-F238E27FC236}">
                <a16:creationId xmlns:a16="http://schemas.microsoft.com/office/drawing/2014/main" id="{07998A65-EF9E-4971-9543-485B66BDFEC9}"/>
              </a:ext>
            </a:extLst>
          </p:cNvPr>
          <p:cNvSpPr txBox="1"/>
          <p:nvPr/>
        </p:nvSpPr>
        <p:spPr>
          <a:xfrm>
            <a:off x="239112" y="2608563"/>
            <a:ext cx="2154527" cy="1815882"/>
          </a:xfrm>
          <a:prstGeom prst="rect">
            <a:avLst/>
          </a:prstGeom>
          <a:solidFill>
            <a:schemeClr val="tx2">
              <a:lumMod val="25000"/>
            </a:schemeClr>
          </a:solidFill>
        </p:spPr>
        <p:txBody>
          <a:bodyPr wrap="square" rtlCol="0">
            <a:spAutoFit/>
          </a:bodyPr>
          <a:lstStyle/>
          <a:p>
            <a:r>
              <a:rPr lang="de-DE" sz="1400" dirty="0"/>
              <a:t>In the compute shader,</a:t>
            </a:r>
          </a:p>
          <a:p>
            <a:r>
              <a:rPr lang="de-DE" sz="1400" dirty="0"/>
              <a:t>the thread group size is declared using</a:t>
            </a:r>
          </a:p>
          <a:p>
            <a:endParaRPr lang="de-DE" sz="1400" dirty="0"/>
          </a:p>
          <a:p>
            <a:r>
              <a:rPr lang="de-DE" sz="1400" dirty="0"/>
              <a:t>[numthreads(8, 2, 4)]</a:t>
            </a:r>
          </a:p>
          <a:p>
            <a:endParaRPr lang="de-DE" sz="1400" dirty="0"/>
          </a:p>
          <a:p>
            <a:r>
              <a:rPr lang="de-DE" sz="1400" dirty="0"/>
              <a:t>        each thread group has </a:t>
            </a:r>
            <a:r>
              <a:rPr lang="de-DE" sz="1400" dirty="0">
                <a:solidFill>
                  <a:schemeClr val="accent2"/>
                </a:solidFill>
              </a:rPr>
              <a:t>64</a:t>
            </a:r>
            <a:r>
              <a:rPr lang="de-DE" sz="1400" dirty="0"/>
              <a:t> threads</a:t>
            </a:r>
            <a:endParaRPr lang="en-DE" sz="1400" dirty="0"/>
          </a:p>
        </p:txBody>
      </p:sp>
      <p:sp>
        <p:nvSpPr>
          <p:cNvPr id="169" name="Content Placeholder 1">
            <a:extLst>
              <a:ext uri="{FF2B5EF4-FFF2-40B4-BE49-F238E27FC236}">
                <a16:creationId xmlns:a16="http://schemas.microsoft.com/office/drawing/2014/main" id="{5442618A-EE52-4460-945A-17091FA49DF0}"/>
              </a:ext>
            </a:extLst>
          </p:cNvPr>
          <p:cNvSpPr>
            <a:spLocks noGrp="1"/>
          </p:cNvSpPr>
          <p:nvPr>
            <p:ph idx="1"/>
          </p:nvPr>
        </p:nvSpPr>
        <p:spPr>
          <a:xfrm>
            <a:off x="866439" y="1107831"/>
            <a:ext cx="7773562" cy="3407019"/>
          </a:xfrm>
        </p:spPr>
        <p:txBody>
          <a:bodyPr/>
          <a:lstStyle/>
          <a:p>
            <a:r>
              <a:rPr lang="de-DE" dirty="0"/>
              <a:t>Threads are scheduled to the SIMD units in bundles</a:t>
            </a:r>
          </a:p>
          <a:p>
            <a:r>
              <a:rPr lang="de-DE" dirty="0"/>
              <a:t>In the case of GCN, the size of such a bundle is</a:t>
            </a:r>
            <a:br>
              <a:rPr lang="de-DE" dirty="0"/>
            </a:br>
            <a:r>
              <a:rPr lang="de-DE" b="1" dirty="0">
                <a:solidFill>
                  <a:schemeClr val="accent2"/>
                </a:solidFill>
              </a:rPr>
              <a:t>64</a:t>
            </a:r>
            <a:r>
              <a:rPr lang="de-DE" dirty="0"/>
              <a:t> and called a </a:t>
            </a:r>
            <a:r>
              <a:rPr lang="de-DE" b="1" dirty="0">
                <a:solidFill>
                  <a:schemeClr val="accent2"/>
                </a:solidFill>
              </a:rPr>
              <a:t>wavefront</a:t>
            </a:r>
          </a:p>
          <a:p>
            <a:r>
              <a:rPr lang="de-DE" dirty="0"/>
              <a:t>Per SIMD, several wavefronts can be concurrently in flight</a:t>
            </a:r>
          </a:p>
          <a:p>
            <a:endParaRPr lang="de-DE" dirty="0"/>
          </a:p>
          <a:p>
            <a:endParaRPr lang="de-DE" dirty="0"/>
          </a:p>
          <a:p>
            <a:endParaRPr lang="de-DE" dirty="0"/>
          </a:p>
          <a:p>
            <a:endParaRPr lang="de-DE" dirty="0"/>
          </a:p>
          <a:p>
            <a:endParaRPr lang="en-DE" dirty="0"/>
          </a:p>
        </p:txBody>
      </p:sp>
      <p:cxnSp>
        <p:nvCxnSpPr>
          <p:cNvPr id="5" name="Straight Arrow Connector 4">
            <a:extLst>
              <a:ext uri="{FF2B5EF4-FFF2-40B4-BE49-F238E27FC236}">
                <a16:creationId xmlns:a16="http://schemas.microsoft.com/office/drawing/2014/main" id="{50D3D321-CA97-4381-ACA3-E48720E644AD}"/>
              </a:ext>
            </a:extLst>
          </p:cNvPr>
          <p:cNvCxnSpPr>
            <a:cxnSpLocks/>
          </p:cNvCxnSpPr>
          <p:nvPr/>
        </p:nvCxnSpPr>
        <p:spPr>
          <a:xfrm flipV="1">
            <a:off x="2085766" y="2783248"/>
            <a:ext cx="1351577" cy="10412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E7302CEF-B49F-4790-963C-30BA7ABD2F36}"/>
              </a:ext>
            </a:extLst>
          </p:cNvPr>
          <p:cNvSpPr txBox="1"/>
          <p:nvPr/>
        </p:nvSpPr>
        <p:spPr>
          <a:xfrm>
            <a:off x="3528943" y="2629358"/>
            <a:ext cx="5111058" cy="307777"/>
          </a:xfrm>
          <a:prstGeom prst="rect">
            <a:avLst/>
          </a:prstGeom>
          <a:solidFill>
            <a:schemeClr val="accent2"/>
          </a:solidFill>
        </p:spPr>
        <p:txBody>
          <a:bodyPr wrap="square" rtlCol="0">
            <a:spAutoFit/>
          </a:bodyPr>
          <a:lstStyle/>
          <a:p>
            <a:r>
              <a:rPr lang="de-DE" sz="1400" dirty="0"/>
              <a:t>The whole thread group gets scheduled to a </a:t>
            </a:r>
            <a:r>
              <a:rPr lang="de-DE" sz="1400" b="1" dirty="0"/>
              <a:t>single</a:t>
            </a:r>
            <a:r>
              <a:rPr lang="de-DE" sz="1400" dirty="0"/>
              <a:t> SIMD unit</a:t>
            </a:r>
            <a:endParaRPr lang="en-DE" sz="1400" dirty="0"/>
          </a:p>
        </p:txBody>
      </p:sp>
      <p:sp>
        <p:nvSpPr>
          <p:cNvPr id="146" name="Arrow: Right 145">
            <a:extLst>
              <a:ext uri="{FF2B5EF4-FFF2-40B4-BE49-F238E27FC236}">
                <a16:creationId xmlns:a16="http://schemas.microsoft.com/office/drawing/2014/main" id="{E27A0BC3-61B4-4608-AD5F-9F37B31C2EFC}"/>
              </a:ext>
            </a:extLst>
          </p:cNvPr>
          <p:cNvSpPr/>
          <p:nvPr/>
        </p:nvSpPr>
        <p:spPr>
          <a:xfrm>
            <a:off x="321955" y="3992837"/>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418788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274267-EED7-483C-90F3-0E62EBF49231}"/>
              </a:ext>
            </a:extLst>
          </p:cNvPr>
          <p:cNvSpPr>
            <a:spLocks noGrp="1"/>
          </p:cNvSpPr>
          <p:nvPr>
            <p:ph idx="1"/>
          </p:nvPr>
        </p:nvSpPr>
        <p:spPr/>
        <p:txBody>
          <a:bodyPr/>
          <a:lstStyle/>
          <a:p>
            <a:r>
              <a:rPr lang="de-DE" dirty="0"/>
              <a:t>If thread groups need to communicate with each other, cross compute unit communication is required</a:t>
            </a:r>
          </a:p>
          <a:p>
            <a:endParaRPr lang="de-DE" dirty="0"/>
          </a:p>
          <a:p>
            <a:endParaRPr lang="de-DE" dirty="0"/>
          </a:p>
          <a:p>
            <a:endParaRPr lang="de-DE" dirty="0"/>
          </a:p>
          <a:p>
            <a:endParaRPr lang="de-DE" dirty="0"/>
          </a:p>
          <a:p>
            <a:endParaRPr lang="de-DE" dirty="0"/>
          </a:p>
          <a:p>
            <a:pPr marL="0" indent="0">
              <a:buNone/>
            </a:pPr>
            <a:endParaRPr lang="en-DE" dirty="0"/>
          </a:p>
        </p:txBody>
      </p:sp>
      <p:sp>
        <p:nvSpPr>
          <p:cNvPr id="3" name="Text Placeholder 2">
            <a:extLst>
              <a:ext uri="{FF2B5EF4-FFF2-40B4-BE49-F238E27FC236}">
                <a16:creationId xmlns:a16="http://schemas.microsoft.com/office/drawing/2014/main" id="{0231DEE9-2F77-4FE3-8272-247CC0C5F99F}"/>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EDC41BB2-AB55-48D5-A121-46026438CE72}"/>
              </a:ext>
            </a:extLst>
          </p:cNvPr>
          <p:cNvSpPr>
            <a:spLocks noGrp="1"/>
          </p:cNvSpPr>
          <p:nvPr>
            <p:ph type="title"/>
          </p:nvPr>
        </p:nvSpPr>
        <p:spPr/>
        <p:txBody>
          <a:bodyPr/>
          <a:lstStyle/>
          <a:p>
            <a:r>
              <a:rPr lang="de-DE" dirty="0"/>
              <a:t>What can we conclude from this?</a:t>
            </a:r>
            <a:endParaRPr lang="en-DE" dirty="0"/>
          </a:p>
        </p:txBody>
      </p:sp>
      <p:grpSp>
        <p:nvGrpSpPr>
          <p:cNvPr id="5" name="Group 4">
            <a:extLst>
              <a:ext uri="{FF2B5EF4-FFF2-40B4-BE49-F238E27FC236}">
                <a16:creationId xmlns:a16="http://schemas.microsoft.com/office/drawing/2014/main" id="{D5C2B2FF-61EE-4F9D-B620-8EB61A91A7E7}"/>
              </a:ext>
            </a:extLst>
          </p:cNvPr>
          <p:cNvGrpSpPr/>
          <p:nvPr/>
        </p:nvGrpSpPr>
        <p:grpSpPr>
          <a:xfrm>
            <a:off x="1896750" y="2393163"/>
            <a:ext cx="2626730" cy="561533"/>
            <a:chOff x="247741" y="2937334"/>
            <a:chExt cx="11607940" cy="2481503"/>
          </a:xfrm>
        </p:grpSpPr>
        <p:sp>
          <p:nvSpPr>
            <p:cNvPr id="6" name="Rectangle 5">
              <a:extLst>
                <a:ext uri="{FF2B5EF4-FFF2-40B4-BE49-F238E27FC236}">
                  <a16:creationId xmlns:a16="http://schemas.microsoft.com/office/drawing/2014/main" id="{1FFCF9EE-A60A-4110-B19A-C3C571863149}"/>
                </a:ext>
              </a:extLst>
            </p:cNvPr>
            <p:cNvSpPr/>
            <p:nvPr/>
          </p:nvSpPr>
          <p:spPr>
            <a:xfrm>
              <a:off x="247741" y="2937334"/>
              <a:ext cx="11607940" cy="2481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 name="Rectangle 6">
              <a:extLst>
                <a:ext uri="{FF2B5EF4-FFF2-40B4-BE49-F238E27FC236}">
                  <a16:creationId xmlns:a16="http://schemas.microsoft.com/office/drawing/2014/main" id="{F48D19B1-48B6-414A-A36B-957BEF30C281}"/>
                </a:ext>
              </a:extLst>
            </p:cNvPr>
            <p:cNvSpPr/>
            <p:nvPr/>
          </p:nvSpPr>
          <p:spPr>
            <a:xfrm>
              <a:off x="925525" y="3057552"/>
              <a:ext cx="9225536" cy="45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dirty="0"/>
            </a:p>
          </p:txBody>
        </p:sp>
        <p:grpSp>
          <p:nvGrpSpPr>
            <p:cNvPr id="8" name="Group 7">
              <a:extLst>
                <a:ext uri="{FF2B5EF4-FFF2-40B4-BE49-F238E27FC236}">
                  <a16:creationId xmlns:a16="http://schemas.microsoft.com/office/drawing/2014/main" id="{B2ADC9EF-688C-4512-B80A-805CFD829F5F}"/>
                </a:ext>
              </a:extLst>
            </p:cNvPr>
            <p:cNvGrpSpPr/>
            <p:nvPr/>
          </p:nvGrpSpPr>
          <p:grpSpPr>
            <a:xfrm>
              <a:off x="419916" y="3779749"/>
              <a:ext cx="1793335" cy="372765"/>
              <a:chOff x="1170402" y="3738105"/>
              <a:chExt cx="1998060" cy="454955"/>
            </a:xfrm>
            <a:solidFill>
              <a:schemeClr val="accent2"/>
            </a:solidFill>
          </p:grpSpPr>
          <p:sp>
            <p:nvSpPr>
              <p:cNvPr id="70" name="Rectangle 69">
                <a:extLst>
                  <a:ext uri="{FF2B5EF4-FFF2-40B4-BE49-F238E27FC236}">
                    <a16:creationId xmlns:a16="http://schemas.microsoft.com/office/drawing/2014/main" id="{F39DC7CC-012F-42A2-9F02-610338B5E3BB}"/>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1" name="Rectangle 70">
                <a:extLst>
                  <a:ext uri="{FF2B5EF4-FFF2-40B4-BE49-F238E27FC236}">
                    <a16:creationId xmlns:a16="http://schemas.microsoft.com/office/drawing/2014/main" id="{BC9936FB-9D72-45FB-8D88-B30D9B5FF039}"/>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2" name="Rectangle 71">
                <a:extLst>
                  <a:ext uri="{FF2B5EF4-FFF2-40B4-BE49-F238E27FC236}">
                    <a16:creationId xmlns:a16="http://schemas.microsoft.com/office/drawing/2014/main" id="{2BAA8052-9042-4D12-A47B-0A3EA0F4B11E}"/>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3" name="Rectangle 72">
                <a:extLst>
                  <a:ext uri="{FF2B5EF4-FFF2-40B4-BE49-F238E27FC236}">
                    <a16:creationId xmlns:a16="http://schemas.microsoft.com/office/drawing/2014/main" id="{040665AF-D231-461E-B107-528640EF173A}"/>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4" name="Rectangle 73">
                <a:extLst>
                  <a:ext uri="{FF2B5EF4-FFF2-40B4-BE49-F238E27FC236}">
                    <a16:creationId xmlns:a16="http://schemas.microsoft.com/office/drawing/2014/main" id="{639A9444-45FE-41F2-904A-C40AA6BC980A}"/>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5" name="Rectangle 74">
                <a:extLst>
                  <a:ext uri="{FF2B5EF4-FFF2-40B4-BE49-F238E27FC236}">
                    <a16:creationId xmlns:a16="http://schemas.microsoft.com/office/drawing/2014/main" id="{8875DA16-7785-435A-9E24-4F9AF665FEAD}"/>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6" name="Rectangle 75">
                <a:extLst>
                  <a:ext uri="{FF2B5EF4-FFF2-40B4-BE49-F238E27FC236}">
                    <a16:creationId xmlns:a16="http://schemas.microsoft.com/office/drawing/2014/main" id="{0D82CBA2-B49E-4F96-B1E0-36AD2673AECA}"/>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7" name="Rectangle 76">
                <a:extLst>
                  <a:ext uri="{FF2B5EF4-FFF2-40B4-BE49-F238E27FC236}">
                    <a16:creationId xmlns:a16="http://schemas.microsoft.com/office/drawing/2014/main" id="{11299D99-33EA-4D50-BCB4-4D956FB950CC}"/>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8" name="Rectangle 77">
                <a:extLst>
                  <a:ext uri="{FF2B5EF4-FFF2-40B4-BE49-F238E27FC236}">
                    <a16:creationId xmlns:a16="http://schemas.microsoft.com/office/drawing/2014/main" id="{2F5EF2CD-A59D-428F-BA06-F9A739C905A6}"/>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9" name="Rectangle 78">
                <a:extLst>
                  <a:ext uri="{FF2B5EF4-FFF2-40B4-BE49-F238E27FC236}">
                    <a16:creationId xmlns:a16="http://schemas.microsoft.com/office/drawing/2014/main" id="{6DE913C2-0B4E-4095-B6B2-393C0D190F08}"/>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0" name="Rectangle 79">
                <a:extLst>
                  <a:ext uri="{FF2B5EF4-FFF2-40B4-BE49-F238E27FC236}">
                    <a16:creationId xmlns:a16="http://schemas.microsoft.com/office/drawing/2014/main" id="{5E94FEB6-CD0C-42AE-8660-F5CF49B7ECF4}"/>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1" name="Rectangle 80">
                <a:extLst>
                  <a:ext uri="{FF2B5EF4-FFF2-40B4-BE49-F238E27FC236}">
                    <a16:creationId xmlns:a16="http://schemas.microsoft.com/office/drawing/2014/main" id="{60C34D52-FD1D-4AEB-BEDA-10ABFCCCD5BD}"/>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2" name="Rectangle 81">
                <a:extLst>
                  <a:ext uri="{FF2B5EF4-FFF2-40B4-BE49-F238E27FC236}">
                    <a16:creationId xmlns:a16="http://schemas.microsoft.com/office/drawing/2014/main" id="{F6BD59F4-6F6D-4412-86E2-AFD299AAC88D}"/>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3" name="Rectangle 82">
                <a:extLst>
                  <a:ext uri="{FF2B5EF4-FFF2-40B4-BE49-F238E27FC236}">
                    <a16:creationId xmlns:a16="http://schemas.microsoft.com/office/drawing/2014/main" id="{A2712BCA-19CD-4175-82B0-BF25FCDB5248}"/>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4" name="Rectangle 83">
                <a:extLst>
                  <a:ext uri="{FF2B5EF4-FFF2-40B4-BE49-F238E27FC236}">
                    <a16:creationId xmlns:a16="http://schemas.microsoft.com/office/drawing/2014/main" id="{078C53F0-76C9-4E48-86F5-76F79045BB52}"/>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5" name="Rectangle 84">
                <a:extLst>
                  <a:ext uri="{FF2B5EF4-FFF2-40B4-BE49-F238E27FC236}">
                    <a16:creationId xmlns:a16="http://schemas.microsoft.com/office/drawing/2014/main" id="{A80F6103-EF63-4E19-A9B8-03D1EE6B12CD}"/>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9" name="Group 8">
              <a:extLst>
                <a:ext uri="{FF2B5EF4-FFF2-40B4-BE49-F238E27FC236}">
                  <a16:creationId xmlns:a16="http://schemas.microsoft.com/office/drawing/2014/main" id="{855544AC-E472-43DA-BDBC-A3C39B6B7C48}"/>
                </a:ext>
              </a:extLst>
            </p:cNvPr>
            <p:cNvGrpSpPr/>
            <p:nvPr/>
          </p:nvGrpSpPr>
          <p:grpSpPr>
            <a:xfrm>
              <a:off x="2375346" y="3784619"/>
              <a:ext cx="1793335" cy="372765"/>
              <a:chOff x="1170402" y="3738105"/>
              <a:chExt cx="1998060" cy="454955"/>
            </a:xfrm>
            <a:solidFill>
              <a:schemeClr val="accent2"/>
            </a:solidFill>
          </p:grpSpPr>
          <p:sp>
            <p:nvSpPr>
              <p:cNvPr id="54" name="Rectangle 53">
                <a:extLst>
                  <a:ext uri="{FF2B5EF4-FFF2-40B4-BE49-F238E27FC236}">
                    <a16:creationId xmlns:a16="http://schemas.microsoft.com/office/drawing/2014/main" id="{DBE48D2F-87CF-4AFA-A0B6-75441C1ED51C}"/>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5" name="Rectangle 54">
                <a:extLst>
                  <a:ext uri="{FF2B5EF4-FFF2-40B4-BE49-F238E27FC236}">
                    <a16:creationId xmlns:a16="http://schemas.microsoft.com/office/drawing/2014/main" id="{BA675B8C-474D-4BD4-B274-75F04FCF7158}"/>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6" name="Rectangle 55">
                <a:extLst>
                  <a:ext uri="{FF2B5EF4-FFF2-40B4-BE49-F238E27FC236}">
                    <a16:creationId xmlns:a16="http://schemas.microsoft.com/office/drawing/2014/main" id="{672054A4-268E-458C-B277-20F05D989234}"/>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7" name="Rectangle 56">
                <a:extLst>
                  <a:ext uri="{FF2B5EF4-FFF2-40B4-BE49-F238E27FC236}">
                    <a16:creationId xmlns:a16="http://schemas.microsoft.com/office/drawing/2014/main" id="{199A1BA0-B3A5-47A4-B9A6-075F1629EF34}"/>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8" name="Rectangle 57">
                <a:extLst>
                  <a:ext uri="{FF2B5EF4-FFF2-40B4-BE49-F238E27FC236}">
                    <a16:creationId xmlns:a16="http://schemas.microsoft.com/office/drawing/2014/main" id="{CB670791-AC9A-426D-B542-A2B32D30809D}"/>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9" name="Rectangle 58">
                <a:extLst>
                  <a:ext uri="{FF2B5EF4-FFF2-40B4-BE49-F238E27FC236}">
                    <a16:creationId xmlns:a16="http://schemas.microsoft.com/office/drawing/2014/main" id="{9AEE77AD-3F5C-421F-B027-1877601B0EE4}"/>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0" name="Rectangle 59">
                <a:extLst>
                  <a:ext uri="{FF2B5EF4-FFF2-40B4-BE49-F238E27FC236}">
                    <a16:creationId xmlns:a16="http://schemas.microsoft.com/office/drawing/2014/main" id="{34444E0F-FFCA-40B2-962D-2FA53047C76D}"/>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1" name="Rectangle 60">
                <a:extLst>
                  <a:ext uri="{FF2B5EF4-FFF2-40B4-BE49-F238E27FC236}">
                    <a16:creationId xmlns:a16="http://schemas.microsoft.com/office/drawing/2014/main" id="{4BA07305-CF09-409B-99B7-085F42879B9C}"/>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2" name="Rectangle 61">
                <a:extLst>
                  <a:ext uri="{FF2B5EF4-FFF2-40B4-BE49-F238E27FC236}">
                    <a16:creationId xmlns:a16="http://schemas.microsoft.com/office/drawing/2014/main" id="{C36DAD3B-80AD-4706-9678-116065286B73}"/>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3" name="Rectangle 62">
                <a:extLst>
                  <a:ext uri="{FF2B5EF4-FFF2-40B4-BE49-F238E27FC236}">
                    <a16:creationId xmlns:a16="http://schemas.microsoft.com/office/drawing/2014/main" id="{4A5D83A4-6002-43DF-9B07-8FA91B9EB411}"/>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4" name="Rectangle 63">
                <a:extLst>
                  <a:ext uri="{FF2B5EF4-FFF2-40B4-BE49-F238E27FC236}">
                    <a16:creationId xmlns:a16="http://schemas.microsoft.com/office/drawing/2014/main" id="{E8E1F703-8884-42F9-8DCD-B7F08BD1B57F}"/>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5" name="Rectangle 64">
                <a:extLst>
                  <a:ext uri="{FF2B5EF4-FFF2-40B4-BE49-F238E27FC236}">
                    <a16:creationId xmlns:a16="http://schemas.microsoft.com/office/drawing/2014/main" id="{9A1FC3B9-A892-49B1-95C3-DE05E8B07879}"/>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6" name="Rectangle 65">
                <a:extLst>
                  <a:ext uri="{FF2B5EF4-FFF2-40B4-BE49-F238E27FC236}">
                    <a16:creationId xmlns:a16="http://schemas.microsoft.com/office/drawing/2014/main" id="{8E2C410C-14C2-45D5-BC58-5489E457517F}"/>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7" name="Rectangle 66">
                <a:extLst>
                  <a:ext uri="{FF2B5EF4-FFF2-40B4-BE49-F238E27FC236}">
                    <a16:creationId xmlns:a16="http://schemas.microsoft.com/office/drawing/2014/main" id="{73D1D19E-71CC-4D1F-9653-146076417BE6}"/>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8" name="Rectangle 67">
                <a:extLst>
                  <a:ext uri="{FF2B5EF4-FFF2-40B4-BE49-F238E27FC236}">
                    <a16:creationId xmlns:a16="http://schemas.microsoft.com/office/drawing/2014/main" id="{91D82EB4-25A8-4EAD-9414-1D9DE2C9D8B8}"/>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9" name="Rectangle 68">
                <a:extLst>
                  <a:ext uri="{FF2B5EF4-FFF2-40B4-BE49-F238E27FC236}">
                    <a16:creationId xmlns:a16="http://schemas.microsoft.com/office/drawing/2014/main" id="{B117E281-8F48-4E4D-AFC2-E1FF18A4AFC3}"/>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10" name="Group 9">
              <a:extLst>
                <a:ext uri="{FF2B5EF4-FFF2-40B4-BE49-F238E27FC236}">
                  <a16:creationId xmlns:a16="http://schemas.microsoft.com/office/drawing/2014/main" id="{A15B5FFC-E4E1-444A-952D-FD08DC2D6A6A}"/>
                </a:ext>
              </a:extLst>
            </p:cNvPr>
            <p:cNvGrpSpPr/>
            <p:nvPr/>
          </p:nvGrpSpPr>
          <p:grpSpPr>
            <a:xfrm>
              <a:off x="6396609" y="3796670"/>
              <a:ext cx="1793335" cy="372765"/>
              <a:chOff x="1170402" y="3738105"/>
              <a:chExt cx="1998060" cy="454955"/>
            </a:xfrm>
            <a:solidFill>
              <a:schemeClr val="accent2"/>
            </a:solidFill>
          </p:grpSpPr>
          <p:sp>
            <p:nvSpPr>
              <p:cNvPr id="38" name="Rectangle 37">
                <a:extLst>
                  <a:ext uri="{FF2B5EF4-FFF2-40B4-BE49-F238E27FC236}">
                    <a16:creationId xmlns:a16="http://schemas.microsoft.com/office/drawing/2014/main" id="{9F20DBD5-6344-488C-BB94-3EB754E8BE71}"/>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9" name="Rectangle 38">
                <a:extLst>
                  <a:ext uri="{FF2B5EF4-FFF2-40B4-BE49-F238E27FC236}">
                    <a16:creationId xmlns:a16="http://schemas.microsoft.com/office/drawing/2014/main" id="{9A7FAFF1-AF0A-4D01-8C73-7C0C66FF5EC4}"/>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0" name="Rectangle 39">
                <a:extLst>
                  <a:ext uri="{FF2B5EF4-FFF2-40B4-BE49-F238E27FC236}">
                    <a16:creationId xmlns:a16="http://schemas.microsoft.com/office/drawing/2014/main" id="{8498A442-9CB3-46BD-A774-B168F03FFFE3}"/>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1" name="Rectangle 40">
                <a:extLst>
                  <a:ext uri="{FF2B5EF4-FFF2-40B4-BE49-F238E27FC236}">
                    <a16:creationId xmlns:a16="http://schemas.microsoft.com/office/drawing/2014/main" id="{55B4D6DA-6FDD-410E-88CE-8E036CEAB632}"/>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2" name="Rectangle 41">
                <a:extLst>
                  <a:ext uri="{FF2B5EF4-FFF2-40B4-BE49-F238E27FC236}">
                    <a16:creationId xmlns:a16="http://schemas.microsoft.com/office/drawing/2014/main" id="{C6DCE713-56AE-42DB-AFB0-79FBB534659E}"/>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3" name="Rectangle 42">
                <a:extLst>
                  <a:ext uri="{FF2B5EF4-FFF2-40B4-BE49-F238E27FC236}">
                    <a16:creationId xmlns:a16="http://schemas.microsoft.com/office/drawing/2014/main" id="{A249A7D4-3411-44AF-9E1D-808B874DEB30}"/>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4" name="Rectangle 43">
                <a:extLst>
                  <a:ext uri="{FF2B5EF4-FFF2-40B4-BE49-F238E27FC236}">
                    <a16:creationId xmlns:a16="http://schemas.microsoft.com/office/drawing/2014/main" id="{C3995271-7FEE-4FE5-8D29-200CA9005526}"/>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5" name="Rectangle 44">
                <a:extLst>
                  <a:ext uri="{FF2B5EF4-FFF2-40B4-BE49-F238E27FC236}">
                    <a16:creationId xmlns:a16="http://schemas.microsoft.com/office/drawing/2014/main" id="{0C384EF8-310E-4D34-8EF6-40F1645A3DFC}"/>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6" name="Rectangle 45">
                <a:extLst>
                  <a:ext uri="{FF2B5EF4-FFF2-40B4-BE49-F238E27FC236}">
                    <a16:creationId xmlns:a16="http://schemas.microsoft.com/office/drawing/2014/main" id="{17EBB4D8-E62B-4C11-A080-7D5D1E1B7CB3}"/>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7" name="Rectangle 46">
                <a:extLst>
                  <a:ext uri="{FF2B5EF4-FFF2-40B4-BE49-F238E27FC236}">
                    <a16:creationId xmlns:a16="http://schemas.microsoft.com/office/drawing/2014/main" id="{F95678F2-6A2F-4B64-9E5D-B19405609192}"/>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8" name="Rectangle 47">
                <a:extLst>
                  <a:ext uri="{FF2B5EF4-FFF2-40B4-BE49-F238E27FC236}">
                    <a16:creationId xmlns:a16="http://schemas.microsoft.com/office/drawing/2014/main" id="{785A3BD9-23CE-4B75-BE30-E821B60779AE}"/>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9" name="Rectangle 48">
                <a:extLst>
                  <a:ext uri="{FF2B5EF4-FFF2-40B4-BE49-F238E27FC236}">
                    <a16:creationId xmlns:a16="http://schemas.microsoft.com/office/drawing/2014/main" id="{DC9B4941-B546-4E7D-B955-6907C39F676E}"/>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0" name="Rectangle 49">
                <a:extLst>
                  <a:ext uri="{FF2B5EF4-FFF2-40B4-BE49-F238E27FC236}">
                    <a16:creationId xmlns:a16="http://schemas.microsoft.com/office/drawing/2014/main" id="{FE2FABC2-7A4B-4A3A-B44E-06A141416558}"/>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1" name="Rectangle 50">
                <a:extLst>
                  <a:ext uri="{FF2B5EF4-FFF2-40B4-BE49-F238E27FC236}">
                    <a16:creationId xmlns:a16="http://schemas.microsoft.com/office/drawing/2014/main" id="{B619CBB4-DC68-47B2-99A3-3D47391CF747}"/>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2" name="Rectangle 51">
                <a:extLst>
                  <a:ext uri="{FF2B5EF4-FFF2-40B4-BE49-F238E27FC236}">
                    <a16:creationId xmlns:a16="http://schemas.microsoft.com/office/drawing/2014/main" id="{AD53CDF9-C91A-493C-85F3-CC99AB2A4794}"/>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3" name="Rectangle 52">
                <a:extLst>
                  <a:ext uri="{FF2B5EF4-FFF2-40B4-BE49-F238E27FC236}">
                    <a16:creationId xmlns:a16="http://schemas.microsoft.com/office/drawing/2014/main" id="{EBC05019-E8B1-454D-9798-D308C8EC0AA7}"/>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11" name="Group 10">
              <a:extLst>
                <a:ext uri="{FF2B5EF4-FFF2-40B4-BE49-F238E27FC236}">
                  <a16:creationId xmlns:a16="http://schemas.microsoft.com/office/drawing/2014/main" id="{BC1AFB39-C2FD-47AE-9CCD-49C7EBEB67F2}"/>
                </a:ext>
              </a:extLst>
            </p:cNvPr>
            <p:cNvGrpSpPr/>
            <p:nvPr/>
          </p:nvGrpSpPr>
          <p:grpSpPr>
            <a:xfrm>
              <a:off x="8351022" y="3791795"/>
              <a:ext cx="1793335" cy="372765"/>
              <a:chOff x="1170402" y="3738105"/>
              <a:chExt cx="1998060" cy="454955"/>
            </a:xfrm>
            <a:solidFill>
              <a:schemeClr val="accent2"/>
            </a:solidFill>
          </p:grpSpPr>
          <p:sp>
            <p:nvSpPr>
              <p:cNvPr id="22" name="Rectangle 21">
                <a:extLst>
                  <a:ext uri="{FF2B5EF4-FFF2-40B4-BE49-F238E27FC236}">
                    <a16:creationId xmlns:a16="http://schemas.microsoft.com/office/drawing/2014/main" id="{3E448286-6FE8-4D79-830D-F34D60F749E6}"/>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Rectangle 22">
                <a:extLst>
                  <a:ext uri="{FF2B5EF4-FFF2-40B4-BE49-F238E27FC236}">
                    <a16:creationId xmlns:a16="http://schemas.microsoft.com/office/drawing/2014/main" id="{C5C1066C-B0F6-41A0-9FF2-1CF81C4E20C2}"/>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 name="Rectangle 23">
                <a:extLst>
                  <a:ext uri="{FF2B5EF4-FFF2-40B4-BE49-F238E27FC236}">
                    <a16:creationId xmlns:a16="http://schemas.microsoft.com/office/drawing/2014/main" id="{CC86CD86-9026-4EA1-AC29-7520E4753D85}"/>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Rectangle 24">
                <a:extLst>
                  <a:ext uri="{FF2B5EF4-FFF2-40B4-BE49-F238E27FC236}">
                    <a16:creationId xmlns:a16="http://schemas.microsoft.com/office/drawing/2014/main" id="{F63AFC74-95AE-46F9-B4FF-DE14768F4349}"/>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 name="Rectangle 25">
                <a:extLst>
                  <a:ext uri="{FF2B5EF4-FFF2-40B4-BE49-F238E27FC236}">
                    <a16:creationId xmlns:a16="http://schemas.microsoft.com/office/drawing/2014/main" id="{31BE0A11-ED79-481E-B578-54616CC58A14}"/>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Rectangle 26">
                <a:extLst>
                  <a:ext uri="{FF2B5EF4-FFF2-40B4-BE49-F238E27FC236}">
                    <a16:creationId xmlns:a16="http://schemas.microsoft.com/office/drawing/2014/main" id="{13A174DE-12B3-4FFF-BC21-AF0D6A0894D9}"/>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 name="Rectangle 27">
                <a:extLst>
                  <a:ext uri="{FF2B5EF4-FFF2-40B4-BE49-F238E27FC236}">
                    <a16:creationId xmlns:a16="http://schemas.microsoft.com/office/drawing/2014/main" id="{15E761B8-D16A-4321-AEC4-3FC862403EA4}"/>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 name="Rectangle 28">
                <a:extLst>
                  <a:ext uri="{FF2B5EF4-FFF2-40B4-BE49-F238E27FC236}">
                    <a16:creationId xmlns:a16="http://schemas.microsoft.com/office/drawing/2014/main" id="{236FC9B2-B04D-4B87-B80F-70A9CD9A5B80}"/>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 name="Rectangle 29">
                <a:extLst>
                  <a:ext uri="{FF2B5EF4-FFF2-40B4-BE49-F238E27FC236}">
                    <a16:creationId xmlns:a16="http://schemas.microsoft.com/office/drawing/2014/main" id="{3409BFEC-36D3-4B55-8178-B82B3FA9CCF9}"/>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 name="Rectangle 30">
                <a:extLst>
                  <a:ext uri="{FF2B5EF4-FFF2-40B4-BE49-F238E27FC236}">
                    <a16:creationId xmlns:a16="http://schemas.microsoft.com/office/drawing/2014/main" id="{70AAD4C0-33EA-4C65-A301-1DE105F98F77}"/>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 name="Rectangle 31">
                <a:extLst>
                  <a:ext uri="{FF2B5EF4-FFF2-40B4-BE49-F238E27FC236}">
                    <a16:creationId xmlns:a16="http://schemas.microsoft.com/office/drawing/2014/main" id="{A6C12DB1-754F-48FF-9EA0-3A64B83426C1}"/>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 name="Rectangle 32">
                <a:extLst>
                  <a:ext uri="{FF2B5EF4-FFF2-40B4-BE49-F238E27FC236}">
                    <a16:creationId xmlns:a16="http://schemas.microsoft.com/office/drawing/2014/main" id="{36FDE909-2E57-4E79-9CAB-CFFB19617A78}"/>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 name="Rectangle 33">
                <a:extLst>
                  <a:ext uri="{FF2B5EF4-FFF2-40B4-BE49-F238E27FC236}">
                    <a16:creationId xmlns:a16="http://schemas.microsoft.com/office/drawing/2014/main" id="{FE35EDA4-D1C9-42D3-AC31-70308E283AA0}"/>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5" name="Rectangle 34">
                <a:extLst>
                  <a:ext uri="{FF2B5EF4-FFF2-40B4-BE49-F238E27FC236}">
                    <a16:creationId xmlns:a16="http://schemas.microsoft.com/office/drawing/2014/main" id="{9F67E329-4238-435B-B21B-010F9C7A32CF}"/>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Rectangle 35">
                <a:extLst>
                  <a:ext uri="{FF2B5EF4-FFF2-40B4-BE49-F238E27FC236}">
                    <a16:creationId xmlns:a16="http://schemas.microsoft.com/office/drawing/2014/main" id="{D4132CF5-1A21-406F-A040-FEE1779E7A93}"/>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7" name="Rectangle 36">
                <a:extLst>
                  <a:ext uri="{FF2B5EF4-FFF2-40B4-BE49-F238E27FC236}">
                    <a16:creationId xmlns:a16="http://schemas.microsoft.com/office/drawing/2014/main" id="{14C6625E-B841-483E-BD62-07C1EA2F8CEF}"/>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2" name="Rectangle 11">
              <a:extLst>
                <a:ext uri="{FF2B5EF4-FFF2-40B4-BE49-F238E27FC236}">
                  <a16:creationId xmlns:a16="http://schemas.microsoft.com/office/drawing/2014/main" id="{4CBB9AB9-BB30-4EE1-A320-EEBFB0D9DD87}"/>
                </a:ext>
              </a:extLst>
            </p:cNvPr>
            <p:cNvSpPr/>
            <p:nvPr/>
          </p:nvSpPr>
          <p:spPr>
            <a:xfrm>
              <a:off x="419916" y="4364213"/>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dirty="0"/>
            </a:p>
          </p:txBody>
        </p:sp>
        <p:sp>
          <p:nvSpPr>
            <p:cNvPr id="13" name="Rectangle 12">
              <a:extLst>
                <a:ext uri="{FF2B5EF4-FFF2-40B4-BE49-F238E27FC236}">
                  <a16:creationId xmlns:a16="http://schemas.microsoft.com/office/drawing/2014/main" id="{9C7E5634-2835-41BB-A786-1512526F58EA}"/>
                </a:ext>
              </a:extLst>
            </p:cNvPr>
            <p:cNvSpPr/>
            <p:nvPr/>
          </p:nvSpPr>
          <p:spPr>
            <a:xfrm>
              <a:off x="2372279" y="4364213"/>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Rectangle 13">
              <a:extLst>
                <a:ext uri="{FF2B5EF4-FFF2-40B4-BE49-F238E27FC236}">
                  <a16:creationId xmlns:a16="http://schemas.microsoft.com/office/drawing/2014/main" id="{8724F03E-A267-42EA-AD58-12A9B0AD36CB}"/>
                </a:ext>
              </a:extLst>
            </p:cNvPr>
            <p:cNvSpPr/>
            <p:nvPr/>
          </p:nvSpPr>
          <p:spPr>
            <a:xfrm rot="16200000">
              <a:off x="4219731" y="3905655"/>
              <a:ext cx="1392481" cy="1164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sp>
          <p:nvSpPr>
            <p:cNvPr id="15" name="Rectangle 14">
              <a:extLst>
                <a:ext uri="{FF2B5EF4-FFF2-40B4-BE49-F238E27FC236}">
                  <a16:creationId xmlns:a16="http://schemas.microsoft.com/office/drawing/2014/main" id="{2A399897-E395-43B7-9A64-059788B792D2}"/>
                </a:ext>
              </a:extLst>
            </p:cNvPr>
            <p:cNvSpPr/>
            <p:nvPr/>
          </p:nvSpPr>
          <p:spPr>
            <a:xfrm>
              <a:off x="6383453" y="4376265"/>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Rectangle 15">
              <a:extLst>
                <a:ext uri="{FF2B5EF4-FFF2-40B4-BE49-F238E27FC236}">
                  <a16:creationId xmlns:a16="http://schemas.microsoft.com/office/drawing/2014/main" id="{B39BAB28-A279-46DB-88CB-87FBAD69B16A}"/>
                </a:ext>
              </a:extLst>
            </p:cNvPr>
            <p:cNvSpPr/>
            <p:nvPr/>
          </p:nvSpPr>
          <p:spPr>
            <a:xfrm>
              <a:off x="8354655" y="4378832"/>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Rectangle 16">
              <a:extLst>
                <a:ext uri="{FF2B5EF4-FFF2-40B4-BE49-F238E27FC236}">
                  <a16:creationId xmlns:a16="http://schemas.microsoft.com/office/drawing/2014/main" id="{ADF72E42-B40F-425D-8A76-2277482628D6}"/>
                </a:ext>
              </a:extLst>
            </p:cNvPr>
            <p:cNvSpPr/>
            <p:nvPr/>
          </p:nvSpPr>
          <p:spPr>
            <a:xfrm rot="16200000">
              <a:off x="5747938" y="3698754"/>
              <a:ext cx="372765"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Rectangle 17">
              <a:extLst>
                <a:ext uri="{FF2B5EF4-FFF2-40B4-BE49-F238E27FC236}">
                  <a16:creationId xmlns:a16="http://schemas.microsoft.com/office/drawing/2014/main" id="{EB2292A1-0704-431B-A330-B63BE11F3716}"/>
                </a:ext>
              </a:extLst>
            </p:cNvPr>
            <p:cNvSpPr/>
            <p:nvPr/>
          </p:nvSpPr>
          <p:spPr>
            <a:xfrm rot="16200000">
              <a:off x="5760330" y="4285645"/>
              <a:ext cx="372765"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Rectangle 18">
              <a:extLst>
                <a:ext uri="{FF2B5EF4-FFF2-40B4-BE49-F238E27FC236}">
                  <a16:creationId xmlns:a16="http://schemas.microsoft.com/office/drawing/2014/main" id="{5541F2C3-4E65-496C-9D72-CF1C7B250E3C}"/>
                </a:ext>
              </a:extLst>
            </p:cNvPr>
            <p:cNvSpPr/>
            <p:nvPr/>
          </p:nvSpPr>
          <p:spPr>
            <a:xfrm rot="16200000">
              <a:off x="481322" y="3140120"/>
              <a:ext cx="218815" cy="289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Rectangle 19">
              <a:extLst>
                <a:ext uri="{FF2B5EF4-FFF2-40B4-BE49-F238E27FC236}">
                  <a16:creationId xmlns:a16="http://schemas.microsoft.com/office/drawing/2014/main" id="{AC5BF950-69D8-43E2-A6CE-A370DFD219EE}"/>
                </a:ext>
              </a:extLst>
            </p:cNvPr>
            <p:cNvSpPr/>
            <p:nvPr/>
          </p:nvSpPr>
          <p:spPr>
            <a:xfrm rot="16200000">
              <a:off x="10448077" y="3865128"/>
              <a:ext cx="2129298" cy="50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sp>
          <p:nvSpPr>
            <p:cNvPr id="21" name="Rectangle 20">
              <a:extLst>
                <a:ext uri="{FF2B5EF4-FFF2-40B4-BE49-F238E27FC236}">
                  <a16:creationId xmlns:a16="http://schemas.microsoft.com/office/drawing/2014/main" id="{5AC0C355-D3ED-469A-A4FD-59315298CC3A}"/>
                </a:ext>
              </a:extLst>
            </p:cNvPr>
            <p:cNvSpPr/>
            <p:nvPr/>
          </p:nvSpPr>
          <p:spPr>
            <a:xfrm rot="16200000">
              <a:off x="9648664" y="3651499"/>
              <a:ext cx="2129298" cy="936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grpSp>
      <p:grpSp>
        <p:nvGrpSpPr>
          <p:cNvPr id="86" name="Group 85">
            <a:extLst>
              <a:ext uri="{FF2B5EF4-FFF2-40B4-BE49-F238E27FC236}">
                <a16:creationId xmlns:a16="http://schemas.microsoft.com/office/drawing/2014/main" id="{6EA87655-D32B-4C9A-96C4-C1AA4A34329B}"/>
              </a:ext>
            </a:extLst>
          </p:cNvPr>
          <p:cNvGrpSpPr/>
          <p:nvPr/>
        </p:nvGrpSpPr>
        <p:grpSpPr>
          <a:xfrm>
            <a:off x="4666757" y="2393163"/>
            <a:ext cx="2626730" cy="561533"/>
            <a:chOff x="247741" y="2937334"/>
            <a:chExt cx="11607940" cy="2481503"/>
          </a:xfrm>
        </p:grpSpPr>
        <p:sp>
          <p:nvSpPr>
            <p:cNvPr id="87" name="Rectangle 86">
              <a:extLst>
                <a:ext uri="{FF2B5EF4-FFF2-40B4-BE49-F238E27FC236}">
                  <a16:creationId xmlns:a16="http://schemas.microsoft.com/office/drawing/2014/main" id="{D83B3D21-91FD-476E-8E9D-5EC67CEC6174}"/>
                </a:ext>
              </a:extLst>
            </p:cNvPr>
            <p:cNvSpPr/>
            <p:nvPr/>
          </p:nvSpPr>
          <p:spPr>
            <a:xfrm>
              <a:off x="247741" y="2937334"/>
              <a:ext cx="11607940" cy="2481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88" name="Rectangle 87">
              <a:extLst>
                <a:ext uri="{FF2B5EF4-FFF2-40B4-BE49-F238E27FC236}">
                  <a16:creationId xmlns:a16="http://schemas.microsoft.com/office/drawing/2014/main" id="{7CAE23CF-EBE8-45BF-B28F-CD410A048D53}"/>
                </a:ext>
              </a:extLst>
            </p:cNvPr>
            <p:cNvSpPr/>
            <p:nvPr/>
          </p:nvSpPr>
          <p:spPr>
            <a:xfrm>
              <a:off x="925525" y="3057552"/>
              <a:ext cx="9225536" cy="45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dirty="0"/>
            </a:p>
          </p:txBody>
        </p:sp>
        <p:grpSp>
          <p:nvGrpSpPr>
            <p:cNvPr id="89" name="Group 88">
              <a:extLst>
                <a:ext uri="{FF2B5EF4-FFF2-40B4-BE49-F238E27FC236}">
                  <a16:creationId xmlns:a16="http://schemas.microsoft.com/office/drawing/2014/main" id="{2842E8B7-8897-41DA-8480-468A21FA0A0A}"/>
                </a:ext>
              </a:extLst>
            </p:cNvPr>
            <p:cNvGrpSpPr/>
            <p:nvPr/>
          </p:nvGrpSpPr>
          <p:grpSpPr>
            <a:xfrm>
              <a:off x="419916" y="3779749"/>
              <a:ext cx="1793335" cy="372765"/>
              <a:chOff x="1170402" y="3738105"/>
              <a:chExt cx="1998060" cy="454955"/>
            </a:xfrm>
            <a:solidFill>
              <a:schemeClr val="accent2"/>
            </a:solidFill>
          </p:grpSpPr>
          <p:sp>
            <p:nvSpPr>
              <p:cNvPr id="151" name="Rectangle 150">
                <a:extLst>
                  <a:ext uri="{FF2B5EF4-FFF2-40B4-BE49-F238E27FC236}">
                    <a16:creationId xmlns:a16="http://schemas.microsoft.com/office/drawing/2014/main" id="{222D6E59-84FD-4793-ADFA-B29570FBF97E}"/>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2" name="Rectangle 151">
                <a:extLst>
                  <a:ext uri="{FF2B5EF4-FFF2-40B4-BE49-F238E27FC236}">
                    <a16:creationId xmlns:a16="http://schemas.microsoft.com/office/drawing/2014/main" id="{248CA880-DD95-4BC7-9275-F021151D5E99}"/>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3" name="Rectangle 152">
                <a:extLst>
                  <a:ext uri="{FF2B5EF4-FFF2-40B4-BE49-F238E27FC236}">
                    <a16:creationId xmlns:a16="http://schemas.microsoft.com/office/drawing/2014/main" id="{ED18C270-9DB3-405A-84BC-AB76D7F9D826}"/>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4" name="Rectangle 153">
                <a:extLst>
                  <a:ext uri="{FF2B5EF4-FFF2-40B4-BE49-F238E27FC236}">
                    <a16:creationId xmlns:a16="http://schemas.microsoft.com/office/drawing/2014/main" id="{76A0C30B-5974-4257-824A-6CFD8031BDEF}"/>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5" name="Rectangle 154">
                <a:extLst>
                  <a:ext uri="{FF2B5EF4-FFF2-40B4-BE49-F238E27FC236}">
                    <a16:creationId xmlns:a16="http://schemas.microsoft.com/office/drawing/2014/main" id="{4B16C512-1FDD-40D3-833B-DE044AB95483}"/>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6" name="Rectangle 155">
                <a:extLst>
                  <a:ext uri="{FF2B5EF4-FFF2-40B4-BE49-F238E27FC236}">
                    <a16:creationId xmlns:a16="http://schemas.microsoft.com/office/drawing/2014/main" id="{3176C177-E20C-4783-8093-9FFCED8CADDC}"/>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7" name="Rectangle 156">
                <a:extLst>
                  <a:ext uri="{FF2B5EF4-FFF2-40B4-BE49-F238E27FC236}">
                    <a16:creationId xmlns:a16="http://schemas.microsoft.com/office/drawing/2014/main" id="{32A8E77D-1374-484B-9E70-A9D5EBC536EA}"/>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8" name="Rectangle 157">
                <a:extLst>
                  <a:ext uri="{FF2B5EF4-FFF2-40B4-BE49-F238E27FC236}">
                    <a16:creationId xmlns:a16="http://schemas.microsoft.com/office/drawing/2014/main" id="{C9E53969-AB12-483C-B44E-C1BEFB3F442E}"/>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9" name="Rectangle 158">
                <a:extLst>
                  <a:ext uri="{FF2B5EF4-FFF2-40B4-BE49-F238E27FC236}">
                    <a16:creationId xmlns:a16="http://schemas.microsoft.com/office/drawing/2014/main" id="{37F574E6-92A1-42D7-BAC5-23BAE45EC777}"/>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0" name="Rectangle 159">
                <a:extLst>
                  <a:ext uri="{FF2B5EF4-FFF2-40B4-BE49-F238E27FC236}">
                    <a16:creationId xmlns:a16="http://schemas.microsoft.com/office/drawing/2014/main" id="{7B83B0D7-835A-4AF6-AFE6-578E995645A2}"/>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1" name="Rectangle 160">
                <a:extLst>
                  <a:ext uri="{FF2B5EF4-FFF2-40B4-BE49-F238E27FC236}">
                    <a16:creationId xmlns:a16="http://schemas.microsoft.com/office/drawing/2014/main" id="{9EA49CC9-C49F-42C7-A3F3-B6F384E748D7}"/>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2" name="Rectangle 161">
                <a:extLst>
                  <a:ext uri="{FF2B5EF4-FFF2-40B4-BE49-F238E27FC236}">
                    <a16:creationId xmlns:a16="http://schemas.microsoft.com/office/drawing/2014/main" id="{97254E12-DD38-4AE0-8862-61205F47CF08}"/>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3" name="Rectangle 162">
                <a:extLst>
                  <a:ext uri="{FF2B5EF4-FFF2-40B4-BE49-F238E27FC236}">
                    <a16:creationId xmlns:a16="http://schemas.microsoft.com/office/drawing/2014/main" id="{6FC7C7D7-EBBA-44B9-BE76-491F181E37B3}"/>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4" name="Rectangle 163">
                <a:extLst>
                  <a:ext uri="{FF2B5EF4-FFF2-40B4-BE49-F238E27FC236}">
                    <a16:creationId xmlns:a16="http://schemas.microsoft.com/office/drawing/2014/main" id="{82043150-EF41-4042-BB0D-1E4E88C4AE2A}"/>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5" name="Rectangle 164">
                <a:extLst>
                  <a:ext uri="{FF2B5EF4-FFF2-40B4-BE49-F238E27FC236}">
                    <a16:creationId xmlns:a16="http://schemas.microsoft.com/office/drawing/2014/main" id="{97308EAC-4A2A-43AF-9834-78B6C8813D98}"/>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6" name="Rectangle 165">
                <a:extLst>
                  <a:ext uri="{FF2B5EF4-FFF2-40B4-BE49-F238E27FC236}">
                    <a16:creationId xmlns:a16="http://schemas.microsoft.com/office/drawing/2014/main" id="{1D14BBD2-9E02-435B-872E-7A79D57B98B4}"/>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90" name="Group 89">
              <a:extLst>
                <a:ext uri="{FF2B5EF4-FFF2-40B4-BE49-F238E27FC236}">
                  <a16:creationId xmlns:a16="http://schemas.microsoft.com/office/drawing/2014/main" id="{D469761A-2C2F-4EAC-829D-6CA5AA03A033}"/>
                </a:ext>
              </a:extLst>
            </p:cNvPr>
            <p:cNvGrpSpPr/>
            <p:nvPr/>
          </p:nvGrpSpPr>
          <p:grpSpPr>
            <a:xfrm>
              <a:off x="2375346" y="3784619"/>
              <a:ext cx="1793335" cy="372765"/>
              <a:chOff x="1170402" y="3738105"/>
              <a:chExt cx="1998060" cy="454955"/>
            </a:xfrm>
            <a:solidFill>
              <a:schemeClr val="accent2"/>
            </a:solidFill>
          </p:grpSpPr>
          <p:sp>
            <p:nvSpPr>
              <p:cNvPr id="135" name="Rectangle 134">
                <a:extLst>
                  <a:ext uri="{FF2B5EF4-FFF2-40B4-BE49-F238E27FC236}">
                    <a16:creationId xmlns:a16="http://schemas.microsoft.com/office/drawing/2014/main" id="{ED8B75DF-F1D8-4BAF-8B2E-F720B330AAF2}"/>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6" name="Rectangle 135">
                <a:extLst>
                  <a:ext uri="{FF2B5EF4-FFF2-40B4-BE49-F238E27FC236}">
                    <a16:creationId xmlns:a16="http://schemas.microsoft.com/office/drawing/2014/main" id="{38FB81DD-3CF4-477F-9CDE-294501CB596C}"/>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7" name="Rectangle 136">
                <a:extLst>
                  <a:ext uri="{FF2B5EF4-FFF2-40B4-BE49-F238E27FC236}">
                    <a16:creationId xmlns:a16="http://schemas.microsoft.com/office/drawing/2014/main" id="{7E49C7FF-059B-4702-BF91-65F9EBDA51D8}"/>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8" name="Rectangle 137">
                <a:extLst>
                  <a:ext uri="{FF2B5EF4-FFF2-40B4-BE49-F238E27FC236}">
                    <a16:creationId xmlns:a16="http://schemas.microsoft.com/office/drawing/2014/main" id="{FBDD35F4-12BC-4707-8035-D66057A57935}"/>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9" name="Rectangle 138">
                <a:extLst>
                  <a:ext uri="{FF2B5EF4-FFF2-40B4-BE49-F238E27FC236}">
                    <a16:creationId xmlns:a16="http://schemas.microsoft.com/office/drawing/2014/main" id="{B44C7DBB-A18F-484A-AD67-BDD6AE931D4D}"/>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0" name="Rectangle 139">
                <a:extLst>
                  <a:ext uri="{FF2B5EF4-FFF2-40B4-BE49-F238E27FC236}">
                    <a16:creationId xmlns:a16="http://schemas.microsoft.com/office/drawing/2014/main" id="{9A8E199B-F6D0-4C9D-825B-1B42438C7260}"/>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1" name="Rectangle 140">
                <a:extLst>
                  <a:ext uri="{FF2B5EF4-FFF2-40B4-BE49-F238E27FC236}">
                    <a16:creationId xmlns:a16="http://schemas.microsoft.com/office/drawing/2014/main" id="{DC51DB52-E345-4F23-BF18-59F92682F347}"/>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2" name="Rectangle 141">
                <a:extLst>
                  <a:ext uri="{FF2B5EF4-FFF2-40B4-BE49-F238E27FC236}">
                    <a16:creationId xmlns:a16="http://schemas.microsoft.com/office/drawing/2014/main" id="{EF7B1155-93F2-4347-ACB0-D87269CA12AA}"/>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3" name="Rectangle 142">
                <a:extLst>
                  <a:ext uri="{FF2B5EF4-FFF2-40B4-BE49-F238E27FC236}">
                    <a16:creationId xmlns:a16="http://schemas.microsoft.com/office/drawing/2014/main" id="{9E40658D-80AA-4F2C-8050-FBBDD2967917}"/>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4" name="Rectangle 143">
                <a:extLst>
                  <a:ext uri="{FF2B5EF4-FFF2-40B4-BE49-F238E27FC236}">
                    <a16:creationId xmlns:a16="http://schemas.microsoft.com/office/drawing/2014/main" id="{15A78DDB-2FD5-4B62-A271-891E6E9FC1FB}"/>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5" name="Rectangle 144">
                <a:extLst>
                  <a:ext uri="{FF2B5EF4-FFF2-40B4-BE49-F238E27FC236}">
                    <a16:creationId xmlns:a16="http://schemas.microsoft.com/office/drawing/2014/main" id="{0CAA60FC-84C5-45B9-9406-E67A80DC2AE2}"/>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6" name="Rectangle 145">
                <a:extLst>
                  <a:ext uri="{FF2B5EF4-FFF2-40B4-BE49-F238E27FC236}">
                    <a16:creationId xmlns:a16="http://schemas.microsoft.com/office/drawing/2014/main" id="{0AA59DE7-8E46-4698-AEF6-808549A29969}"/>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7" name="Rectangle 146">
                <a:extLst>
                  <a:ext uri="{FF2B5EF4-FFF2-40B4-BE49-F238E27FC236}">
                    <a16:creationId xmlns:a16="http://schemas.microsoft.com/office/drawing/2014/main" id="{AC8FB414-FFD8-4B1E-8E50-5CEFA4FA7445}"/>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8" name="Rectangle 147">
                <a:extLst>
                  <a:ext uri="{FF2B5EF4-FFF2-40B4-BE49-F238E27FC236}">
                    <a16:creationId xmlns:a16="http://schemas.microsoft.com/office/drawing/2014/main" id="{083323B9-5468-409E-850E-E23CD3C6AD37}"/>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9" name="Rectangle 148">
                <a:extLst>
                  <a:ext uri="{FF2B5EF4-FFF2-40B4-BE49-F238E27FC236}">
                    <a16:creationId xmlns:a16="http://schemas.microsoft.com/office/drawing/2014/main" id="{3F36330A-40D0-4116-8E4A-2A3AA1FCDA80}"/>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0" name="Rectangle 149">
                <a:extLst>
                  <a:ext uri="{FF2B5EF4-FFF2-40B4-BE49-F238E27FC236}">
                    <a16:creationId xmlns:a16="http://schemas.microsoft.com/office/drawing/2014/main" id="{CE1A644C-EC17-4575-8F92-56CC4B5C4077}"/>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91" name="Group 90">
              <a:extLst>
                <a:ext uri="{FF2B5EF4-FFF2-40B4-BE49-F238E27FC236}">
                  <a16:creationId xmlns:a16="http://schemas.microsoft.com/office/drawing/2014/main" id="{471571D2-31FE-4BFC-997B-74FE80524DAB}"/>
                </a:ext>
              </a:extLst>
            </p:cNvPr>
            <p:cNvGrpSpPr/>
            <p:nvPr/>
          </p:nvGrpSpPr>
          <p:grpSpPr>
            <a:xfrm>
              <a:off x="6396609" y="3796670"/>
              <a:ext cx="1793335" cy="372765"/>
              <a:chOff x="1170402" y="3738105"/>
              <a:chExt cx="1998060" cy="454955"/>
            </a:xfrm>
            <a:solidFill>
              <a:schemeClr val="accent2"/>
            </a:solidFill>
          </p:grpSpPr>
          <p:sp>
            <p:nvSpPr>
              <p:cNvPr id="119" name="Rectangle 118">
                <a:extLst>
                  <a:ext uri="{FF2B5EF4-FFF2-40B4-BE49-F238E27FC236}">
                    <a16:creationId xmlns:a16="http://schemas.microsoft.com/office/drawing/2014/main" id="{CE9560A0-2FE8-4B73-B371-4D2D67991B82}"/>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0" name="Rectangle 119">
                <a:extLst>
                  <a:ext uri="{FF2B5EF4-FFF2-40B4-BE49-F238E27FC236}">
                    <a16:creationId xmlns:a16="http://schemas.microsoft.com/office/drawing/2014/main" id="{2682D1EE-E1F7-4BBD-AB17-5F576A74C3B9}"/>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1" name="Rectangle 120">
                <a:extLst>
                  <a:ext uri="{FF2B5EF4-FFF2-40B4-BE49-F238E27FC236}">
                    <a16:creationId xmlns:a16="http://schemas.microsoft.com/office/drawing/2014/main" id="{EF67F624-5916-494D-8697-2B76C12BC1E1}"/>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2" name="Rectangle 121">
                <a:extLst>
                  <a:ext uri="{FF2B5EF4-FFF2-40B4-BE49-F238E27FC236}">
                    <a16:creationId xmlns:a16="http://schemas.microsoft.com/office/drawing/2014/main" id="{7DE14740-C942-4E3B-A0C8-E1313333CE37}"/>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3" name="Rectangle 122">
                <a:extLst>
                  <a:ext uri="{FF2B5EF4-FFF2-40B4-BE49-F238E27FC236}">
                    <a16:creationId xmlns:a16="http://schemas.microsoft.com/office/drawing/2014/main" id="{8B427F8A-11AF-460C-8A77-33DE6E8D0209}"/>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4" name="Rectangle 123">
                <a:extLst>
                  <a:ext uri="{FF2B5EF4-FFF2-40B4-BE49-F238E27FC236}">
                    <a16:creationId xmlns:a16="http://schemas.microsoft.com/office/drawing/2014/main" id="{10076CA8-0E35-4A2F-958B-FA665EBCD559}"/>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5" name="Rectangle 124">
                <a:extLst>
                  <a:ext uri="{FF2B5EF4-FFF2-40B4-BE49-F238E27FC236}">
                    <a16:creationId xmlns:a16="http://schemas.microsoft.com/office/drawing/2014/main" id="{EA5D0121-5857-4C2B-836C-2BC6920D241F}"/>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6" name="Rectangle 125">
                <a:extLst>
                  <a:ext uri="{FF2B5EF4-FFF2-40B4-BE49-F238E27FC236}">
                    <a16:creationId xmlns:a16="http://schemas.microsoft.com/office/drawing/2014/main" id="{B11D9E53-5F51-401C-9CA7-553E732A1F2E}"/>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7" name="Rectangle 126">
                <a:extLst>
                  <a:ext uri="{FF2B5EF4-FFF2-40B4-BE49-F238E27FC236}">
                    <a16:creationId xmlns:a16="http://schemas.microsoft.com/office/drawing/2014/main" id="{759197D4-6354-4FA7-8CEB-A4EF26873F05}"/>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8" name="Rectangle 127">
                <a:extLst>
                  <a:ext uri="{FF2B5EF4-FFF2-40B4-BE49-F238E27FC236}">
                    <a16:creationId xmlns:a16="http://schemas.microsoft.com/office/drawing/2014/main" id="{4A47A9EB-1EC4-438B-BD56-0FCD99281E7A}"/>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9" name="Rectangle 128">
                <a:extLst>
                  <a:ext uri="{FF2B5EF4-FFF2-40B4-BE49-F238E27FC236}">
                    <a16:creationId xmlns:a16="http://schemas.microsoft.com/office/drawing/2014/main" id="{C0025115-29C9-4EC1-846C-BB39EF7340F3}"/>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0" name="Rectangle 129">
                <a:extLst>
                  <a:ext uri="{FF2B5EF4-FFF2-40B4-BE49-F238E27FC236}">
                    <a16:creationId xmlns:a16="http://schemas.microsoft.com/office/drawing/2014/main" id="{1580BCA3-BA9A-471B-8B3C-D6F7B96B92BF}"/>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1" name="Rectangle 130">
                <a:extLst>
                  <a:ext uri="{FF2B5EF4-FFF2-40B4-BE49-F238E27FC236}">
                    <a16:creationId xmlns:a16="http://schemas.microsoft.com/office/drawing/2014/main" id="{4B7F4C86-C017-4327-9348-6C852B07065D}"/>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2" name="Rectangle 131">
                <a:extLst>
                  <a:ext uri="{FF2B5EF4-FFF2-40B4-BE49-F238E27FC236}">
                    <a16:creationId xmlns:a16="http://schemas.microsoft.com/office/drawing/2014/main" id="{5436649A-B5D0-4B67-AF4E-2C1CB2848577}"/>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3" name="Rectangle 132">
                <a:extLst>
                  <a:ext uri="{FF2B5EF4-FFF2-40B4-BE49-F238E27FC236}">
                    <a16:creationId xmlns:a16="http://schemas.microsoft.com/office/drawing/2014/main" id="{76740269-F80E-4912-8538-43F9B110D3B6}"/>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4" name="Rectangle 133">
                <a:extLst>
                  <a:ext uri="{FF2B5EF4-FFF2-40B4-BE49-F238E27FC236}">
                    <a16:creationId xmlns:a16="http://schemas.microsoft.com/office/drawing/2014/main" id="{913550E1-F3A4-4CA9-A37A-7357D0405CF8}"/>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92" name="Group 91">
              <a:extLst>
                <a:ext uri="{FF2B5EF4-FFF2-40B4-BE49-F238E27FC236}">
                  <a16:creationId xmlns:a16="http://schemas.microsoft.com/office/drawing/2014/main" id="{0BB92BFD-ECDF-4B7B-AA28-33595D766EEE}"/>
                </a:ext>
              </a:extLst>
            </p:cNvPr>
            <p:cNvGrpSpPr/>
            <p:nvPr/>
          </p:nvGrpSpPr>
          <p:grpSpPr>
            <a:xfrm>
              <a:off x="8351022" y="3791795"/>
              <a:ext cx="1793335" cy="372765"/>
              <a:chOff x="1170402" y="3738105"/>
              <a:chExt cx="1998060" cy="454955"/>
            </a:xfrm>
            <a:solidFill>
              <a:schemeClr val="accent2"/>
            </a:solidFill>
          </p:grpSpPr>
          <p:sp>
            <p:nvSpPr>
              <p:cNvPr id="103" name="Rectangle 102">
                <a:extLst>
                  <a:ext uri="{FF2B5EF4-FFF2-40B4-BE49-F238E27FC236}">
                    <a16:creationId xmlns:a16="http://schemas.microsoft.com/office/drawing/2014/main" id="{A07E548E-4754-4A65-BCAB-F36B1ECB8373}"/>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4" name="Rectangle 103">
                <a:extLst>
                  <a:ext uri="{FF2B5EF4-FFF2-40B4-BE49-F238E27FC236}">
                    <a16:creationId xmlns:a16="http://schemas.microsoft.com/office/drawing/2014/main" id="{C9AD747D-A23C-43F4-8D70-030B558C09DB}"/>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5" name="Rectangle 104">
                <a:extLst>
                  <a:ext uri="{FF2B5EF4-FFF2-40B4-BE49-F238E27FC236}">
                    <a16:creationId xmlns:a16="http://schemas.microsoft.com/office/drawing/2014/main" id="{F40362BE-9A79-45AE-86AC-717AFFDC3411}"/>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6" name="Rectangle 105">
                <a:extLst>
                  <a:ext uri="{FF2B5EF4-FFF2-40B4-BE49-F238E27FC236}">
                    <a16:creationId xmlns:a16="http://schemas.microsoft.com/office/drawing/2014/main" id="{AF49986C-DB79-4753-B7FB-CA34FB37FEB2}"/>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7" name="Rectangle 106">
                <a:extLst>
                  <a:ext uri="{FF2B5EF4-FFF2-40B4-BE49-F238E27FC236}">
                    <a16:creationId xmlns:a16="http://schemas.microsoft.com/office/drawing/2014/main" id="{439674B2-63AC-43EA-8D6C-2EA79F6F228D}"/>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8" name="Rectangle 107">
                <a:extLst>
                  <a:ext uri="{FF2B5EF4-FFF2-40B4-BE49-F238E27FC236}">
                    <a16:creationId xmlns:a16="http://schemas.microsoft.com/office/drawing/2014/main" id="{3E7AE8F7-2B99-4C08-B1A7-7BDFA76AFEFA}"/>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9" name="Rectangle 108">
                <a:extLst>
                  <a:ext uri="{FF2B5EF4-FFF2-40B4-BE49-F238E27FC236}">
                    <a16:creationId xmlns:a16="http://schemas.microsoft.com/office/drawing/2014/main" id="{3343F36F-7F2F-422E-A669-1D6A76E7D285}"/>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0" name="Rectangle 109">
                <a:extLst>
                  <a:ext uri="{FF2B5EF4-FFF2-40B4-BE49-F238E27FC236}">
                    <a16:creationId xmlns:a16="http://schemas.microsoft.com/office/drawing/2014/main" id="{475708A1-A05C-4CCD-B750-D26331E2E6B0}"/>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1" name="Rectangle 110">
                <a:extLst>
                  <a:ext uri="{FF2B5EF4-FFF2-40B4-BE49-F238E27FC236}">
                    <a16:creationId xmlns:a16="http://schemas.microsoft.com/office/drawing/2014/main" id="{34D2C7E0-9A17-4978-B875-4D3811676C4D}"/>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2" name="Rectangle 111">
                <a:extLst>
                  <a:ext uri="{FF2B5EF4-FFF2-40B4-BE49-F238E27FC236}">
                    <a16:creationId xmlns:a16="http://schemas.microsoft.com/office/drawing/2014/main" id="{051A1FFC-875A-40F7-9067-65B42093448C}"/>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3" name="Rectangle 112">
                <a:extLst>
                  <a:ext uri="{FF2B5EF4-FFF2-40B4-BE49-F238E27FC236}">
                    <a16:creationId xmlns:a16="http://schemas.microsoft.com/office/drawing/2014/main" id="{6ABFEEAE-F9E6-4458-809E-0A8EBE12393E}"/>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4" name="Rectangle 113">
                <a:extLst>
                  <a:ext uri="{FF2B5EF4-FFF2-40B4-BE49-F238E27FC236}">
                    <a16:creationId xmlns:a16="http://schemas.microsoft.com/office/drawing/2014/main" id="{276D4864-FD50-4110-9B04-81CB897BADBC}"/>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5" name="Rectangle 114">
                <a:extLst>
                  <a:ext uri="{FF2B5EF4-FFF2-40B4-BE49-F238E27FC236}">
                    <a16:creationId xmlns:a16="http://schemas.microsoft.com/office/drawing/2014/main" id="{FC97BC97-5C00-4311-B6E3-EC0A9A2FA8F9}"/>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6" name="Rectangle 115">
                <a:extLst>
                  <a:ext uri="{FF2B5EF4-FFF2-40B4-BE49-F238E27FC236}">
                    <a16:creationId xmlns:a16="http://schemas.microsoft.com/office/drawing/2014/main" id="{9E304909-084C-4BDA-8935-6D239F5FE0DB}"/>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7" name="Rectangle 116">
                <a:extLst>
                  <a:ext uri="{FF2B5EF4-FFF2-40B4-BE49-F238E27FC236}">
                    <a16:creationId xmlns:a16="http://schemas.microsoft.com/office/drawing/2014/main" id="{6B3728B3-C852-4742-ABD2-718DE7A89A61}"/>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8" name="Rectangle 117">
                <a:extLst>
                  <a:ext uri="{FF2B5EF4-FFF2-40B4-BE49-F238E27FC236}">
                    <a16:creationId xmlns:a16="http://schemas.microsoft.com/office/drawing/2014/main" id="{459ADFB7-878E-47B2-8EFA-1C0A02E07977}"/>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93" name="Rectangle 92">
              <a:extLst>
                <a:ext uri="{FF2B5EF4-FFF2-40B4-BE49-F238E27FC236}">
                  <a16:creationId xmlns:a16="http://schemas.microsoft.com/office/drawing/2014/main" id="{CD80B68D-EF46-4F71-9EA2-1CE177D62308}"/>
                </a:ext>
              </a:extLst>
            </p:cNvPr>
            <p:cNvSpPr/>
            <p:nvPr/>
          </p:nvSpPr>
          <p:spPr>
            <a:xfrm>
              <a:off x="419916" y="4364213"/>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dirty="0"/>
            </a:p>
          </p:txBody>
        </p:sp>
        <p:sp>
          <p:nvSpPr>
            <p:cNvPr id="94" name="Rectangle 93">
              <a:extLst>
                <a:ext uri="{FF2B5EF4-FFF2-40B4-BE49-F238E27FC236}">
                  <a16:creationId xmlns:a16="http://schemas.microsoft.com/office/drawing/2014/main" id="{716BE509-F4A7-4A85-A0CA-ACE8E1CC473F}"/>
                </a:ext>
              </a:extLst>
            </p:cNvPr>
            <p:cNvSpPr/>
            <p:nvPr/>
          </p:nvSpPr>
          <p:spPr>
            <a:xfrm>
              <a:off x="2372279" y="4364213"/>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5" name="Rectangle 94">
              <a:extLst>
                <a:ext uri="{FF2B5EF4-FFF2-40B4-BE49-F238E27FC236}">
                  <a16:creationId xmlns:a16="http://schemas.microsoft.com/office/drawing/2014/main" id="{624BB6EF-8474-4396-A044-A7E0955A06E5}"/>
                </a:ext>
              </a:extLst>
            </p:cNvPr>
            <p:cNvSpPr/>
            <p:nvPr/>
          </p:nvSpPr>
          <p:spPr>
            <a:xfrm rot="16200000">
              <a:off x="4219731" y="3905655"/>
              <a:ext cx="1392481" cy="1164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sp>
          <p:nvSpPr>
            <p:cNvPr id="96" name="Rectangle 95">
              <a:extLst>
                <a:ext uri="{FF2B5EF4-FFF2-40B4-BE49-F238E27FC236}">
                  <a16:creationId xmlns:a16="http://schemas.microsoft.com/office/drawing/2014/main" id="{817F9CC2-3250-438A-AEE3-E6FA0B2D0952}"/>
                </a:ext>
              </a:extLst>
            </p:cNvPr>
            <p:cNvSpPr/>
            <p:nvPr/>
          </p:nvSpPr>
          <p:spPr>
            <a:xfrm>
              <a:off x="6383453" y="4376265"/>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7" name="Rectangle 96">
              <a:extLst>
                <a:ext uri="{FF2B5EF4-FFF2-40B4-BE49-F238E27FC236}">
                  <a16:creationId xmlns:a16="http://schemas.microsoft.com/office/drawing/2014/main" id="{DB6066E4-52EE-4932-96DA-2D0324D22646}"/>
                </a:ext>
              </a:extLst>
            </p:cNvPr>
            <p:cNvSpPr/>
            <p:nvPr/>
          </p:nvSpPr>
          <p:spPr>
            <a:xfrm>
              <a:off x="8354655" y="4378832"/>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8" name="Rectangle 97">
              <a:extLst>
                <a:ext uri="{FF2B5EF4-FFF2-40B4-BE49-F238E27FC236}">
                  <a16:creationId xmlns:a16="http://schemas.microsoft.com/office/drawing/2014/main" id="{10F95657-05C2-44D3-8A7F-9822738B6F16}"/>
                </a:ext>
              </a:extLst>
            </p:cNvPr>
            <p:cNvSpPr/>
            <p:nvPr/>
          </p:nvSpPr>
          <p:spPr>
            <a:xfrm rot="16200000">
              <a:off x="5747938" y="3698754"/>
              <a:ext cx="372765"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9" name="Rectangle 98">
              <a:extLst>
                <a:ext uri="{FF2B5EF4-FFF2-40B4-BE49-F238E27FC236}">
                  <a16:creationId xmlns:a16="http://schemas.microsoft.com/office/drawing/2014/main" id="{22D3A859-EB1F-4136-BC96-579A73F02A46}"/>
                </a:ext>
              </a:extLst>
            </p:cNvPr>
            <p:cNvSpPr/>
            <p:nvPr/>
          </p:nvSpPr>
          <p:spPr>
            <a:xfrm rot="16200000">
              <a:off x="5760330" y="4285645"/>
              <a:ext cx="372765"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0" name="Rectangle 99">
              <a:extLst>
                <a:ext uri="{FF2B5EF4-FFF2-40B4-BE49-F238E27FC236}">
                  <a16:creationId xmlns:a16="http://schemas.microsoft.com/office/drawing/2014/main" id="{4DEDB181-5985-43BF-B4D7-F3E12B07B0CF}"/>
                </a:ext>
              </a:extLst>
            </p:cNvPr>
            <p:cNvSpPr/>
            <p:nvPr/>
          </p:nvSpPr>
          <p:spPr>
            <a:xfrm rot="16200000">
              <a:off x="481322" y="3140120"/>
              <a:ext cx="218815" cy="289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1" name="Rectangle 100">
              <a:extLst>
                <a:ext uri="{FF2B5EF4-FFF2-40B4-BE49-F238E27FC236}">
                  <a16:creationId xmlns:a16="http://schemas.microsoft.com/office/drawing/2014/main" id="{312E993E-DE83-474A-808A-B2B0240F8B27}"/>
                </a:ext>
              </a:extLst>
            </p:cNvPr>
            <p:cNvSpPr/>
            <p:nvPr/>
          </p:nvSpPr>
          <p:spPr>
            <a:xfrm rot="16200000">
              <a:off x="10448077" y="3865128"/>
              <a:ext cx="2129298" cy="50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sp>
          <p:nvSpPr>
            <p:cNvPr id="102" name="Rectangle 101">
              <a:extLst>
                <a:ext uri="{FF2B5EF4-FFF2-40B4-BE49-F238E27FC236}">
                  <a16:creationId xmlns:a16="http://schemas.microsoft.com/office/drawing/2014/main" id="{71564115-A541-460C-A0E8-A65A039BE03F}"/>
                </a:ext>
              </a:extLst>
            </p:cNvPr>
            <p:cNvSpPr/>
            <p:nvPr/>
          </p:nvSpPr>
          <p:spPr>
            <a:xfrm rot="16200000">
              <a:off x="9648664" y="3651499"/>
              <a:ext cx="2129298" cy="936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grpSp>
      <p:sp>
        <p:nvSpPr>
          <p:cNvPr id="167" name="Rectangle 166">
            <a:extLst>
              <a:ext uri="{FF2B5EF4-FFF2-40B4-BE49-F238E27FC236}">
                <a16:creationId xmlns:a16="http://schemas.microsoft.com/office/drawing/2014/main" id="{0361F479-2F62-436A-A80C-950B76FA96A4}"/>
              </a:ext>
            </a:extLst>
          </p:cNvPr>
          <p:cNvSpPr/>
          <p:nvPr/>
        </p:nvSpPr>
        <p:spPr>
          <a:xfrm>
            <a:off x="1177302" y="2129641"/>
            <a:ext cx="6929190" cy="1471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8" name="TextBox 167">
            <a:extLst>
              <a:ext uri="{FF2B5EF4-FFF2-40B4-BE49-F238E27FC236}">
                <a16:creationId xmlns:a16="http://schemas.microsoft.com/office/drawing/2014/main" id="{EFB4C573-F97E-46EC-9F80-9E7D84BC2996}"/>
              </a:ext>
            </a:extLst>
          </p:cNvPr>
          <p:cNvSpPr txBox="1"/>
          <p:nvPr/>
        </p:nvSpPr>
        <p:spPr>
          <a:xfrm>
            <a:off x="1336541" y="2537392"/>
            <a:ext cx="415498" cy="369332"/>
          </a:xfrm>
          <a:prstGeom prst="rect">
            <a:avLst/>
          </a:prstGeom>
          <a:noFill/>
        </p:spPr>
        <p:txBody>
          <a:bodyPr wrap="none" rtlCol="0">
            <a:spAutoFit/>
          </a:bodyPr>
          <a:lstStyle/>
          <a:p>
            <a:r>
              <a:rPr lang="de-DE" dirty="0"/>
              <a:t>…</a:t>
            </a:r>
            <a:endParaRPr lang="en-DE" dirty="0"/>
          </a:p>
        </p:txBody>
      </p:sp>
      <p:sp>
        <p:nvSpPr>
          <p:cNvPr id="169" name="TextBox 168">
            <a:extLst>
              <a:ext uri="{FF2B5EF4-FFF2-40B4-BE49-F238E27FC236}">
                <a16:creationId xmlns:a16="http://schemas.microsoft.com/office/drawing/2014/main" id="{ADE4238A-4FEB-4890-BB9E-7E75EF88E973}"/>
              </a:ext>
            </a:extLst>
          </p:cNvPr>
          <p:cNvSpPr txBox="1"/>
          <p:nvPr/>
        </p:nvSpPr>
        <p:spPr>
          <a:xfrm>
            <a:off x="7494484" y="2559401"/>
            <a:ext cx="415498" cy="369332"/>
          </a:xfrm>
          <a:prstGeom prst="rect">
            <a:avLst/>
          </a:prstGeom>
          <a:noFill/>
        </p:spPr>
        <p:txBody>
          <a:bodyPr wrap="none" rtlCol="0">
            <a:spAutoFit/>
          </a:bodyPr>
          <a:lstStyle/>
          <a:p>
            <a:r>
              <a:rPr lang="de-DE" dirty="0"/>
              <a:t>…</a:t>
            </a:r>
            <a:endParaRPr lang="en-DE" dirty="0"/>
          </a:p>
        </p:txBody>
      </p:sp>
    </p:spTree>
    <p:extLst>
      <p:ext uri="{BB962C8B-B14F-4D97-AF65-F5344CB8AC3E}">
        <p14:creationId xmlns:p14="http://schemas.microsoft.com/office/powerpoint/2010/main" val="1332862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274267-EED7-483C-90F3-0E62EBF49231}"/>
              </a:ext>
            </a:extLst>
          </p:cNvPr>
          <p:cNvSpPr>
            <a:spLocks noGrp="1"/>
          </p:cNvSpPr>
          <p:nvPr>
            <p:ph idx="1"/>
          </p:nvPr>
        </p:nvSpPr>
        <p:spPr/>
        <p:txBody>
          <a:bodyPr/>
          <a:lstStyle/>
          <a:p>
            <a:r>
              <a:rPr lang="de-DE" dirty="0"/>
              <a:t>If thread groups need to communicate with each other, cross compute unit communication is required</a:t>
            </a:r>
          </a:p>
          <a:p>
            <a:endParaRPr lang="de-DE" dirty="0"/>
          </a:p>
          <a:p>
            <a:endParaRPr lang="de-DE" dirty="0"/>
          </a:p>
          <a:p>
            <a:endParaRPr lang="de-DE" dirty="0"/>
          </a:p>
          <a:p>
            <a:endParaRPr lang="de-DE" dirty="0"/>
          </a:p>
          <a:p>
            <a:endParaRPr lang="de-DE" dirty="0"/>
          </a:p>
          <a:p>
            <a:pPr marL="0" indent="0">
              <a:buNone/>
            </a:pPr>
            <a:r>
              <a:rPr lang="de-DE" dirty="0"/>
              <a:t>	Should be kept to a minimum</a:t>
            </a:r>
            <a:endParaRPr lang="en-DE" dirty="0"/>
          </a:p>
        </p:txBody>
      </p:sp>
      <p:sp>
        <p:nvSpPr>
          <p:cNvPr id="3" name="Text Placeholder 2">
            <a:extLst>
              <a:ext uri="{FF2B5EF4-FFF2-40B4-BE49-F238E27FC236}">
                <a16:creationId xmlns:a16="http://schemas.microsoft.com/office/drawing/2014/main" id="{0231DEE9-2F77-4FE3-8272-247CC0C5F99F}"/>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EDC41BB2-AB55-48D5-A121-46026438CE72}"/>
              </a:ext>
            </a:extLst>
          </p:cNvPr>
          <p:cNvSpPr>
            <a:spLocks noGrp="1"/>
          </p:cNvSpPr>
          <p:nvPr>
            <p:ph type="title"/>
          </p:nvPr>
        </p:nvSpPr>
        <p:spPr/>
        <p:txBody>
          <a:bodyPr/>
          <a:lstStyle/>
          <a:p>
            <a:r>
              <a:rPr lang="de-DE" dirty="0"/>
              <a:t>What can we conclude from this?</a:t>
            </a:r>
            <a:endParaRPr lang="en-DE" dirty="0"/>
          </a:p>
        </p:txBody>
      </p:sp>
      <p:grpSp>
        <p:nvGrpSpPr>
          <p:cNvPr id="5" name="Group 4">
            <a:extLst>
              <a:ext uri="{FF2B5EF4-FFF2-40B4-BE49-F238E27FC236}">
                <a16:creationId xmlns:a16="http://schemas.microsoft.com/office/drawing/2014/main" id="{D5C2B2FF-61EE-4F9D-B620-8EB61A91A7E7}"/>
              </a:ext>
            </a:extLst>
          </p:cNvPr>
          <p:cNvGrpSpPr/>
          <p:nvPr/>
        </p:nvGrpSpPr>
        <p:grpSpPr>
          <a:xfrm>
            <a:off x="1896750" y="2393163"/>
            <a:ext cx="2626730" cy="561533"/>
            <a:chOff x="247741" y="2937334"/>
            <a:chExt cx="11607940" cy="2481503"/>
          </a:xfrm>
        </p:grpSpPr>
        <p:sp>
          <p:nvSpPr>
            <p:cNvPr id="6" name="Rectangle 5">
              <a:extLst>
                <a:ext uri="{FF2B5EF4-FFF2-40B4-BE49-F238E27FC236}">
                  <a16:creationId xmlns:a16="http://schemas.microsoft.com/office/drawing/2014/main" id="{1FFCF9EE-A60A-4110-B19A-C3C571863149}"/>
                </a:ext>
              </a:extLst>
            </p:cNvPr>
            <p:cNvSpPr/>
            <p:nvPr/>
          </p:nvSpPr>
          <p:spPr>
            <a:xfrm>
              <a:off x="247741" y="2937334"/>
              <a:ext cx="11607940" cy="2481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 name="Rectangle 6">
              <a:extLst>
                <a:ext uri="{FF2B5EF4-FFF2-40B4-BE49-F238E27FC236}">
                  <a16:creationId xmlns:a16="http://schemas.microsoft.com/office/drawing/2014/main" id="{F48D19B1-48B6-414A-A36B-957BEF30C281}"/>
                </a:ext>
              </a:extLst>
            </p:cNvPr>
            <p:cNvSpPr/>
            <p:nvPr/>
          </p:nvSpPr>
          <p:spPr>
            <a:xfrm>
              <a:off x="925525" y="3057552"/>
              <a:ext cx="9225536" cy="45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dirty="0"/>
            </a:p>
          </p:txBody>
        </p:sp>
        <p:grpSp>
          <p:nvGrpSpPr>
            <p:cNvPr id="8" name="Group 7">
              <a:extLst>
                <a:ext uri="{FF2B5EF4-FFF2-40B4-BE49-F238E27FC236}">
                  <a16:creationId xmlns:a16="http://schemas.microsoft.com/office/drawing/2014/main" id="{B2ADC9EF-688C-4512-B80A-805CFD829F5F}"/>
                </a:ext>
              </a:extLst>
            </p:cNvPr>
            <p:cNvGrpSpPr/>
            <p:nvPr/>
          </p:nvGrpSpPr>
          <p:grpSpPr>
            <a:xfrm>
              <a:off x="419916" y="3779749"/>
              <a:ext cx="1793335" cy="372765"/>
              <a:chOff x="1170402" y="3738105"/>
              <a:chExt cx="1998060" cy="454955"/>
            </a:xfrm>
            <a:solidFill>
              <a:schemeClr val="accent2"/>
            </a:solidFill>
          </p:grpSpPr>
          <p:sp>
            <p:nvSpPr>
              <p:cNvPr id="70" name="Rectangle 69">
                <a:extLst>
                  <a:ext uri="{FF2B5EF4-FFF2-40B4-BE49-F238E27FC236}">
                    <a16:creationId xmlns:a16="http://schemas.microsoft.com/office/drawing/2014/main" id="{F39DC7CC-012F-42A2-9F02-610338B5E3BB}"/>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1" name="Rectangle 70">
                <a:extLst>
                  <a:ext uri="{FF2B5EF4-FFF2-40B4-BE49-F238E27FC236}">
                    <a16:creationId xmlns:a16="http://schemas.microsoft.com/office/drawing/2014/main" id="{BC9936FB-9D72-45FB-8D88-B30D9B5FF039}"/>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2" name="Rectangle 71">
                <a:extLst>
                  <a:ext uri="{FF2B5EF4-FFF2-40B4-BE49-F238E27FC236}">
                    <a16:creationId xmlns:a16="http://schemas.microsoft.com/office/drawing/2014/main" id="{2BAA8052-9042-4D12-A47B-0A3EA0F4B11E}"/>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3" name="Rectangle 72">
                <a:extLst>
                  <a:ext uri="{FF2B5EF4-FFF2-40B4-BE49-F238E27FC236}">
                    <a16:creationId xmlns:a16="http://schemas.microsoft.com/office/drawing/2014/main" id="{040665AF-D231-461E-B107-528640EF173A}"/>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4" name="Rectangle 73">
                <a:extLst>
                  <a:ext uri="{FF2B5EF4-FFF2-40B4-BE49-F238E27FC236}">
                    <a16:creationId xmlns:a16="http://schemas.microsoft.com/office/drawing/2014/main" id="{639A9444-45FE-41F2-904A-C40AA6BC980A}"/>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5" name="Rectangle 74">
                <a:extLst>
                  <a:ext uri="{FF2B5EF4-FFF2-40B4-BE49-F238E27FC236}">
                    <a16:creationId xmlns:a16="http://schemas.microsoft.com/office/drawing/2014/main" id="{8875DA16-7785-435A-9E24-4F9AF665FEAD}"/>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6" name="Rectangle 75">
                <a:extLst>
                  <a:ext uri="{FF2B5EF4-FFF2-40B4-BE49-F238E27FC236}">
                    <a16:creationId xmlns:a16="http://schemas.microsoft.com/office/drawing/2014/main" id="{0D82CBA2-B49E-4F96-B1E0-36AD2673AECA}"/>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7" name="Rectangle 76">
                <a:extLst>
                  <a:ext uri="{FF2B5EF4-FFF2-40B4-BE49-F238E27FC236}">
                    <a16:creationId xmlns:a16="http://schemas.microsoft.com/office/drawing/2014/main" id="{11299D99-33EA-4D50-BCB4-4D956FB950CC}"/>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8" name="Rectangle 77">
                <a:extLst>
                  <a:ext uri="{FF2B5EF4-FFF2-40B4-BE49-F238E27FC236}">
                    <a16:creationId xmlns:a16="http://schemas.microsoft.com/office/drawing/2014/main" id="{2F5EF2CD-A59D-428F-BA06-F9A739C905A6}"/>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9" name="Rectangle 78">
                <a:extLst>
                  <a:ext uri="{FF2B5EF4-FFF2-40B4-BE49-F238E27FC236}">
                    <a16:creationId xmlns:a16="http://schemas.microsoft.com/office/drawing/2014/main" id="{6DE913C2-0B4E-4095-B6B2-393C0D190F08}"/>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0" name="Rectangle 79">
                <a:extLst>
                  <a:ext uri="{FF2B5EF4-FFF2-40B4-BE49-F238E27FC236}">
                    <a16:creationId xmlns:a16="http://schemas.microsoft.com/office/drawing/2014/main" id="{5E94FEB6-CD0C-42AE-8660-F5CF49B7ECF4}"/>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1" name="Rectangle 80">
                <a:extLst>
                  <a:ext uri="{FF2B5EF4-FFF2-40B4-BE49-F238E27FC236}">
                    <a16:creationId xmlns:a16="http://schemas.microsoft.com/office/drawing/2014/main" id="{60C34D52-FD1D-4AEB-BEDA-10ABFCCCD5BD}"/>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2" name="Rectangle 81">
                <a:extLst>
                  <a:ext uri="{FF2B5EF4-FFF2-40B4-BE49-F238E27FC236}">
                    <a16:creationId xmlns:a16="http://schemas.microsoft.com/office/drawing/2014/main" id="{F6BD59F4-6F6D-4412-86E2-AFD299AAC88D}"/>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3" name="Rectangle 82">
                <a:extLst>
                  <a:ext uri="{FF2B5EF4-FFF2-40B4-BE49-F238E27FC236}">
                    <a16:creationId xmlns:a16="http://schemas.microsoft.com/office/drawing/2014/main" id="{A2712BCA-19CD-4175-82B0-BF25FCDB5248}"/>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4" name="Rectangle 83">
                <a:extLst>
                  <a:ext uri="{FF2B5EF4-FFF2-40B4-BE49-F238E27FC236}">
                    <a16:creationId xmlns:a16="http://schemas.microsoft.com/office/drawing/2014/main" id="{078C53F0-76C9-4E48-86F5-76F79045BB52}"/>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5" name="Rectangle 84">
                <a:extLst>
                  <a:ext uri="{FF2B5EF4-FFF2-40B4-BE49-F238E27FC236}">
                    <a16:creationId xmlns:a16="http://schemas.microsoft.com/office/drawing/2014/main" id="{A80F6103-EF63-4E19-A9B8-03D1EE6B12CD}"/>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9" name="Group 8">
              <a:extLst>
                <a:ext uri="{FF2B5EF4-FFF2-40B4-BE49-F238E27FC236}">
                  <a16:creationId xmlns:a16="http://schemas.microsoft.com/office/drawing/2014/main" id="{855544AC-E472-43DA-BDBC-A3C39B6B7C48}"/>
                </a:ext>
              </a:extLst>
            </p:cNvPr>
            <p:cNvGrpSpPr/>
            <p:nvPr/>
          </p:nvGrpSpPr>
          <p:grpSpPr>
            <a:xfrm>
              <a:off x="2375346" y="3784619"/>
              <a:ext cx="1793335" cy="372765"/>
              <a:chOff x="1170402" y="3738105"/>
              <a:chExt cx="1998060" cy="454955"/>
            </a:xfrm>
            <a:solidFill>
              <a:schemeClr val="accent2"/>
            </a:solidFill>
          </p:grpSpPr>
          <p:sp>
            <p:nvSpPr>
              <p:cNvPr id="54" name="Rectangle 53">
                <a:extLst>
                  <a:ext uri="{FF2B5EF4-FFF2-40B4-BE49-F238E27FC236}">
                    <a16:creationId xmlns:a16="http://schemas.microsoft.com/office/drawing/2014/main" id="{DBE48D2F-87CF-4AFA-A0B6-75441C1ED51C}"/>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5" name="Rectangle 54">
                <a:extLst>
                  <a:ext uri="{FF2B5EF4-FFF2-40B4-BE49-F238E27FC236}">
                    <a16:creationId xmlns:a16="http://schemas.microsoft.com/office/drawing/2014/main" id="{BA675B8C-474D-4BD4-B274-75F04FCF7158}"/>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6" name="Rectangle 55">
                <a:extLst>
                  <a:ext uri="{FF2B5EF4-FFF2-40B4-BE49-F238E27FC236}">
                    <a16:creationId xmlns:a16="http://schemas.microsoft.com/office/drawing/2014/main" id="{672054A4-268E-458C-B277-20F05D989234}"/>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7" name="Rectangle 56">
                <a:extLst>
                  <a:ext uri="{FF2B5EF4-FFF2-40B4-BE49-F238E27FC236}">
                    <a16:creationId xmlns:a16="http://schemas.microsoft.com/office/drawing/2014/main" id="{199A1BA0-B3A5-47A4-B9A6-075F1629EF34}"/>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8" name="Rectangle 57">
                <a:extLst>
                  <a:ext uri="{FF2B5EF4-FFF2-40B4-BE49-F238E27FC236}">
                    <a16:creationId xmlns:a16="http://schemas.microsoft.com/office/drawing/2014/main" id="{CB670791-AC9A-426D-B542-A2B32D30809D}"/>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9" name="Rectangle 58">
                <a:extLst>
                  <a:ext uri="{FF2B5EF4-FFF2-40B4-BE49-F238E27FC236}">
                    <a16:creationId xmlns:a16="http://schemas.microsoft.com/office/drawing/2014/main" id="{9AEE77AD-3F5C-421F-B027-1877601B0EE4}"/>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0" name="Rectangle 59">
                <a:extLst>
                  <a:ext uri="{FF2B5EF4-FFF2-40B4-BE49-F238E27FC236}">
                    <a16:creationId xmlns:a16="http://schemas.microsoft.com/office/drawing/2014/main" id="{34444E0F-FFCA-40B2-962D-2FA53047C76D}"/>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1" name="Rectangle 60">
                <a:extLst>
                  <a:ext uri="{FF2B5EF4-FFF2-40B4-BE49-F238E27FC236}">
                    <a16:creationId xmlns:a16="http://schemas.microsoft.com/office/drawing/2014/main" id="{4BA07305-CF09-409B-99B7-085F42879B9C}"/>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2" name="Rectangle 61">
                <a:extLst>
                  <a:ext uri="{FF2B5EF4-FFF2-40B4-BE49-F238E27FC236}">
                    <a16:creationId xmlns:a16="http://schemas.microsoft.com/office/drawing/2014/main" id="{C36DAD3B-80AD-4706-9678-116065286B73}"/>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3" name="Rectangle 62">
                <a:extLst>
                  <a:ext uri="{FF2B5EF4-FFF2-40B4-BE49-F238E27FC236}">
                    <a16:creationId xmlns:a16="http://schemas.microsoft.com/office/drawing/2014/main" id="{4A5D83A4-6002-43DF-9B07-8FA91B9EB411}"/>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4" name="Rectangle 63">
                <a:extLst>
                  <a:ext uri="{FF2B5EF4-FFF2-40B4-BE49-F238E27FC236}">
                    <a16:creationId xmlns:a16="http://schemas.microsoft.com/office/drawing/2014/main" id="{E8E1F703-8884-42F9-8DCD-B7F08BD1B57F}"/>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5" name="Rectangle 64">
                <a:extLst>
                  <a:ext uri="{FF2B5EF4-FFF2-40B4-BE49-F238E27FC236}">
                    <a16:creationId xmlns:a16="http://schemas.microsoft.com/office/drawing/2014/main" id="{9A1FC3B9-A892-49B1-95C3-DE05E8B07879}"/>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6" name="Rectangle 65">
                <a:extLst>
                  <a:ext uri="{FF2B5EF4-FFF2-40B4-BE49-F238E27FC236}">
                    <a16:creationId xmlns:a16="http://schemas.microsoft.com/office/drawing/2014/main" id="{8E2C410C-14C2-45D5-BC58-5489E457517F}"/>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7" name="Rectangle 66">
                <a:extLst>
                  <a:ext uri="{FF2B5EF4-FFF2-40B4-BE49-F238E27FC236}">
                    <a16:creationId xmlns:a16="http://schemas.microsoft.com/office/drawing/2014/main" id="{73D1D19E-71CC-4D1F-9653-146076417BE6}"/>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8" name="Rectangle 67">
                <a:extLst>
                  <a:ext uri="{FF2B5EF4-FFF2-40B4-BE49-F238E27FC236}">
                    <a16:creationId xmlns:a16="http://schemas.microsoft.com/office/drawing/2014/main" id="{91D82EB4-25A8-4EAD-9414-1D9DE2C9D8B8}"/>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9" name="Rectangle 68">
                <a:extLst>
                  <a:ext uri="{FF2B5EF4-FFF2-40B4-BE49-F238E27FC236}">
                    <a16:creationId xmlns:a16="http://schemas.microsoft.com/office/drawing/2014/main" id="{B117E281-8F48-4E4D-AFC2-E1FF18A4AFC3}"/>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10" name="Group 9">
              <a:extLst>
                <a:ext uri="{FF2B5EF4-FFF2-40B4-BE49-F238E27FC236}">
                  <a16:creationId xmlns:a16="http://schemas.microsoft.com/office/drawing/2014/main" id="{A15B5FFC-E4E1-444A-952D-FD08DC2D6A6A}"/>
                </a:ext>
              </a:extLst>
            </p:cNvPr>
            <p:cNvGrpSpPr/>
            <p:nvPr/>
          </p:nvGrpSpPr>
          <p:grpSpPr>
            <a:xfrm>
              <a:off x="6396609" y="3796670"/>
              <a:ext cx="1793335" cy="372765"/>
              <a:chOff x="1170402" y="3738105"/>
              <a:chExt cx="1998060" cy="454955"/>
            </a:xfrm>
            <a:solidFill>
              <a:schemeClr val="accent2"/>
            </a:solidFill>
          </p:grpSpPr>
          <p:sp>
            <p:nvSpPr>
              <p:cNvPr id="38" name="Rectangle 37">
                <a:extLst>
                  <a:ext uri="{FF2B5EF4-FFF2-40B4-BE49-F238E27FC236}">
                    <a16:creationId xmlns:a16="http://schemas.microsoft.com/office/drawing/2014/main" id="{9F20DBD5-6344-488C-BB94-3EB754E8BE71}"/>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9" name="Rectangle 38">
                <a:extLst>
                  <a:ext uri="{FF2B5EF4-FFF2-40B4-BE49-F238E27FC236}">
                    <a16:creationId xmlns:a16="http://schemas.microsoft.com/office/drawing/2014/main" id="{9A7FAFF1-AF0A-4D01-8C73-7C0C66FF5EC4}"/>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0" name="Rectangle 39">
                <a:extLst>
                  <a:ext uri="{FF2B5EF4-FFF2-40B4-BE49-F238E27FC236}">
                    <a16:creationId xmlns:a16="http://schemas.microsoft.com/office/drawing/2014/main" id="{8498A442-9CB3-46BD-A774-B168F03FFFE3}"/>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1" name="Rectangle 40">
                <a:extLst>
                  <a:ext uri="{FF2B5EF4-FFF2-40B4-BE49-F238E27FC236}">
                    <a16:creationId xmlns:a16="http://schemas.microsoft.com/office/drawing/2014/main" id="{55B4D6DA-6FDD-410E-88CE-8E036CEAB632}"/>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2" name="Rectangle 41">
                <a:extLst>
                  <a:ext uri="{FF2B5EF4-FFF2-40B4-BE49-F238E27FC236}">
                    <a16:creationId xmlns:a16="http://schemas.microsoft.com/office/drawing/2014/main" id="{C6DCE713-56AE-42DB-AFB0-79FBB534659E}"/>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3" name="Rectangle 42">
                <a:extLst>
                  <a:ext uri="{FF2B5EF4-FFF2-40B4-BE49-F238E27FC236}">
                    <a16:creationId xmlns:a16="http://schemas.microsoft.com/office/drawing/2014/main" id="{A249A7D4-3411-44AF-9E1D-808B874DEB30}"/>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4" name="Rectangle 43">
                <a:extLst>
                  <a:ext uri="{FF2B5EF4-FFF2-40B4-BE49-F238E27FC236}">
                    <a16:creationId xmlns:a16="http://schemas.microsoft.com/office/drawing/2014/main" id="{C3995271-7FEE-4FE5-8D29-200CA9005526}"/>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5" name="Rectangle 44">
                <a:extLst>
                  <a:ext uri="{FF2B5EF4-FFF2-40B4-BE49-F238E27FC236}">
                    <a16:creationId xmlns:a16="http://schemas.microsoft.com/office/drawing/2014/main" id="{0C384EF8-310E-4D34-8EF6-40F1645A3DFC}"/>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6" name="Rectangle 45">
                <a:extLst>
                  <a:ext uri="{FF2B5EF4-FFF2-40B4-BE49-F238E27FC236}">
                    <a16:creationId xmlns:a16="http://schemas.microsoft.com/office/drawing/2014/main" id="{17EBB4D8-E62B-4C11-A080-7D5D1E1B7CB3}"/>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7" name="Rectangle 46">
                <a:extLst>
                  <a:ext uri="{FF2B5EF4-FFF2-40B4-BE49-F238E27FC236}">
                    <a16:creationId xmlns:a16="http://schemas.microsoft.com/office/drawing/2014/main" id="{F95678F2-6A2F-4B64-9E5D-B19405609192}"/>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8" name="Rectangle 47">
                <a:extLst>
                  <a:ext uri="{FF2B5EF4-FFF2-40B4-BE49-F238E27FC236}">
                    <a16:creationId xmlns:a16="http://schemas.microsoft.com/office/drawing/2014/main" id="{785A3BD9-23CE-4B75-BE30-E821B60779AE}"/>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9" name="Rectangle 48">
                <a:extLst>
                  <a:ext uri="{FF2B5EF4-FFF2-40B4-BE49-F238E27FC236}">
                    <a16:creationId xmlns:a16="http://schemas.microsoft.com/office/drawing/2014/main" id="{DC9B4941-B546-4E7D-B955-6907C39F676E}"/>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0" name="Rectangle 49">
                <a:extLst>
                  <a:ext uri="{FF2B5EF4-FFF2-40B4-BE49-F238E27FC236}">
                    <a16:creationId xmlns:a16="http://schemas.microsoft.com/office/drawing/2014/main" id="{FE2FABC2-7A4B-4A3A-B44E-06A141416558}"/>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1" name="Rectangle 50">
                <a:extLst>
                  <a:ext uri="{FF2B5EF4-FFF2-40B4-BE49-F238E27FC236}">
                    <a16:creationId xmlns:a16="http://schemas.microsoft.com/office/drawing/2014/main" id="{B619CBB4-DC68-47B2-99A3-3D47391CF747}"/>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2" name="Rectangle 51">
                <a:extLst>
                  <a:ext uri="{FF2B5EF4-FFF2-40B4-BE49-F238E27FC236}">
                    <a16:creationId xmlns:a16="http://schemas.microsoft.com/office/drawing/2014/main" id="{AD53CDF9-C91A-493C-85F3-CC99AB2A4794}"/>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3" name="Rectangle 52">
                <a:extLst>
                  <a:ext uri="{FF2B5EF4-FFF2-40B4-BE49-F238E27FC236}">
                    <a16:creationId xmlns:a16="http://schemas.microsoft.com/office/drawing/2014/main" id="{EBC05019-E8B1-454D-9798-D308C8EC0AA7}"/>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11" name="Group 10">
              <a:extLst>
                <a:ext uri="{FF2B5EF4-FFF2-40B4-BE49-F238E27FC236}">
                  <a16:creationId xmlns:a16="http://schemas.microsoft.com/office/drawing/2014/main" id="{BC1AFB39-C2FD-47AE-9CCD-49C7EBEB67F2}"/>
                </a:ext>
              </a:extLst>
            </p:cNvPr>
            <p:cNvGrpSpPr/>
            <p:nvPr/>
          </p:nvGrpSpPr>
          <p:grpSpPr>
            <a:xfrm>
              <a:off x="8351022" y="3791795"/>
              <a:ext cx="1793335" cy="372765"/>
              <a:chOff x="1170402" y="3738105"/>
              <a:chExt cx="1998060" cy="454955"/>
            </a:xfrm>
            <a:solidFill>
              <a:schemeClr val="accent2"/>
            </a:solidFill>
          </p:grpSpPr>
          <p:sp>
            <p:nvSpPr>
              <p:cNvPr id="22" name="Rectangle 21">
                <a:extLst>
                  <a:ext uri="{FF2B5EF4-FFF2-40B4-BE49-F238E27FC236}">
                    <a16:creationId xmlns:a16="http://schemas.microsoft.com/office/drawing/2014/main" id="{3E448286-6FE8-4D79-830D-F34D60F749E6}"/>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Rectangle 22">
                <a:extLst>
                  <a:ext uri="{FF2B5EF4-FFF2-40B4-BE49-F238E27FC236}">
                    <a16:creationId xmlns:a16="http://schemas.microsoft.com/office/drawing/2014/main" id="{C5C1066C-B0F6-41A0-9FF2-1CF81C4E20C2}"/>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 name="Rectangle 23">
                <a:extLst>
                  <a:ext uri="{FF2B5EF4-FFF2-40B4-BE49-F238E27FC236}">
                    <a16:creationId xmlns:a16="http://schemas.microsoft.com/office/drawing/2014/main" id="{CC86CD86-9026-4EA1-AC29-7520E4753D85}"/>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Rectangle 24">
                <a:extLst>
                  <a:ext uri="{FF2B5EF4-FFF2-40B4-BE49-F238E27FC236}">
                    <a16:creationId xmlns:a16="http://schemas.microsoft.com/office/drawing/2014/main" id="{F63AFC74-95AE-46F9-B4FF-DE14768F4349}"/>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 name="Rectangle 25">
                <a:extLst>
                  <a:ext uri="{FF2B5EF4-FFF2-40B4-BE49-F238E27FC236}">
                    <a16:creationId xmlns:a16="http://schemas.microsoft.com/office/drawing/2014/main" id="{31BE0A11-ED79-481E-B578-54616CC58A14}"/>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Rectangle 26">
                <a:extLst>
                  <a:ext uri="{FF2B5EF4-FFF2-40B4-BE49-F238E27FC236}">
                    <a16:creationId xmlns:a16="http://schemas.microsoft.com/office/drawing/2014/main" id="{13A174DE-12B3-4FFF-BC21-AF0D6A0894D9}"/>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 name="Rectangle 27">
                <a:extLst>
                  <a:ext uri="{FF2B5EF4-FFF2-40B4-BE49-F238E27FC236}">
                    <a16:creationId xmlns:a16="http://schemas.microsoft.com/office/drawing/2014/main" id="{15E761B8-D16A-4321-AEC4-3FC862403EA4}"/>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 name="Rectangle 28">
                <a:extLst>
                  <a:ext uri="{FF2B5EF4-FFF2-40B4-BE49-F238E27FC236}">
                    <a16:creationId xmlns:a16="http://schemas.microsoft.com/office/drawing/2014/main" id="{236FC9B2-B04D-4B87-B80F-70A9CD9A5B80}"/>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 name="Rectangle 29">
                <a:extLst>
                  <a:ext uri="{FF2B5EF4-FFF2-40B4-BE49-F238E27FC236}">
                    <a16:creationId xmlns:a16="http://schemas.microsoft.com/office/drawing/2014/main" id="{3409BFEC-36D3-4B55-8178-B82B3FA9CCF9}"/>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 name="Rectangle 30">
                <a:extLst>
                  <a:ext uri="{FF2B5EF4-FFF2-40B4-BE49-F238E27FC236}">
                    <a16:creationId xmlns:a16="http://schemas.microsoft.com/office/drawing/2014/main" id="{70AAD4C0-33EA-4C65-A301-1DE105F98F77}"/>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 name="Rectangle 31">
                <a:extLst>
                  <a:ext uri="{FF2B5EF4-FFF2-40B4-BE49-F238E27FC236}">
                    <a16:creationId xmlns:a16="http://schemas.microsoft.com/office/drawing/2014/main" id="{A6C12DB1-754F-48FF-9EA0-3A64B83426C1}"/>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 name="Rectangle 32">
                <a:extLst>
                  <a:ext uri="{FF2B5EF4-FFF2-40B4-BE49-F238E27FC236}">
                    <a16:creationId xmlns:a16="http://schemas.microsoft.com/office/drawing/2014/main" id="{36FDE909-2E57-4E79-9CAB-CFFB19617A78}"/>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 name="Rectangle 33">
                <a:extLst>
                  <a:ext uri="{FF2B5EF4-FFF2-40B4-BE49-F238E27FC236}">
                    <a16:creationId xmlns:a16="http://schemas.microsoft.com/office/drawing/2014/main" id="{FE35EDA4-D1C9-42D3-AC31-70308E283AA0}"/>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5" name="Rectangle 34">
                <a:extLst>
                  <a:ext uri="{FF2B5EF4-FFF2-40B4-BE49-F238E27FC236}">
                    <a16:creationId xmlns:a16="http://schemas.microsoft.com/office/drawing/2014/main" id="{9F67E329-4238-435B-B21B-010F9C7A32CF}"/>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Rectangle 35">
                <a:extLst>
                  <a:ext uri="{FF2B5EF4-FFF2-40B4-BE49-F238E27FC236}">
                    <a16:creationId xmlns:a16="http://schemas.microsoft.com/office/drawing/2014/main" id="{D4132CF5-1A21-406F-A040-FEE1779E7A93}"/>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7" name="Rectangle 36">
                <a:extLst>
                  <a:ext uri="{FF2B5EF4-FFF2-40B4-BE49-F238E27FC236}">
                    <a16:creationId xmlns:a16="http://schemas.microsoft.com/office/drawing/2014/main" id="{14C6625E-B841-483E-BD62-07C1EA2F8CEF}"/>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2" name="Rectangle 11">
              <a:extLst>
                <a:ext uri="{FF2B5EF4-FFF2-40B4-BE49-F238E27FC236}">
                  <a16:creationId xmlns:a16="http://schemas.microsoft.com/office/drawing/2014/main" id="{4CBB9AB9-BB30-4EE1-A320-EEBFB0D9DD87}"/>
                </a:ext>
              </a:extLst>
            </p:cNvPr>
            <p:cNvSpPr/>
            <p:nvPr/>
          </p:nvSpPr>
          <p:spPr>
            <a:xfrm>
              <a:off x="419916" y="4364213"/>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dirty="0"/>
            </a:p>
          </p:txBody>
        </p:sp>
        <p:sp>
          <p:nvSpPr>
            <p:cNvPr id="13" name="Rectangle 12">
              <a:extLst>
                <a:ext uri="{FF2B5EF4-FFF2-40B4-BE49-F238E27FC236}">
                  <a16:creationId xmlns:a16="http://schemas.microsoft.com/office/drawing/2014/main" id="{9C7E5634-2835-41BB-A786-1512526F58EA}"/>
                </a:ext>
              </a:extLst>
            </p:cNvPr>
            <p:cNvSpPr/>
            <p:nvPr/>
          </p:nvSpPr>
          <p:spPr>
            <a:xfrm>
              <a:off x="2372279" y="4364213"/>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Rectangle 13">
              <a:extLst>
                <a:ext uri="{FF2B5EF4-FFF2-40B4-BE49-F238E27FC236}">
                  <a16:creationId xmlns:a16="http://schemas.microsoft.com/office/drawing/2014/main" id="{8724F03E-A267-42EA-AD58-12A9B0AD36CB}"/>
                </a:ext>
              </a:extLst>
            </p:cNvPr>
            <p:cNvSpPr/>
            <p:nvPr/>
          </p:nvSpPr>
          <p:spPr>
            <a:xfrm rot="16200000">
              <a:off x="4219731" y="3905655"/>
              <a:ext cx="1392481" cy="1164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sp>
          <p:nvSpPr>
            <p:cNvPr id="15" name="Rectangle 14">
              <a:extLst>
                <a:ext uri="{FF2B5EF4-FFF2-40B4-BE49-F238E27FC236}">
                  <a16:creationId xmlns:a16="http://schemas.microsoft.com/office/drawing/2014/main" id="{2A399897-E395-43B7-9A64-059788B792D2}"/>
                </a:ext>
              </a:extLst>
            </p:cNvPr>
            <p:cNvSpPr/>
            <p:nvPr/>
          </p:nvSpPr>
          <p:spPr>
            <a:xfrm>
              <a:off x="6383453" y="4376265"/>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Rectangle 15">
              <a:extLst>
                <a:ext uri="{FF2B5EF4-FFF2-40B4-BE49-F238E27FC236}">
                  <a16:creationId xmlns:a16="http://schemas.microsoft.com/office/drawing/2014/main" id="{B39BAB28-A279-46DB-88CB-87FBAD69B16A}"/>
                </a:ext>
              </a:extLst>
            </p:cNvPr>
            <p:cNvSpPr/>
            <p:nvPr/>
          </p:nvSpPr>
          <p:spPr>
            <a:xfrm>
              <a:off x="8354655" y="4378832"/>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Rectangle 16">
              <a:extLst>
                <a:ext uri="{FF2B5EF4-FFF2-40B4-BE49-F238E27FC236}">
                  <a16:creationId xmlns:a16="http://schemas.microsoft.com/office/drawing/2014/main" id="{ADF72E42-B40F-425D-8A76-2277482628D6}"/>
                </a:ext>
              </a:extLst>
            </p:cNvPr>
            <p:cNvSpPr/>
            <p:nvPr/>
          </p:nvSpPr>
          <p:spPr>
            <a:xfrm rot="16200000">
              <a:off x="5747938" y="3698754"/>
              <a:ext cx="372765"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Rectangle 17">
              <a:extLst>
                <a:ext uri="{FF2B5EF4-FFF2-40B4-BE49-F238E27FC236}">
                  <a16:creationId xmlns:a16="http://schemas.microsoft.com/office/drawing/2014/main" id="{EB2292A1-0704-431B-A330-B63BE11F3716}"/>
                </a:ext>
              </a:extLst>
            </p:cNvPr>
            <p:cNvSpPr/>
            <p:nvPr/>
          </p:nvSpPr>
          <p:spPr>
            <a:xfrm rot="16200000">
              <a:off x="5760330" y="4285645"/>
              <a:ext cx="372765"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Rectangle 18">
              <a:extLst>
                <a:ext uri="{FF2B5EF4-FFF2-40B4-BE49-F238E27FC236}">
                  <a16:creationId xmlns:a16="http://schemas.microsoft.com/office/drawing/2014/main" id="{5541F2C3-4E65-496C-9D72-CF1C7B250E3C}"/>
                </a:ext>
              </a:extLst>
            </p:cNvPr>
            <p:cNvSpPr/>
            <p:nvPr/>
          </p:nvSpPr>
          <p:spPr>
            <a:xfrm rot="16200000">
              <a:off x="481322" y="3140120"/>
              <a:ext cx="218815" cy="289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Rectangle 19">
              <a:extLst>
                <a:ext uri="{FF2B5EF4-FFF2-40B4-BE49-F238E27FC236}">
                  <a16:creationId xmlns:a16="http://schemas.microsoft.com/office/drawing/2014/main" id="{AC5BF950-69D8-43E2-A6CE-A370DFD219EE}"/>
                </a:ext>
              </a:extLst>
            </p:cNvPr>
            <p:cNvSpPr/>
            <p:nvPr/>
          </p:nvSpPr>
          <p:spPr>
            <a:xfrm rot="16200000">
              <a:off x="10448077" y="3865128"/>
              <a:ext cx="2129298" cy="50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sp>
          <p:nvSpPr>
            <p:cNvPr id="21" name="Rectangle 20">
              <a:extLst>
                <a:ext uri="{FF2B5EF4-FFF2-40B4-BE49-F238E27FC236}">
                  <a16:creationId xmlns:a16="http://schemas.microsoft.com/office/drawing/2014/main" id="{5AC0C355-D3ED-469A-A4FD-59315298CC3A}"/>
                </a:ext>
              </a:extLst>
            </p:cNvPr>
            <p:cNvSpPr/>
            <p:nvPr/>
          </p:nvSpPr>
          <p:spPr>
            <a:xfrm rot="16200000">
              <a:off x="9648664" y="3651499"/>
              <a:ext cx="2129298" cy="936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grpSp>
      <p:grpSp>
        <p:nvGrpSpPr>
          <p:cNvPr id="86" name="Group 85">
            <a:extLst>
              <a:ext uri="{FF2B5EF4-FFF2-40B4-BE49-F238E27FC236}">
                <a16:creationId xmlns:a16="http://schemas.microsoft.com/office/drawing/2014/main" id="{6EA87655-D32B-4C9A-96C4-C1AA4A34329B}"/>
              </a:ext>
            </a:extLst>
          </p:cNvPr>
          <p:cNvGrpSpPr/>
          <p:nvPr/>
        </p:nvGrpSpPr>
        <p:grpSpPr>
          <a:xfrm>
            <a:off x="4666757" y="2393163"/>
            <a:ext cx="2626730" cy="561533"/>
            <a:chOff x="247741" y="2937334"/>
            <a:chExt cx="11607940" cy="2481503"/>
          </a:xfrm>
        </p:grpSpPr>
        <p:sp>
          <p:nvSpPr>
            <p:cNvPr id="87" name="Rectangle 86">
              <a:extLst>
                <a:ext uri="{FF2B5EF4-FFF2-40B4-BE49-F238E27FC236}">
                  <a16:creationId xmlns:a16="http://schemas.microsoft.com/office/drawing/2014/main" id="{D83B3D21-91FD-476E-8E9D-5EC67CEC6174}"/>
                </a:ext>
              </a:extLst>
            </p:cNvPr>
            <p:cNvSpPr/>
            <p:nvPr/>
          </p:nvSpPr>
          <p:spPr>
            <a:xfrm>
              <a:off x="247741" y="2937334"/>
              <a:ext cx="11607940" cy="2481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88" name="Rectangle 87">
              <a:extLst>
                <a:ext uri="{FF2B5EF4-FFF2-40B4-BE49-F238E27FC236}">
                  <a16:creationId xmlns:a16="http://schemas.microsoft.com/office/drawing/2014/main" id="{7CAE23CF-EBE8-45BF-B28F-CD410A048D53}"/>
                </a:ext>
              </a:extLst>
            </p:cNvPr>
            <p:cNvSpPr/>
            <p:nvPr/>
          </p:nvSpPr>
          <p:spPr>
            <a:xfrm>
              <a:off x="925525" y="3057552"/>
              <a:ext cx="9225536" cy="45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dirty="0"/>
            </a:p>
          </p:txBody>
        </p:sp>
        <p:grpSp>
          <p:nvGrpSpPr>
            <p:cNvPr id="89" name="Group 88">
              <a:extLst>
                <a:ext uri="{FF2B5EF4-FFF2-40B4-BE49-F238E27FC236}">
                  <a16:creationId xmlns:a16="http://schemas.microsoft.com/office/drawing/2014/main" id="{2842E8B7-8897-41DA-8480-468A21FA0A0A}"/>
                </a:ext>
              </a:extLst>
            </p:cNvPr>
            <p:cNvGrpSpPr/>
            <p:nvPr/>
          </p:nvGrpSpPr>
          <p:grpSpPr>
            <a:xfrm>
              <a:off x="419916" y="3779749"/>
              <a:ext cx="1793335" cy="372765"/>
              <a:chOff x="1170402" y="3738105"/>
              <a:chExt cx="1998060" cy="454955"/>
            </a:xfrm>
            <a:solidFill>
              <a:schemeClr val="accent2"/>
            </a:solidFill>
          </p:grpSpPr>
          <p:sp>
            <p:nvSpPr>
              <p:cNvPr id="151" name="Rectangle 150">
                <a:extLst>
                  <a:ext uri="{FF2B5EF4-FFF2-40B4-BE49-F238E27FC236}">
                    <a16:creationId xmlns:a16="http://schemas.microsoft.com/office/drawing/2014/main" id="{222D6E59-84FD-4793-ADFA-B29570FBF97E}"/>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2" name="Rectangle 151">
                <a:extLst>
                  <a:ext uri="{FF2B5EF4-FFF2-40B4-BE49-F238E27FC236}">
                    <a16:creationId xmlns:a16="http://schemas.microsoft.com/office/drawing/2014/main" id="{248CA880-DD95-4BC7-9275-F021151D5E99}"/>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3" name="Rectangle 152">
                <a:extLst>
                  <a:ext uri="{FF2B5EF4-FFF2-40B4-BE49-F238E27FC236}">
                    <a16:creationId xmlns:a16="http://schemas.microsoft.com/office/drawing/2014/main" id="{ED18C270-9DB3-405A-84BC-AB76D7F9D826}"/>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4" name="Rectangle 153">
                <a:extLst>
                  <a:ext uri="{FF2B5EF4-FFF2-40B4-BE49-F238E27FC236}">
                    <a16:creationId xmlns:a16="http://schemas.microsoft.com/office/drawing/2014/main" id="{76A0C30B-5974-4257-824A-6CFD8031BDEF}"/>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5" name="Rectangle 154">
                <a:extLst>
                  <a:ext uri="{FF2B5EF4-FFF2-40B4-BE49-F238E27FC236}">
                    <a16:creationId xmlns:a16="http://schemas.microsoft.com/office/drawing/2014/main" id="{4B16C512-1FDD-40D3-833B-DE044AB95483}"/>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6" name="Rectangle 155">
                <a:extLst>
                  <a:ext uri="{FF2B5EF4-FFF2-40B4-BE49-F238E27FC236}">
                    <a16:creationId xmlns:a16="http://schemas.microsoft.com/office/drawing/2014/main" id="{3176C177-E20C-4783-8093-9FFCED8CADDC}"/>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7" name="Rectangle 156">
                <a:extLst>
                  <a:ext uri="{FF2B5EF4-FFF2-40B4-BE49-F238E27FC236}">
                    <a16:creationId xmlns:a16="http://schemas.microsoft.com/office/drawing/2014/main" id="{32A8E77D-1374-484B-9E70-A9D5EBC536EA}"/>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8" name="Rectangle 157">
                <a:extLst>
                  <a:ext uri="{FF2B5EF4-FFF2-40B4-BE49-F238E27FC236}">
                    <a16:creationId xmlns:a16="http://schemas.microsoft.com/office/drawing/2014/main" id="{C9E53969-AB12-483C-B44E-C1BEFB3F442E}"/>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9" name="Rectangle 158">
                <a:extLst>
                  <a:ext uri="{FF2B5EF4-FFF2-40B4-BE49-F238E27FC236}">
                    <a16:creationId xmlns:a16="http://schemas.microsoft.com/office/drawing/2014/main" id="{37F574E6-92A1-42D7-BAC5-23BAE45EC777}"/>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0" name="Rectangle 159">
                <a:extLst>
                  <a:ext uri="{FF2B5EF4-FFF2-40B4-BE49-F238E27FC236}">
                    <a16:creationId xmlns:a16="http://schemas.microsoft.com/office/drawing/2014/main" id="{7B83B0D7-835A-4AF6-AFE6-578E995645A2}"/>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1" name="Rectangle 160">
                <a:extLst>
                  <a:ext uri="{FF2B5EF4-FFF2-40B4-BE49-F238E27FC236}">
                    <a16:creationId xmlns:a16="http://schemas.microsoft.com/office/drawing/2014/main" id="{9EA49CC9-C49F-42C7-A3F3-B6F384E748D7}"/>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2" name="Rectangle 161">
                <a:extLst>
                  <a:ext uri="{FF2B5EF4-FFF2-40B4-BE49-F238E27FC236}">
                    <a16:creationId xmlns:a16="http://schemas.microsoft.com/office/drawing/2014/main" id="{97254E12-DD38-4AE0-8862-61205F47CF08}"/>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3" name="Rectangle 162">
                <a:extLst>
                  <a:ext uri="{FF2B5EF4-FFF2-40B4-BE49-F238E27FC236}">
                    <a16:creationId xmlns:a16="http://schemas.microsoft.com/office/drawing/2014/main" id="{6FC7C7D7-EBBA-44B9-BE76-491F181E37B3}"/>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4" name="Rectangle 163">
                <a:extLst>
                  <a:ext uri="{FF2B5EF4-FFF2-40B4-BE49-F238E27FC236}">
                    <a16:creationId xmlns:a16="http://schemas.microsoft.com/office/drawing/2014/main" id="{82043150-EF41-4042-BB0D-1E4E88C4AE2A}"/>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5" name="Rectangle 164">
                <a:extLst>
                  <a:ext uri="{FF2B5EF4-FFF2-40B4-BE49-F238E27FC236}">
                    <a16:creationId xmlns:a16="http://schemas.microsoft.com/office/drawing/2014/main" id="{97308EAC-4A2A-43AF-9834-78B6C8813D98}"/>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6" name="Rectangle 165">
                <a:extLst>
                  <a:ext uri="{FF2B5EF4-FFF2-40B4-BE49-F238E27FC236}">
                    <a16:creationId xmlns:a16="http://schemas.microsoft.com/office/drawing/2014/main" id="{1D14BBD2-9E02-435B-872E-7A79D57B98B4}"/>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90" name="Group 89">
              <a:extLst>
                <a:ext uri="{FF2B5EF4-FFF2-40B4-BE49-F238E27FC236}">
                  <a16:creationId xmlns:a16="http://schemas.microsoft.com/office/drawing/2014/main" id="{D469761A-2C2F-4EAC-829D-6CA5AA03A033}"/>
                </a:ext>
              </a:extLst>
            </p:cNvPr>
            <p:cNvGrpSpPr/>
            <p:nvPr/>
          </p:nvGrpSpPr>
          <p:grpSpPr>
            <a:xfrm>
              <a:off x="2375346" y="3784619"/>
              <a:ext cx="1793335" cy="372765"/>
              <a:chOff x="1170402" y="3738105"/>
              <a:chExt cx="1998060" cy="454955"/>
            </a:xfrm>
            <a:solidFill>
              <a:schemeClr val="accent2"/>
            </a:solidFill>
          </p:grpSpPr>
          <p:sp>
            <p:nvSpPr>
              <p:cNvPr id="135" name="Rectangle 134">
                <a:extLst>
                  <a:ext uri="{FF2B5EF4-FFF2-40B4-BE49-F238E27FC236}">
                    <a16:creationId xmlns:a16="http://schemas.microsoft.com/office/drawing/2014/main" id="{ED8B75DF-F1D8-4BAF-8B2E-F720B330AAF2}"/>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6" name="Rectangle 135">
                <a:extLst>
                  <a:ext uri="{FF2B5EF4-FFF2-40B4-BE49-F238E27FC236}">
                    <a16:creationId xmlns:a16="http://schemas.microsoft.com/office/drawing/2014/main" id="{38FB81DD-3CF4-477F-9CDE-294501CB596C}"/>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7" name="Rectangle 136">
                <a:extLst>
                  <a:ext uri="{FF2B5EF4-FFF2-40B4-BE49-F238E27FC236}">
                    <a16:creationId xmlns:a16="http://schemas.microsoft.com/office/drawing/2014/main" id="{7E49C7FF-059B-4702-BF91-65F9EBDA51D8}"/>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8" name="Rectangle 137">
                <a:extLst>
                  <a:ext uri="{FF2B5EF4-FFF2-40B4-BE49-F238E27FC236}">
                    <a16:creationId xmlns:a16="http://schemas.microsoft.com/office/drawing/2014/main" id="{FBDD35F4-12BC-4707-8035-D66057A57935}"/>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9" name="Rectangle 138">
                <a:extLst>
                  <a:ext uri="{FF2B5EF4-FFF2-40B4-BE49-F238E27FC236}">
                    <a16:creationId xmlns:a16="http://schemas.microsoft.com/office/drawing/2014/main" id="{B44C7DBB-A18F-484A-AD67-BDD6AE931D4D}"/>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0" name="Rectangle 139">
                <a:extLst>
                  <a:ext uri="{FF2B5EF4-FFF2-40B4-BE49-F238E27FC236}">
                    <a16:creationId xmlns:a16="http://schemas.microsoft.com/office/drawing/2014/main" id="{9A8E199B-F6D0-4C9D-825B-1B42438C7260}"/>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1" name="Rectangle 140">
                <a:extLst>
                  <a:ext uri="{FF2B5EF4-FFF2-40B4-BE49-F238E27FC236}">
                    <a16:creationId xmlns:a16="http://schemas.microsoft.com/office/drawing/2014/main" id="{DC51DB52-E345-4F23-BF18-59F92682F347}"/>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2" name="Rectangle 141">
                <a:extLst>
                  <a:ext uri="{FF2B5EF4-FFF2-40B4-BE49-F238E27FC236}">
                    <a16:creationId xmlns:a16="http://schemas.microsoft.com/office/drawing/2014/main" id="{EF7B1155-93F2-4347-ACB0-D87269CA12AA}"/>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3" name="Rectangle 142">
                <a:extLst>
                  <a:ext uri="{FF2B5EF4-FFF2-40B4-BE49-F238E27FC236}">
                    <a16:creationId xmlns:a16="http://schemas.microsoft.com/office/drawing/2014/main" id="{9E40658D-80AA-4F2C-8050-FBBDD2967917}"/>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4" name="Rectangle 143">
                <a:extLst>
                  <a:ext uri="{FF2B5EF4-FFF2-40B4-BE49-F238E27FC236}">
                    <a16:creationId xmlns:a16="http://schemas.microsoft.com/office/drawing/2014/main" id="{15A78DDB-2FD5-4B62-A271-891E6E9FC1FB}"/>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5" name="Rectangle 144">
                <a:extLst>
                  <a:ext uri="{FF2B5EF4-FFF2-40B4-BE49-F238E27FC236}">
                    <a16:creationId xmlns:a16="http://schemas.microsoft.com/office/drawing/2014/main" id="{0CAA60FC-84C5-45B9-9406-E67A80DC2AE2}"/>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6" name="Rectangle 145">
                <a:extLst>
                  <a:ext uri="{FF2B5EF4-FFF2-40B4-BE49-F238E27FC236}">
                    <a16:creationId xmlns:a16="http://schemas.microsoft.com/office/drawing/2014/main" id="{0AA59DE7-8E46-4698-AEF6-808549A29969}"/>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7" name="Rectangle 146">
                <a:extLst>
                  <a:ext uri="{FF2B5EF4-FFF2-40B4-BE49-F238E27FC236}">
                    <a16:creationId xmlns:a16="http://schemas.microsoft.com/office/drawing/2014/main" id="{AC8FB414-FFD8-4B1E-8E50-5CEFA4FA7445}"/>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8" name="Rectangle 147">
                <a:extLst>
                  <a:ext uri="{FF2B5EF4-FFF2-40B4-BE49-F238E27FC236}">
                    <a16:creationId xmlns:a16="http://schemas.microsoft.com/office/drawing/2014/main" id="{083323B9-5468-409E-850E-E23CD3C6AD37}"/>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9" name="Rectangle 148">
                <a:extLst>
                  <a:ext uri="{FF2B5EF4-FFF2-40B4-BE49-F238E27FC236}">
                    <a16:creationId xmlns:a16="http://schemas.microsoft.com/office/drawing/2014/main" id="{3F36330A-40D0-4116-8E4A-2A3AA1FCDA80}"/>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0" name="Rectangle 149">
                <a:extLst>
                  <a:ext uri="{FF2B5EF4-FFF2-40B4-BE49-F238E27FC236}">
                    <a16:creationId xmlns:a16="http://schemas.microsoft.com/office/drawing/2014/main" id="{CE1A644C-EC17-4575-8F92-56CC4B5C4077}"/>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91" name="Group 90">
              <a:extLst>
                <a:ext uri="{FF2B5EF4-FFF2-40B4-BE49-F238E27FC236}">
                  <a16:creationId xmlns:a16="http://schemas.microsoft.com/office/drawing/2014/main" id="{471571D2-31FE-4BFC-997B-74FE80524DAB}"/>
                </a:ext>
              </a:extLst>
            </p:cNvPr>
            <p:cNvGrpSpPr/>
            <p:nvPr/>
          </p:nvGrpSpPr>
          <p:grpSpPr>
            <a:xfrm>
              <a:off x="6396609" y="3796670"/>
              <a:ext cx="1793335" cy="372765"/>
              <a:chOff x="1170402" y="3738105"/>
              <a:chExt cx="1998060" cy="454955"/>
            </a:xfrm>
            <a:solidFill>
              <a:schemeClr val="accent2"/>
            </a:solidFill>
          </p:grpSpPr>
          <p:sp>
            <p:nvSpPr>
              <p:cNvPr id="119" name="Rectangle 118">
                <a:extLst>
                  <a:ext uri="{FF2B5EF4-FFF2-40B4-BE49-F238E27FC236}">
                    <a16:creationId xmlns:a16="http://schemas.microsoft.com/office/drawing/2014/main" id="{CE9560A0-2FE8-4B73-B371-4D2D67991B82}"/>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0" name="Rectangle 119">
                <a:extLst>
                  <a:ext uri="{FF2B5EF4-FFF2-40B4-BE49-F238E27FC236}">
                    <a16:creationId xmlns:a16="http://schemas.microsoft.com/office/drawing/2014/main" id="{2682D1EE-E1F7-4BBD-AB17-5F576A74C3B9}"/>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1" name="Rectangle 120">
                <a:extLst>
                  <a:ext uri="{FF2B5EF4-FFF2-40B4-BE49-F238E27FC236}">
                    <a16:creationId xmlns:a16="http://schemas.microsoft.com/office/drawing/2014/main" id="{EF67F624-5916-494D-8697-2B76C12BC1E1}"/>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2" name="Rectangle 121">
                <a:extLst>
                  <a:ext uri="{FF2B5EF4-FFF2-40B4-BE49-F238E27FC236}">
                    <a16:creationId xmlns:a16="http://schemas.microsoft.com/office/drawing/2014/main" id="{7DE14740-C942-4E3B-A0C8-E1313333CE37}"/>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3" name="Rectangle 122">
                <a:extLst>
                  <a:ext uri="{FF2B5EF4-FFF2-40B4-BE49-F238E27FC236}">
                    <a16:creationId xmlns:a16="http://schemas.microsoft.com/office/drawing/2014/main" id="{8B427F8A-11AF-460C-8A77-33DE6E8D0209}"/>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4" name="Rectangle 123">
                <a:extLst>
                  <a:ext uri="{FF2B5EF4-FFF2-40B4-BE49-F238E27FC236}">
                    <a16:creationId xmlns:a16="http://schemas.microsoft.com/office/drawing/2014/main" id="{10076CA8-0E35-4A2F-958B-FA665EBCD559}"/>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5" name="Rectangle 124">
                <a:extLst>
                  <a:ext uri="{FF2B5EF4-FFF2-40B4-BE49-F238E27FC236}">
                    <a16:creationId xmlns:a16="http://schemas.microsoft.com/office/drawing/2014/main" id="{EA5D0121-5857-4C2B-836C-2BC6920D241F}"/>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6" name="Rectangle 125">
                <a:extLst>
                  <a:ext uri="{FF2B5EF4-FFF2-40B4-BE49-F238E27FC236}">
                    <a16:creationId xmlns:a16="http://schemas.microsoft.com/office/drawing/2014/main" id="{B11D9E53-5F51-401C-9CA7-553E732A1F2E}"/>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7" name="Rectangle 126">
                <a:extLst>
                  <a:ext uri="{FF2B5EF4-FFF2-40B4-BE49-F238E27FC236}">
                    <a16:creationId xmlns:a16="http://schemas.microsoft.com/office/drawing/2014/main" id="{759197D4-6354-4FA7-8CEB-A4EF26873F05}"/>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8" name="Rectangle 127">
                <a:extLst>
                  <a:ext uri="{FF2B5EF4-FFF2-40B4-BE49-F238E27FC236}">
                    <a16:creationId xmlns:a16="http://schemas.microsoft.com/office/drawing/2014/main" id="{4A47A9EB-1EC4-438B-BD56-0FCD99281E7A}"/>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9" name="Rectangle 128">
                <a:extLst>
                  <a:ext uri="{FF2B5EF4-FFF2-40B4-BE49-F238E27FC236}">
                    <a16:creationId xmlns:a16="http://schemas.microsoft.com/office/drawing/2014/main" id="{C0025115-29C9-4EC1-846C-BB39EF7340F3}"/>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0" name="Rectangle 129">
                <a:extLst>
                  <a:ext uri="{FF2B5EF4-FFF2-40B4-BE49-F238E27FC236}">
                    <a16:creationId xmlns:a16="http://schemas.microsoft.com/office/drawing/2014/main" id="{1580BCA3-BA9A-471B-8B3C-D6F7B96B92BF}"/>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1" name="Rectangle 130">
                <a:extLst>
                  <a:ext uri="{FF2B5EF4-FFF2-40B4-BE49-F238E27FC236}">
                    <a16:creationId xmlns:a16="http://schemas.microsoft.com/office/drawing/2014/main" id="{4B7F4C86-C017-4327-9348-6C852B07065D}"/>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2" name="Rectangle 131">
                <a:extLst>
                  <a:ext uri="{FF2B5EF4-FFF2-40B4-BE49-F238E27FC236}">
                    <a16:creationId xmlns:a16="http://schemas.microsoft.com/office/drawing/2014/main" id="{5436649A-B5D0-4B67-AF4E-2C1CB2848577}"/>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3" name="Rectangle 132">
                <a:extLst>
                  <a:ext uri="{FF2B5EF4-FFF2-40B4-BE49-F238E27FC236}">
                    <a16:creationId xmlns:a16="http://schemas.microsoft.com/office/drawing/2014/main" id="{76740269-F80E-4912-8538-43F9B110D3B6}"/>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4" name="Rectangle 133">
                <a:extLst>
                  <a:ext uri="{FF2B5EF4-FFF2-40B4-BE49-F238E27FC236}">
                    <a16:creationId xmlns:a16="http://schemas.microsoft.com/office/drawing/2014/main" id="{913550E1-F3A4-4CA9-A37A-7357D0405CF8}"/>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92" name="Group 91">
              <a:extLst>
                <a:ext uri="{FF2B5EF4-FFF2-40B4-BE49-F238E27FC236}">
                  <a16:creationId xmlns:a16="http://schemas.microsoft.com/office/drawing/2014/main" id="{0BB92BFD-ECDF-4B7B-AA28-33595D766EEE}"/>
                </a:ext>
              </a:extLst>
            </p:cNvPr>
            <p:cNvGrpSpPr/>
            <p:nvPr/>
          </p:nvGrpSpPr>
          <p:grpSpPr>
            <a:xfrm>
              <a:off x="8351022" y="3791795"/>
              <a:ext cx="1793335" cy="372765"/>
              <a:chOff x="1170402" y="3738105"/>
              <a:chExt cx="1998060" cy="454955"/>
            </a:xfrm>
            <a:solidFill>
              <a:schemeClr val="accent2"/>
            </a:solidFill>
          </p:grpSpPr>
          <p:sp>
            <p:nvSpPr>
              <p:cNvPr id="103" name="Rectangle 102">
                <a:extLst>
                  <a:ext uri="{FF2B5EF4-FFF2-40B4-BE49-F238E27FC236}">
                    <a16:creationId xmlns:a16="http://schemas.microsoft.com/office/drawing/2014/main" id="{A07E548E-4754-4A65-BCAB-F36B1ECB8373}"/>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4" name="Rectangle 103">
                <a:extLst>
                  <a:ext uri="{FF2B5EF4-FFF2-40B4-BE49-F238E27FC236}">
                    <a16:creationId xmlns:a16="http://schemas.microsoft.com/office/drawing/2014/main" id="{C9AD747D-A23C-43F4-8D70-030B558C09DB}"/>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5" name="Rectangle 104">
                <a:extLst>
                  <a:ext uri="{FF2B5EF4-FFF2-40B4-BE49-F238E27FC236}">
                    <a16:creationId xmlns:a16="http://schemas.microsoft.com/office/drawing/2014/main" id="{F40362BE-9A79-45AE-86AC-717AFFDC3411}"/>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6" name="Rectangle 105">
                <a:extLst>
                  <a:ext uri="{FF2B5EF4-FFF2-40B4-BE49-F238E27FC236}">
                    <a16:creationId xmlns:a16="http://schemas.microsoft.com/office/drawing/2014/main" id="{AF49986C-DB79-4753-B7FB-CA34FB37FEB2}"/>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7" name="Rectangle 106">
                <a:extLst>
                  <a:ext uri="{FF2B5EF4-FFF2-40B4-BE49-F238E27FC236}">
                    <a16:creationId xmlns:a16="http://schemas.microsoft.com/office/drawing/2014/main" id="{439674B2-63AC-43EA-8D6C-2EA79F6F228D}"/>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8" name="Rectangle 107">
                <a:extLst>
                  <a:ext uri="{FF2B5EF4-FFF2-40B4-BE49-F238E27FC236}">
                    <a16:creationId xmlns:a16="http://schemas.microsoft.com/office/drawing/2014/main" id="{3E7AE8F7-2B99-4C08-B1A7-7BDFA76AFEFA}"/>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9" name="Rectangle 108">
                <a:extLst>
                  <a:ext uri="{FF2B5EF4-FFF2-40B4-BE49-F238E27FC236}">
                    <a16:creationId xmlns:a16="http://schemas.microsoft.com/office/drawing/2014/main" id="{3343F36F-7F2F-422E-A669-1D6A76E7D285}"/>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0" name="Rectangle 109">
                <a:extLst>
                  <a:ext uri="{FF2B5EF4-FFF2-40B4-BE49-F238E27FC236}">
                    <a16:creationId xmlns:a16="http://schemas.microsoft.com/office/drawing/2014/main" id="{475708A1-A05C-4CCD-B750-D26331E2E6B0}"/>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1" name="Rectangle 110">
                <a:extLst>
                  <a:ext uri="{FF2B5EF4-FFF2-40B4-BE49-F238E27FC236}">
                    <a16:creationId xmlns:a16="http://schemas.microsoft.com/office/drawing/2014/main" id="{34D2C7E0-9A17-4978-B875-4D3811676C4D}"/>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2" name="Rectangle 111">
                <a:extLst>
                  <a:ext uri="{FF2B5EF4-FFF2-40B4-BE49-F238E27FC236}">
                    <a16:creationId xmlns:a16="http://schemas.microsoft.com/office/drawing/2014/main" id="{051A1FFC-875A-40F7-9067-65B42093448C}"/>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3" name="Rectangle 112">
                <a:extLst>
                  <a:ext uri="{FF2B5EF4-FFF2-40B4-BE49-F238E27FC236}">
                    <a16:creationId xmlns:a16="http://schemas.microsoft.com/office/drawing/2014/main" id="{6ABFEEAE-F9E6-4458-809E-0A8EBE12393E}"/>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4" name="Rectangle 113">
                <a:extLst>
                  <a:ext uri="{FF2B5EF4-FFF2-40B4-BE49-F238E27FC236}">
                    <a16:creationId xmlns:a16="http://schemas.microsoft.com/office/drawing/2014/main" id="{276D4864-FD50-4110-9B04-81CB897BADBC}"/>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5" name="Rectangle 114">
                <a:extLst>
                  <a:ext uri="{FF2B5EF4-FFF2-40B4-BE49-F238E27FC236}">
                    <a16:creationId xmlns:a16="http://schemas.microsoft.com/office/drawing/2014/main" id="{FC97BC97-5C00-4311-B6E3-EC0A9A2FA8F9}"/>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6" name="Rectangle 115">
                <a:extLst>
                  <a:ext uri="{FF2B5EF4-FFF2-40B4-BE49-F238E27FC236}">
                    <a16:creationId xmlns:a16="http://schemas.microsoft.com/office/drawing/2014/main" id="{9E304909-084C-4BDA-8935-6D239F5FE0DB}"/>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7" name="Rectangle 116">
                <a:extLst>
                  <a:ext uri="{FF2B5EF4-FFF2-40B4-BE49-F238E27FC236}">
                    <a16:creationId xmlns:a16="http://schemas.microsoft.com/office/drawing/2014/main" id="{6B3728B3-C852-4742-ABD2-718DE7A89A61}"/>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8" name="Rectangle 117">
                <a:extLst>
                  <a:ext uri="{FF2B5EF4-FFF2-40B4-BE49-F238E27FC236}">
                    <a16:creationId xmlns:a16="http://schemas.microsoft.com/office/drawing/2014/main" id="{459ADFB7-878E-47B2-8EFA-1C0A02E07977}"/>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93" name="Rectangle 92">
              <a:extLst>
                <a:ext uri="{FF2B5EF4-FFF2-40B4-BE49-F238E27FC236}">
                  <a16:creationId xmlns:a16="http://schemas.microsoft.com/office/drawing/2014/main" id="{CD80B68D-EF46-4F71-9EA2-1CE177D62308}"/>
                </a:ext>
              </a:extLst>
            </p:cNvPr>
            <p:cNvSpPr/>
            <p:nvPr/>
          </p:nvSpPr>
          <p:spPr>
            <a:xfrm>
              <a:off x="419916" y="4364213"/>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dirty="0"/>
            </a:p>
          </p:txBody>
        </p:sp>
        <p:sp>
          <p:nvSpPr>
            <p:cNvPr id="94" name="Rectangle 93">
              <a:extLst>
                <a:ext uri="{FF2B5EF4-FFF2-40B4-BE49-F238E27FC236}">
                  <a16:creationId xmlns:a16="http://schemas.microsoft.com/office/drawing/2014/main" id="{716BE509-F4A7-4A85-A0CA-ACE8E1CC473F}"/>
                </a:ext>
              </a:extLst>
            </p:cNvPr>
            <p:cNvSpPr/>
            <p:nvPr/>
          </p:nvSpPr>
          <p:spPr>
            <a:xfrm>
              <a:off x="2372279" y="4364213"/>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5" name="Rectangle 94">
              <a:extLst>
                <a:ext uri="{FF2B5EF4-FFF2-40B4-BE49-F238E27FC236}">
                  <a16:creationId xmlns:a16="http://schemas.microsoft.com/office/drawing/2014/main" id="{624BB6EF-8474-4396-A044-A7E0955A06E5}"/>
                </a:ext>
              </a:extLst>
            </p:cNvPr>
            <p:cNvSpPr/>
            <p:nvPr/>
          </p:nvSpPr>
          <p:spPr>
            <a:xfrm rot="16200000">
              <a:off x="4219731" y="3905655"/>
              <a:ext cx="1392481" cy="1164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sp>
          <p:nvSpPr>
            <p:cNvPr id="96" name="Rectangle 95">
              <a:extLst>
                <a:ext uri="{FF2B5EF4-FFF2-40B4-BE49-F238E27FC236}">
                  <a16:creationId xmlns:a16="http://schemas.microsoft.com/office/drawing/2014/main" id="{817F9CC2-3250-438A-AEE3-E6FA0B2D0952}"/>
                </a:ext>
              </a:extLst>
            </p:cNvPr>
            <p:cNvSpPr/>
            <p:nvPr/>
          </p:nvSpPr>
          <p:spPr>
            <a:xfrm>
              <a:off x="6383453" y="4376265"/>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7" name="Rectangle 96">
              <a:extLst>
                <a:ext uri="{FF2B5EF4-FFF2-40B4-BE49-F238E27FC236}">
                  <a16:creationId xmlns:a16="http://schemas.microsoft.com/office/drawing/2014/main" id="{DB6066E4-52EE-4932-96DA-2D0324D22646}"/>
                </a:ext>
              </a:extLst>
            </p:cNvPr>
            <p:cNvSpPr/>
            <p:nvPr/>
          </p:nvSpPr>
          <p:spPr>
            <a:xfrm>
              <a:off x="8354655" y="4378832"/>
              <a:ext cx="1796402" cy="8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8" name="Rectangle 97">
              <a:extLst>
                <a:ext uri="{FF2B5EF4-FFF2-40B4-BE49-F238E27FC236}">
                  <a16:creationId xmlns:a16="http://schemas.microsoft.com/office/drawing/2014/main" id="{10F95657-05C2-44D3-8A7F-9822738B6F16}"/>
                </a:ext>
              </a:extLst>
            </p:cNvPr>
            <p:cNvSpPr/>
            <p:nvPr/>
          </p:nvSpPr>
          <p:spPr>
            <a:xfrm rot="16200000">
              <a:off x="5747938" y="3698754"/>
              <a:ext cx="372765"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9" name="Rectangle 98">
              <a:extLst>
                <a:ext uri="{FF2B5EF4-FFF2-40B4-BE49-F238E27FC236}">
                  <a16:creationId xmlns:a16="http://schemas.microsoft.com/office/drawing/2014/main" id="{22D3A859-EB1F-4136-BC96-579A73F02A46}"/>
                </a:ext>
              </a:extLst>
            </p:cNvPr>
            <p:cNvSpPr/>
            <p:nvPr/>
          </p:nvSpPr>
          <p:spPr>
            <a:xfrm rot="16200000">
              <a:off x="5760330" y="4285645"/>
              <a:ext cx="372765"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0" name="Rectangle 99">
              <a:extLst>
                <a:ext uri="{FF2B5EF4-FFF2-40B4-BE49-F238E27FC236}">
                  <a16:creationId xmlns:a16="http://schemas.microsoft.com/office/drawing/2014/main" id="{4DEDB181-5985-43BF-B4D7-F3E12B07B0CF}"/>
                </a:ext>
              </a:extLst>
            </p:cNvPr>
            <p:cNvSpPr/>
            <p:nvPr/>
          </p:nvSpPr>
          <p:spPr>
            <a:xfrm rot="16200000">
              <a:off x="481322" y="3140120"/>
              <a:ext cx="218815" cy="289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1" name="Rectangle 100">
              <a:extLst>
                <a:ext uri="{FF2B5EF4-FFF2-40B4-BE49-F238E27FC236}">
                  <a16:creationId xmlns:a16="http://schemas.microsoft.com/office/drawing/2014/main" id="{312E993E-DE83-474A-808A-B2B0240F8B27}"/>
                </a:ext>
              </a:extLst>
            </p:cNvPr>
            <p:cNvSpPr/>
            <p:nvPr/>
          </p:nvSpPr>
          <p:spPr>
            <a:xfrm rot="16200000">
              <a:off x="10448077" y="3865128"/>
              <a:ext cx="2129298" cy="50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sp>
          <p:nvSpPr>
            <p:cNvPr id="102" name="Rectangle 101">
              <a:extLst>
                <a:ext uri="{FF2B5EF4-FFF2-40B4-BE49-F238E27FC236}">
                  <a16:creationId xmlns:a16="http://schemas.microsoft.com/office/drawing/2014/main" id="{71564115-A541-460C-A0E8-A65A039BE03F}"/>
                </a:ext>
              </a:extLst>
            </p:cNvPr>
            <p:cNvSpPr/>
            <p:nvPr/>
          </p:nvSpPr>
          <p:spPr>
            <a:xfrm rot="16200000">
              <a:off x="9648664" y="3651499"/>
              <a:ext cx="2129298" cy="936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grpSp>
      <p:sp>
        <p:nvSpPr>
          <p:cNvPr id="167" name="Rectangle 166">
            <a:extLst>
              <a:ext uri="{FF2B5EF4-FFF2-40B4-BE49-F238E27FC236}">
                <a16:creationId xmlns:a16="http://schemas.microsoft.com/office/drawing/2014/main" id="{0361F479-2F62-436A-A80C-950B76FA96A4}"/>
              </a:ext>
            </a:extLst>
          </p:cNvPr>
          <p:cNvSpPr/>
          <p:nvPr/>
        </p:nvSpPr>
        <p:spPr>
          <a:xfrm>
            <a:off x="1177302" y="2129641"/>
            <a:ext cx="6929190" cy="1471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8" name="TextBox 167">
            <a:extLst>
              <a:ext uri="{FF2B5EF4-FFF2-40B4-BE49-F238E27FC236}">
                <a16:creationId xmlns:a16="http://schemas.microsoft.com/office/drawing/2014/main" id="{EFB4C573-F97E-46EC-9F80-9E7D84BC2996}"/>
              </a:ext>
            </a:extLst>
          </p:cNvPr>
          <p:cNvSpPr txBox="1"/>
          <p:nvPr/>
        </p:nvSpPr>
        <p:spPr>
          <a:xfrm>
            <a:off x="1336541" y="2537392"/>
            <a:ext cx="415498" cy="369332"/>
          </a:xfrm>
          <a:prstGeom prst="rect">
            <a:avLst/>
          </a:prstGeom>
          <a:noFill/>
        </p:spPr>
        <p:txBody>
          <a:bodyPr wrap="none" rtlCol="0">
            <a:spAutoFit/>
          </a:bodyPr>
          <a:lstStyle/>
          <a:p>
            <a:r>
              <a:rPr lang="de-DE" dirty="0"/>
              <a:t>…</a:t>
            </a:r>
            <a:endParaRPr lang="en-DE" dirty="0"/>
          </a:p>
        </p:txBody>
      </p:sp>
      <p:sp>
        <p:nvSpPr>
          <p:cNvPr id="169" name="TextBox 168">
            <a:extLst>
              <a:ext uri="{FF2B5EF4-FFF2-40B4-BE49-F238E27FC236}">
                <a16:creationId xmlns:a16="http://schemas.microsoft.com/office/drawing/2014/main" id="{ADE4238A-4FEB-4890-BB9E-7E75EF88E973}"/>
              </a:ext>
            </a:extLst>
          </p:cNvPr>
          <p:cNvSpPr txBox="1"/>
          <p:nvPr/>
        </p:nvSpPr>
        <p:spPr>
          <a:xfrm>
            <a:off x="7494484" y="2559401"/>
            <a:ext cx="415498" cy="369332"/>
          </a:xfrm>
          <a:prstGeom prst="rect">
            <a:avLst/>
          </a:prstGeom>
          <a:noFill/>
        </p:spPr>
        <p:txBody>
          <a:bodyPr wrap="none" rtlCol="0">
            <a:spAutoFit/>
          </a:bodyPr>
          <a:lstStyle/>
          <a:p>
            <a:r>
              <a:rPr lang="de-DE" dirty="0"/>
              <a:t>…</a:t>
            </a:r>
            <a:endParaRPr lang="en-DE" dirty="0"/>
          </a:p>
        </p:txBody>
      </p:sp>
      <p:sp>
        <p:nvSpPr>
          <p:cNvPr id="170" name="Rectangle 169">
            <a:extLst>
              <a:ext uri="{FF2B5EF4-FFF2-40B4-BE49-F238E27FC236}">
                <a16:creationId xmlns:a16="http://schemas.microsoft.com/office/drawing/2014/main" id="{4E68BF46-C381-4914-BBB5-BF00028ADB35}"/>
              </a:ext>
            </a:extLst>
          </p:cNvPr>
          <p:cNvSpPr/>
          <p:nvPr/>
        </p:nvSpPr>
        <p:spPr>
          <a:xfrm>
            <a:off x="1177302" y="3131032"/>
            <a:ext cx="6929190" cy="32882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L2 cache</a:t>
            </a:r>
            <a:endParaRPr lang="en-DE" dirty="0"/>
          </a:p>
        </p:txBody>
      </p:sp>
      <p:sp>
        <p:nvSpPr>
          <p:cNvPr id="171" name="Arrow: Right 170">
            <a:extLst>
              <a:ext uri="{FF2B5EF4-FFF2-40B4-BE49-F238E27FC236}">
                <a16:creationId xmlns:a16="http://schemas.microsoft.com/office/drawing/2014/main" id="{E07E1618-6FA9-4404-97AE-950544AA6E0C}"/>
              </a:ext>
            </a:extLst>
          </p:cNvPr>
          <p:cNvSpPr/>
          <p:nvPr/>
        </p:nvSpPr>
        <p:spPr>
          <a:xfrm>
            <a:off x="996144" y="4231602"/>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81385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33A912-CCA3-4CD7-8C5F-4A5A22E9AF51}"/>
              </a:ext>
            </a:extLst>
          </p:cNvPr>
          <p:cNvSpPr>
            <a:spLocks noGrp="1"/>
          </p:cNvSpPr>
          <p:nvPr>
            <p:ph idx="1"/>
          </p:nvPr>
        </p:nvSpPr>
        <p:spPr/>
        <p:txBody>
          <a:bodyPr>
            <a:normAutofit fontScale="92500"/>
          </a:bodyPr>
          <a:lstStyle/>
          <a:p>
            <a:r>
              <a:rPr lang="de-DE" dirty="0"/>
              <a:t>What about threads within a single thread group?</a:t>
            </a:r>
          </a:p>
          <a:p>
            <a:endParaRPr lang="de-DE" dirty="0"/>
          </a:p>
          <a:p>
            <a:endParaRPr lang="de-DE" dirty="0"/>
          </a:p>
          <a:p>
            <a:endParaRPr lang="de-DE" dirty="0"/>
          </a:p>
          <a:p>
            <a:endParaRPr lang="de-DE" dirty="0"/>
          </a:p>
          <a:p>
            <a:endParaRPr lang="de-DE" dirty="0"/>
          </a:p>
          <a:p>
            <a:endParaRPr lang="de-DE" dirty="0"/>
          </a:p>
          <a:p>
            <a:pPr marL="0" indent="0">
              <a:buNone/>
            </a:pPr>
            <a:r>
              <a:rPr lang="de-DE" dirty="0"/>
              <a:t>	They even have special memory to help: Local Data Share (LDS)</a:t>
            </a:r>
          </a:p>
        </p:txBody>
      </p:sp>
      <p:sp>
        <p:nvSpPr>
          <p:cNvPr id="3" name="Text Placeholder 2">
            <a:extLst>
              <a:ext uri="{FF2B5EF4-FFF2-40B4-BE49-F238E27FC236}">
                <a16:creationId xmlns:a16="http://schemas.microsoft.com/office/drawing/2014/main" id="{6ABEFEC5-6C25-478E-BC28-CBFC17B05BB8}"/>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FF1B42C1-D4F1-4394-8D69-A00B24C12836}"/>
              </a:ext>
            </a:extLst>
          </p:cNvPr>
          <p:cNvSpPr>
            <a:spLocks noGrp="1"/>
          </p:cNvSpPr>
          <p:nvPr>
            <p:ph type="title"/>
          </p:nvPr>
        </p:nvSpPr>
        <p:spPr/>
        <p:txBody>
          <a:bodyPr/>
          <a:lstStyle/>
          <a:p>
            <a:r>
              <a:rPr lang="de-DE" dirty="0"/>
              <a:t>What can we conclude from this?</a:t>
            </a:r>
            <a:endParaRPr lang="en-DE" dirty="0"/>
          </a:p>
        </p:txBody>
      </p:sp>
      <p:grpSp>
        <p:nvGrpSpPr>
          <p:cNvPr id="5" name="Group 4">
            <a:extLst>
              <a:ext uri="{FF2B5EF4-FFF2-40B4-BE49-F238E27FC236}">
                <a16:creationId xmlns:a16="http://schemas.microsoft.com/office/drawing/2014/main" id="{4EA5D894-EA9C-4C12-A8E4-E9219FA27762}"/>
              </a:ext>
            </a:extLst>
          </p:cNvPr>
          <p:cNvGrpSpPr/>
          <p:nvPr/>
        </p:nvGrpSpPr>
        <p:grpSpPr>
          <a:xfrm>
            <a:off x="397169" y="1625083"/>
            <a:ext cx="8349661" cy="2415122"/>
            <a:chOff x="247746" y="2937333"/>
            <a:chExt cx="11607923" cy="3357567"/>
          </a:xfrm>
        </p:grpSpPr>
        <p:sp>
          <p:nvSpPr>
            <p:cNvPr id="6" name="Rectangle 5">
              <a:extLst>
                <a:ext uri="{FF2B5EF4-FFF2-40B4-BE49-F238E27FC236}">
                  <a16:creationId xmlns:a16="http://schemas.microsoft.com/office/drawing/2014/main" id="{539F4DE3-4F5E-4AA3-8C64-8B168A51AB61}"/>
                </a:ext>
              </a:extLst>
            </p:cNvPr>
            <p:cNvSpPr/>
            <p:nvPr/>
          </p:nvSpPr>
          <p:spPr>
            <a:xfrm>
              <a:off x="247746" y="2937333"/>
              <a:ext cx="11607923" cy="2481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 name="Rectangle 6">
              <a:extLst>
                <a:ext uri="{FF2B5EF4-FFF2-40B4-BE49-F238E27FC236}">
                  <a16:creationId xmlns:a16="http://schemas.microsoft.com/office/drawing/2014/main" id="{D9DCBF56-0B8D-4CAD-BA26-AD6343B669F3}"/>
                </a:ext>
              </a:extLst>
            </p:cNvPr>
            <p:cNvSpPr/>
            <p:nvPr/>
          </p:nvSpPr>
          <p:spPr>
            <a:xfrm>
              <a:off x="925529" y="3057553"/>
              <a:ext cx="9225520" cy="454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Scheduler</a:t>
              </a:r>
              <a:endParaRPr lang="en-DE" sz="1400" dirty="0"/>
            </a:p>
          </p:txBody>
        </p:sp>
        <p:grpSp>
          <p:nvGrpSpPr>
            <p:cNvPr id="8" name="Group 7">
              <a:extLst>
                <a:ext uri="{FF2B5EF4-FFF2-40B4-BE49-F238E27FC236}">
                  <a16:creationId xmlns:a16="http://schemas.microsoft.com/office/drawing/2014/main" id="{8C3CE8F1-AF22-4A81-9CA7-4A9F688D7F11}"/>
                </a:ext>
              </a:extLst>
            </p:cNvPr>
            <p:cNvGrpSpPr/>
            <p:nvPr/>
          </p:nvGrpSpPr>
          <p:grpSpPr>
            <a:xfrm>
              <a:off x="419922" y="3779749"/>
              <a:ext cx="1793333" cy="372764"/>
              <a:chOff x="1170402" y="3738105"/>
              <a:chExt cx="1998060" cy="454955"/>
            </a:xfrm>
            <a:solidFill>
              <a:schemeClr val="accent2"/>
            </a:solidFill>
          </p:grpSpPr>
          <p:sp>
            <p:nvSpPr>
              <p:cNvPr id="81" name="Rectangle 80">
                <a:extLst>
                  <a:ext uri="{FF2B5EF4-FFF2-40B4-BE49-F238E27FC236}">
                    <a16:creationId xmlns:a16="http://schemas.microsoft.com/office/drawing/2014/main" id="{8E5F11C6-87F0-4B90-B5CB-D8A236310FEF}"/>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2" name="Rectangle 81">
                <a:extLst>
                  <a:ext uri="{FF2B5EF4-FFF2-40B4-BE49-F238E27FC236}">
                    <a16:creationId xmlns:a16="http://schemas.microsoft.com/office/drawing/2014/main" id="{D4181C7F-B119-4B24-9F24-2AF8792A7D3D}"/>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3" name="Rectangle 82">
                <a:extLst>
                  <a:ext uri="{FF2B5EF4-FFF2-40B4-BE49-F238E27FC236}">
                    <a16:creationId xmlns:a16="http://schemas.microsoft.com/office/drawing/2014/main" id="{6E12EB31-BEC2-49C6-97C6-83D37618663F}"/>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4" name="Rectangle 83">
                <a:extLst>
                  <a:ext uri="{FF2B5EF4-FFF2-40B4-BE49-F238E27FC236}">
                    <a16:creationId xmlns:a16="http://schemas.microsoft.com/office/drawing/2014/main" id="{102F7E02-7760-4213-A1B5-5ED6D1D21A69}"/>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5" name="Rectangle 84">
                <a:extLst>
                  <a:ext uri="{FF2B5EF4-FFF2-40B4-BE49-F238E27FC236}">
                    <a16:creationId xmlns:a16="http://schemas.microsoft.com/office/drawing/2014/main" id="{8197D958-3912-4162-8E2A-F7BDDDED0ACD}"/>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6" name="Rectangle 85">
                <a:extLst>
                  <a:ext uri="{FF2B5EF4-FFF2-40B4-BE49-F238E27FC236}">
                    <a16:creationId xmlns:a16="http://schemas.microsoft.com/office/drawing/2014/main" id="{78923EDB-EE3C-4CE2-B822-1AF103FEF91E}"/>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7" name="Rectangle 86">
                <a:extLst>
                  <a:ext uri="{FF2B5EF4-FFF2-40B4-BE49-F238E27FC236}">
                    <a16:creationId xmlns:a16="http://schemas.microsoft.com/office/drawing/2014/main" id="{B9BB57D4-A501-43F9-9F32-60C4F03C9B42}"/>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8" name="Rectangle 87">
                <a:extLst>
                  <a:ext uri="{FF2B5EF4-FFF2-40B4-BE49-F238E27FC236}">
                    <a16:creationId xmlns:a16="http://schemas.microsoft.com/office/drawing/2014/main" id="{FC750D4F-241A-4654-B108-D5446D154B88}"/>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9" name="Rectangle 88">
                <a:extLst>
                  <a:ext uri="{FF2B5EF4-FFF2-40B4-BE49-F238E27FC236}">
                    <a16:creationId xmlns:a16="http://schemas.microsoft.com/office/drawing/2014/main" id="{D3E4C10D-F531-40B3-901E-248244090BAD}"/>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0" name="Rectangle 89">
                <a:extLst>
                  <a:ext uri="{FF2B5EF4-FFF2-40B4-BE49-F238E27FC236}">
                    <a16:creationId xmlns:a16="http://schemas.microsoft.com/office/drawing/2014/main" id="{FD3E2CEF-BA37-4E2D-885B-91A1CC731060}"/>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1" name="Rectangle 90">
                <a:extLst>
                  <a:ext uri="{FF2B5EF4-FFF2-40B4-BE49-F238E27FC236}">
                    <a16:creationId xmlns:a16="http://schemas.microsoft.com/office/drawing/2014/main" id="{5220C6AD-58B0-4F38-9745-B5A56D62B015}"/>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2" name="Rectangle 91">
                <a:extLst>
                  <a:ext uri="{FF2B5EF4-FFF2-40B4-BE49-F238E27FC236}">
                    <a16:creationId xmlns:a16="http://schemas.microsoft.com/office/drawing/2014/main" id="{DC2E9F15-8183-4620-812A-CF9B26E7D631}"/>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3" name="Rectangle 92">
                <a:extLst>
                  <a:ext uri="{FF2B5EF4-FFF2-40B4-BE49-F238E27FC236}">
                    <a16:creationId xmlns:a16="http://schemas.microsoft.com/office/drawing/2014/main" id="{01AF8529-FF3B-4233-9019-565E2B8EBA43}"/>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4" name="Rectangle 93">
                <a:extLst>
                  <a:ext uri="{FF2B5EF4-FFF2-40B4-BE49-F238E27FC236}">
                    <a16:creationId xmlns:a16="http://schemas.microsoft.com/office/drawing/2014/main" id="{04841E9A-0399-4B45-B1C0-A51909C93025}"/>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5" name="Rectangle 94">
                <a:extLst>
                  <a:ext uri="{FF2B5EF4-FFF2-40B4-BE49-F238E27FC236}">
                    <a16:creationId xmlns:a16="http://schemas.microsoft.com/office/drawing/2014/main" id="{63B72CCF-37E3-4311-8B78-195151BE7699}"/>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6" name="Rectangle 95">
                <a:extLst>
                  <a:ext uri="{FF2B5EF4-FFF2-40B4-BE49-F238E27FC236}">
                    <a16:creationId xmlns:a16="http://schemas.microsoft.com/office/drawing/2014/main" id="{6607B9B1-BE25-4F43-872E-BD73EACEA627}"/>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9" name="Group 8">
              <a:extLst>
                <a:ext uri="{FF2B5EF4-FFF2-40B4-BE49-F238E27FC236}">
                  <a16:creationId xmlns:a16="http://schemas.microsoft.com/office/drawing/2014/main" id="{F10D4861-49A3-4F8E-8052-6ECCE3EA2498}"/>
                </a:ext>
              </a:extLst>
            </p:cNvPr>
            <p:cNvGrpSpPr/>
            <p:nvPr/>
          </p:nvGrpSpPr>
          <p:grpSpPr>
            <a:xfrm>
              <a:off x="2375346" y="3784616"/>
              <a:ext cx="1793333" cy="372764"/>
              <a:chOff x="1170402" y="3738105"/>
              <a:chExt cx="1998060" cy="454955"/>
            </a:xfrm>
            <a:solidFill>
              <a:schemeClr val="accent2"/>
            </a:solidFill>
          </p:grpSpPr>
          <p:sp>
            <p:nvSpPr>
              <p:cNvPr id="65" name="Rectangle 64">
                <a:extLst>
                  <a:ext uri="{FF2B5EF4-FFF2-40B4-BE49-F238E27FC236}">
                    <a16:creationId xmlns:a16="http://schemas.microsoft.com/office/drawing/2014/main" id="{F37C9292-E091-49A2-BC70-27ACEDA9C69C}"/>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6" name="Rectangle 65">
                <a:extLst>
                  <a:ext uri="{FF2B5EF4-FFF2-40B4-BE49-F238E27FC236}">
                    <a16:creationId xmlns:a16="http://schemas.microsoft.com/office/drawing/2014/main" id="{79FA20C0-7655-4F52-A394-C4F189D03909}"/>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7" name="Rectangle 66">
                <a:extLst>
                  <a:ext uri="{FF2B5EF4-FFF2-40B4-BE49-F238E27FC236}">
                    <a16:creationId xmlns:a16="http://schemas.microsoft.com/office/drawing/2014/main" id="{1088DA32-A594-47CC-84A4-FD38253E8BE8}"/>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8" name="Rectangle 67">
                <a:extLst>
                  <a:ext uri="{FF2B5EF4-FFF2-40B4-BE49-F238E27FC236}">
                    <a16:creationId xmlns:a16="http://schemas.microsoft.com/office/drawing/2014/main" id="{05899E9A-EBAD-457A-9E70-F67C26B60B87}"/>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9" name="Rectangle 68">
                <a:extLst>
                  <a:ext uri="{FF2B5EF4-FFF2-40B4-BE49-F238E27FC236}">
                    <a16:creationId xmlns:a16="http://schemas.microsoft.com/office/drawing/2014/main" id="{E6C31B28-8529-4706-B23C-8C9D9389A293}"/>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 name="Rectangle 69">
                <a:extLst>
                  <a:ext uri="{FF2B5EF4-FFF2-40B4-BE49-F238E27FC236}">
                    <a16:creationId xmlns:a16="http://schemas.microsoft.com/office/drawing/2014/main" id="{AFC7C036-99DE-4352-8A31-747FD9F42404}"/>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1" name="Rectangle 70">
                <a:extLst>
                  <a:ext uri="{FF2B5EF4-FFF2-40B4-BE49-F238E27FC236}">
                    <a16:creationId xmlns:a16="http://schemas.microsoft.com/office/drawing/2014/main" id="{7CCBA43C-E3B2-4FC4-8E96-EB961CC906E0}"/>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2" name="Rectangle 71">
                <a:extLst>
                  <a:ext uri="{FF2B5EF4-FFF2-40B4-BE49-F238E27FC236}">
                    <a16:creationId xmlns:a16="http://schemas.microsoft.com/office/drawing/2014/main" id="{4A0192D7-6270-4579-A846-8AC1676633BF}"/>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3" name="Rectangle 72">
                <a:extLst>
                  <a:ext uri="{FF2B5EF4-FFF2-40B4-BE49-F238E27FC236}">
                    <a16:creationId xmlns:a16="http://schemas.microsoft.com/office/drawing/2014/main" id="{05D5E0BE-7B3E-4AB9-BCA9-1C2704F34A23}"/>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4" name="Rectangle 73">
                <a:extLst>
                  <a:ext uri="{FF2B5EF4-FFF2-40B4-BE49-F238E27FC236}">
                    <a16:creationId xmlns:a16="http://schemas.microsoft.com/office/drawing/2014/main" id="{6A299A68-EB28-48F2-AA91-D42CD22B8479}"/>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5" name="Rectangle 74">
                <a:extLst>
                  <a:ext uri="{FF2B5EF4-FFF2-40B4-BE49-F238E27FC236}">
                    <a16:creationId xmlns:a16="http://schemas.microsoft.com/office/drawing/2014/main" id="{D3925C63-6B02-437B-876D-111D61754D0C}"/>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6" name="Rectangle 75">
                <a:extLst>
                  <a:ext uri="{FF2B5EF4-FFF2-40B4-BE49-F238E27FC236}">
                    <a16:creationId xmlns:a16="http://schemas.microsoft.com/office/drawing/2014/main" id="{7FBBC63A-FB24-44A2-852B-31628132CAAF}"/>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7" name="Rectangle 76">
                <a:extLst>
                  <a:ext uri="{FF2B5EF4-FFF2-40B4-BE49-F238E27FC236}">
                    <a16:creationId xmlns:a16="http://schemas.microsoft.com/office/drawing/2014/main" id="{E97110DB-1A33-4918-BA59-63E83A5ECB1F}"/>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8" name="Rectangle 77">
                <a:extLst>
                  <a:ext uri="{FF2B5EF4-FFF2-40B4-BE49-F238E27FC236}">
                    <a16:creationId xmlns:a16="http://schemas.microsoft.com/office/drawing/2014/main" id="{9A8A11A0-5E8B-4BFD-8AD9-9EBBD06239A0}"/>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9" name="Rectangle 78">
                <a:extLst>
                  <a:ext uri="{FF2B5EF4-FFF2-40B4-BE49-F238E27FC236}">
                    <a16:creationId xmlns:a16="http://schemas.microsoft.com/office/drawing/2014/main" id="{07ABF463-5834-43CD-98F4-489F741A9B20}"/>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0" name="Rectangle 79">
                <a:extLst>
                  <a:ext uri="{FF2B5EF4-FFF2-40B4-BE49-F238E27FC236}">
                    <a16:creationId xmlns:a16="http://schemas.microsoft.com/office/drawing/2014/main" id="{050E0ECA-D719-4959-B023-B1E10E5DC496}"/>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10" name="Group 9">
              <a:extLst>
                <a:ext uri="{FF2B5EF4-FFF2-40B4-BE49-F238E27FC236}">
                  <a16:creationId xmlns:a16="http://schemas.microsoft.com/office/drawing/2014/main" id="{E605F583-6654-4A68-A091-78C3BF0AA958}"/>
                </a:ext>
              </a:extLst>
            </p:cNvPr>
            <p:cNvGrpSpPr/>
            <p:nvPr/>
          </p:nvGrpSpPr>
          <p:grpSpPr>
            <a:xfrm>
              <a:off x="6396603" y="3796669"/>
              <a:ext cx="1793333" cy="372764"/>
              <a:chOff x="1170402" y="3738105"/>
              <a:chExt cx="1998060" cy="454955"/>
            </a:xfrm>
            <a:solidFill>
              <a:schemeClr val="accent2"/>
            </a:solidFill>
          </p:grpSpPr>
          <p:sp>
            <p:nvSpPr>
              <p:cNvPr id="49" name="Rectangle 48">
                <a:extLst>
                  <a:ext uri="{FF2B5EF4-FFF2-40B4-BE49-F238E27FC236}">
                    <a16:creationId xmlns:a16="http://schemas.microsoft.com/office/drawing/2014/main" id="{2EDE9C60-5156-4578-812D-7BD0277AF6F7}"/>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0" name="Rectangle 49">
                <a:extLst>
                  <a:ext uri="{FF2B5EF4-FFF2-40B4-BE49-F238E27FC236}">
                    <a16:creationId xmlns:a16="http://schemas.microsoft.com/office/drawing/2014/main" id="{D34BEE66-1929-43B3-B92E-89B59438F6BD}"/>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1" name="Rectangle 50">
                <a:extLst>
                  <a:ext uri="{FF2B5EF4-FFF2-40B4-BE49-F238E27FC236}">
                    <a16:creationId xmlns:a16="http://schemas.microsoft.com/office/drawing/2014/main" id="{67144723-F8A3-4D7C-9AE7-6B2F61440DBE}"/>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2" name="Rectangle 51">
                <a:extLst>
                  <a:ext uri="{FF2B5EF4-FFF2-40B4-BE49-F238E27FC236}">
                    <a16:creationId xmlns:a16="http://schemas.microsoft.com/office/drawing/2014/main" id="{08563096-7171-455B-BE21-54B9370721B9}"/>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3" name="Rectangle 52">
                <a:extLst>
                  <a:ext uri="{FF2B5EF4-FFF2-40B4-BE49-F238E27FC236}">
                    <a16:creationId xmlns:a16="http://schemas.microsoft.com/office/drawing/2014/main" id="{43ED4D38-BE80-4BEE-B648-5157E1FD2C3C}"/>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4" name="Rectangle 53">
                <a:extLst>
                  <a:ext uri="{FF2B5EF4-FFF2-40B4-BE49-F238E27FC236}">
                    <a16:creationId xmlns:a16="http://schemas.microsoft.com/office/drawing/2014/main" id="{7A23A358-EC17-455F-A8C4-16F4C0492433}"/>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5" name="Rectangle 54">
                <a:extLst>
                  <a:ext uri="{FF2B5EF4-FFF2-40B4-BE49-F238E27FC236}">
                    <a16:creationId xmlns:a16="http://schemas.microsoft.com/office/drawing/2014/main" id="{98194500-3913-404D-B3A1-2D7EE05CD007}"/>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6" name="Rectangle 55">
                <a:extLst>
                  <a:ext uri="{FF2B5EF4-FFF2-40B4-BE49-F238E27FC236}">
                    <a16:creationId xmlns:a16="http://schemas.microsoft.com/office/drawing/2014/main" id="{83CE5BF2-B400-4336-8A2B-E5C4EDD27ED7}"/>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7" name="Rectangle 56">
                <a:extLst>
                  <a:ext uri="{FF2B5EF4-FFF2-40B4-BE49-F238E27FC236}">
                    <a16:creationId xmlns:a16="http://schemas.microsoft.com/office/drawing/2014/main" id="{BC44A306-BFF5-4AAD-BD95-C0A92DC55E27}"/>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8" name="Rectangle 57">
                <a:extLst>
                  <a:ext uri="{FF2B5EF4-FFF2-40B4-BE49-F238E27FC236}">
                    <a16:creationId xmlns:a16="http://schemas.microsoft.com/office/drawing/2014/main" id="{8BF4B3C8-8E99-4E38-8ADF-F215F366F021}"/>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9" name="Rectangle 58">
                <a:extLst>
                  <a:ext uri="{FF2B5EF4-FFF2-40B4-BE49-F238E27FC236}">
                    <a16:creationId xmlns:a16="http://schemas.microsoft.com/office/drawing/2014/main" id="{66302A00-B23F-415D-9A02-58BE0C0E92A2}"/>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0" name="Rectangle 59">
                <a:extLst>
                  <a:ext uri="{FF2B5EF4-FFF2-40B4-BE49-F238E27FC236}">
                    <a16:creationId xmlns:a16="http://schemas.microsoft.com/office/drawing/2014/main" id="{CA3C970E-CBEF-421E-B5D2-0B584A55B4BE}"/>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1" name="Rectangle 60">
                <a:extLst>
                  <a:ext uri="{FF2B5EF4-FFF2-40B4-BE49-F238E27FC236}">
                    <a16:creationId xmlns:a16="http://schemas.microsoft.com/office/drawing/2014/main" id="{098BAC5F-452F-4294-9D89-F4E747FC22F7}"/>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2" name="Rectangle 61">
                <a:extLst>
                  <a:ext uri="{FF2B5EF4-FFF2-40B4-BE49-F238E27FC236}">
                    <a16:creationId xmlns:a16="http://schemas.microsoft.com/office/drawing/2014/main" id="{16E5BBAC-4BDD-42ED-9FED-848BB95AA59D}"/>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3" name="Rectangle 62">
                <a:extLst>
                  <a:ext uri="{FF2B5EF4-FFF2-40B4-BE49-F238E27FC236}">
                    <a16:creationId xmlns:a16="http://schemas.microsoft.com/office/drawing/2014/main" id="{1EF42AC6-6540-4083-B604-FBD048C3D0BD}"/>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4" name="Rectangle 63">
                <a:extLst>
                  <a:ext uri="{FF2B5EF4-FFF2-40B4-BE49-F238E27FC236}">
                    <a16:creationId xmlns:a16="http://schemas.microsoft.com/office/drawing/2014/main" id="{F0B8B4E7-2899-4E4C-BFBB-D26054DF15BA}"/>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11" name="Group 10">
              <a:extLst>
                <a:ext uri="{FF2B5EF4-FFF2-40B4-BE49-F238E27FC236}">
                  <a16:creationId xmlns:a16="http://schemas.microsoft.com/office/drawing/2014/main" id="{2B098647-5F80-495E-B96D-0D5177573495}"/>
                </a:ext>
              </a:extLst>
            </p:cNvPr>
            <p:cNvGrpSpPr/>
            <p:nvPr/>
          </p:nvGrpSpPr>
          <p:grpSpPr>
            <a:xfrm>
              <a:off x="8351017" y="3791793"/>
              <a:ext cx="1793333" cy="372764"/>
              <a:chOff x="1170402" y="3738105"/>
              <a:chExt cx="1998060" cy="454955"/>
            </a:xfrm>
            <a:solidFill>
              <a:schemeClr val="accent2"/>
            </a:solidFill>
          </p:grpSpPr>
          <p:sp>
            <p:nvSpPr>
              <p:cNvPr id="33" name="Rectangle 32">
                <a:extLst>
                  <a:ext uri="{FF2B5EF4-FFF2-40B4-BE49-F238E27FC236}">
                    <a16:creationId xmlns:a16="http://schemas.microsoft.com/office/drawing/2014/main" id="{85F05C72-05F5-4D5C-AD90-65C357BCC55A}"/>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 name="Rectangle 33">
                <a:extLst>
                  <a:ext uri="{FF2B5EF4-FFF2-40B4-BE49-F238E27FC236}">
                    <a16:creationId xmlns:a16="http://schemas.microsoft.com/office/drawing/2014/main" id="{E215051F-5A9D-4565-9BD8-B3E3B9527B62}"/>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5" name="Rectangle 34">
                <a:extLst>
                  <a:ext uri="{FF2B5EF4-FFF2-40B4-BE49-F238E27FC236}">
                    <a16:creationId xmlns:a16="http://schemas.microsoft.com/office/drawing/2014/main" id="{A633906A-D3F2-4744-9106-20A52CCC9897}"/>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Rectangle 35">
                <a:extLst>
                  <a:ext uri="{FF2B5EF4-FFF2-40B4-BE49-F238E27FC236}">
                    <a16:creationId xmlns:a16="http://schemas.microsoft.com/office/drawing/2014/main" id="{B791F2EE-430B-4B9E-99AD-81C601F9110B}"/>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7" name="Rectangle 36">
                <a:extLst>
                  <a:ext uri="{FF2B5EF4-FFF2-40B4-BE49-F238E27FC236}">
                    <a16:creationId xmlns:a16="http://schemas.microsoft.com/office/drawing/2014/main" id="{6B4978E8-20BE-45DE-B4AE-F8C6F437D73D}"/>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8" name="Rectangle 37">
                <a:extLst>
                  <a:ext uri="{FF2B5EF4-FFF2-40B4-BE49-F238E27FC236}">
                    <a16:creationId xmlns:a16="http://schemas.microsoft.com/office/drawing/2014/main" id="{B09F642B-DC38-411B-B847-9872A0CF7BD8}"/>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9" name="Rectangle 38">
                <a:extLst>
                  <a:ext uri="{FF2B5EF4-FFF2-40B4-BE49-F238E27FC236}">
                    <a16:creationId xmlns:a16="http://schemas.microsoft.com/office/drawing/2014/main" id="{73814A91-955E-4BAE-8BD6-D22F58995ABE}"/>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0" name="Rectangle 39">
                <a:extLst>
                  <a:ext uri="{FF2B5EF4-FFF2-40B4-BE49-F238E27FC236}">
                    <a16:creationId xmlns:a16="http://schemas.microsoft.com/office/drawing/2014/main" id="{AB280EDB-15D6-4B6D-8C39-1A6A4D03523D}"/>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1" name="Rectangle 40">
                <a:extLst>
                  <a:ext uri="{FF2B5EF4-FFF2-40B4-BE49-F238E27FC236}">
                    <a16:creationId xmlns:a16="http://schemas.microsoft.com/office/drawing/2014/main" id="{317A8F29-C286-4F58-8D59-AB9BC238184A}"/>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2" name="Rectangle 41">
                <a:extLst>
                  <a:ext uri="{FF2B5EF4-FFF2-40B4-BE49-F238E27FC236}">
                    <a16:creationId xmlns:a16="http://schemas.microsoft.com/office/drawing/2014/main" id="{8B8EFCAC-73F7-4A1E-B4CB-7241EC73F08B}"/>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3" name="Rectangle 42">
                <a:extLst>
                  <a:ext uri="{FF2B5EF4-FFF2-40B4-BE49-F238E27FC236}">
                    <a16:creationId xmlns:a16="http://schemas.microsoft.com/office/drawing/2014/main" id="{E77497CA-2D46-4AC9-9A72-014F610D9020}"/>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4" name="Rectangle 43">
                <a:extLst>
                  <a:ext uri="{FF2B5EF4-FFF2-40B4-BE49-F238E27FC236}">
                    <a16:creationId xmlns:a16="http://schemas.microsoft.com/office/drawing/2014/main" id="{8DBB196D-DCF2-449D-8B82-7A8BA4396C1C}"/>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5" name="Rectangle 44">
                <a:extLst>
                  <a:ext uri="{FF2B5EF4-FFF2-40B4-BE49-F238E27FC236}">
                    <a16:creationId xmlns:a16="http://schemas.microsoft.com/office/drawing/2014/main" id="{606CF880-8817-4220-9742-0DBFF633B1B2}"/>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6" name="Rectangle 45">
                <a:extLst>
                  <a:ext uri="{FF2B5EF4-FFF2-40B4-BE49-F238E27FC236}">
                    <a16:creationId xmlns:a16="http://schemas.microsoft.com/office/drawing/2014/main" id="{6D8FAF6C-569E-4771-8D45-392A85E7249E}"/>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7" name="Rectangle 46">
                <a:extLst>
                  <a:ext uri="{FF2B5EF4-FFF2-40B4-BE49-F238E27FC236}">
                    <a16:creationId xmlns:a16="http://schemas.microsoft.com/office/drawing/2014/main" id="{82F81A65-9D4A-4313-9670-1531558F5F9F}"/>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8" name="Rectangle 47">
                <a:extLst>
                  <a:ext uri="{FF2B5EF4-FFF2-40B4-BE49-F238E27FC236}">
                    <a16:creationId xmlns:a16="http://schemas.microsoft.com/office/drawing/2014/main" id="{186DF55A-6680-4C4A-AF50-599576D49D2B}"/>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2" name="Rectangle 11">
              <a:extLst>
                <a:ext uri="{FF2B5EF4-FFF2-40B4-BE49-F238E27FC236}">
                  <a16:creationId xmlns:a16="http://schemas.microsoft.com/office/drawing/2014/main" id="{179AA953-636A-44C5-8E0E-12325C825CCA}"/>
                </a:ext>
              </a:extLst>
            </p:cNvPr>
            <p:cNvSpPr/>
            <p:nvPr/>
          </p:nvSpPr>
          <p:spPr>
            <a:xfrm>
              <a:off x="419922" y="4364210"/>
              <a:ext cx="1796400" cy="808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Vector registers 64KiB</a:t>
              </a:r>
              <a:endParaRPr lang="en-DE" sz="1400" dirty="0"/>
            </a:p>
          </p:txBody>
        </p:sp>
        <p:sp>
          <p:nvSpPr>
            <p:cNvPr id="13" name="Rectangle 12">
              <a:extLst>
                <a:ext uri="{FF2B5EF4-FFF2-40B4-BE49-F238E27FC236}">
                  <a16:creationId xmlns:a16="http://schemas.microsoft.com/office/drawing/2014/main" id="{EB48A92D-E373-49AB-87BB-68DB12319960}"/>
                </a:ext>
              </a:extLst>
            </p:cNvPr>
            <p:cNvSpPr/>
            <p:nvPr/>
          </p:nvSpPr>
          <p:spPr>
            <a:xfrm>
              <a:off x="2372279" y="4364210"/>
              <a:ext cx="1796400" cy="808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Rectangle 13">
              <a:extLst>
                <a:ext uri="{FF2B5EF4-FFF2-40B4-BE49-F238E27FC236}">
                  <a16:creationId xmlns:a16="http://schemas.microsoft.com/office/drawing/2014/main" id="{39E0EB8B-635F-47DD-B9BF-79EEE7EC044F}"/>
                </a:ext>
              </a:extLst>
            </p:cNvPr>
            <p:cNvSpPr/>
            <p:nvPr/>
          </p:nvSpPr>
          <p:spPr>
            <a:xfrm rot="16200000">
              <a:off x="4219731" y="3905655"/>
              <a:ext cx="1392481" cy="1164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de-DE" sz="1400" dirty="0"/>
                <a:t>Local Data Share 64KiB</a:t>
              </a:r>
              <a:endParaRPr lang="en-DE" sz="1400" dirty="0"/>
            </a:p>
          </p:txBody>
        </p:sp>
        <p:sp>
          <p:nvSpPr>
            <p:cNvPr id="15" name="Rectangle 14">
              <a:extLst>
                <a:ext uri="{FF2B5EF4-FFF2-40B4-BE49-F238E27FC236}">
                  <a16:creationId xmlns:a16="http://schemas.microsoft.com/office/drawing/2014/main" id="{5ABEFA7E-E2F3-4862-98D4-3779B60C96F3}"/>
                </a:ext>
              </a:extLst>
            </p:cNvPr>
            <p:cNvSpPr/>
            <p:nvPr/>
          </p:nvSpPr>
          <p:spPr>
            <a:xfrm>
              <a:off x="6383448" y="4376263"/>
              <a:ext cx="1796400" cy="808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Rectangle 15">
              <a:extLst>
                <a:ext uri="{FF2B5EF4-FFF2-40B4-BE49-F238E27FC236}">
                  <a16:creationId xmlns:a16="http://schemas.microsoft.com/office/drawing/2014/main" id="{0462F82D-9A29-48FE-B041-89709C0C0010}"/>
                </a:ext>
              </a:extLst>
            </p:cNvPr>
            <p:cNvSpPr/>
            <p:nvPr/>
          </p:nvSpPr>
          <p:spPr>
            <a:xfrm>
              <a:off x="8354649" y="4378831"/>
              <a:ext cx="1796400" cy="808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Rectangle 16">
              <a:extLst>
                <a:ext uri="{FF2B5EF4-FFF2-40B4-BE49-F238E27FC236}">
                  <a16:creationId xmlns:a16="http://schemas.microsoft.com/office/drawing/2014/main" id="{F35185A9-A367-4F2B-B449-A129A99EDD57}"/>
                </a:ext>
              </a:extLst>
            </p:cNvPr>
            <p:cNvSpPr/>
            <p:nvPr/>
          </p:nvSpPr>
          <p:spPr>
            <a:xfrm rot="16200000">
              <a:off x="5747936" y="3698753"/>
              <a:ext cx="372764"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Rectangle 17">
              <a:extLst>
                <a:ext uri="{FF2B5EF4-FFF2-40B4-BE49-F238E27FC236}">
                  <a16:creationId xmlns:a16="http://schemas.microsoft.com/office/drawing/2014/main" id="{C3BF85E6-0BAD-4189-9FF1-92010142A3F4}"/>
                </a:ext>
              </a:extLst>
            </p:cNvPr>
            <p:cNvSpPr/>
            <p:nvPr/>
          </p:nvSpPr>
          <p:spPr>
            <a:xfrm rot="16200000">
              <a:off x="5760328" y="4285644"/>
              <a:ext cx="372764"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Rectangle 18">
              <a:extLst>
                <a:ext uri="{FF2B5EF4-FFF2-40B4-BE49-F238E27FC236}">
                  <a16:creationId xmlns:a16="http://schemas.microsoft.com/office/drawing/2014/main" id="{76344B31-257D-4D95-99FD-0490EA6D91ED}"/>
                </a:ext>
              </a:extLst>
            </p:cNvPr>
            <p:cNvSpPr/>
            <p:nvPr/>
          </p:nvSpPr>
          <p:spPr>
            <a:xfrm rot="16200000">
              <a:off x="481326" y="3140118"/>
              <a:ext cx="218816" cy="289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Rectangle 19">
              <a:extLst>
                <a:ext uri="{FF2B5EF4-FFF2-40B4-BE49-F238E27FC236}">
                  <a16:creationId xmlns:a16="http://schemas.microsoft.com/office/drawing/2014/main" id="{71FC13B0-F52D-486D-9A70-A1A8571292CA}"/>
                </a:ext>
              </a:extLst>
            </p:cNvPr>
            <p:cNvSpPr/>
            <p:nvPr/>
          </p:nvSpPr>
          <p:spPr>
            <a:xfrm rot="16200000">
              <a:off x="10450578" y="3862634"/>
              <a:ext cx="2129296" cy="513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de-DE" sz="1400" dirty="0"/>
                <a:t>L1</a:t>
              </a:r>
            </a:p>
            <a:p>
              <a:pPr algn="ctr"/>
              <a:endParaRPr lang="de-DE" sz="1400" dirty="0"/>
            </a:p>
            <a:p>
              <a:pPr algn="ctr"/>
              <a:r>
                <a:rPr lang="de-DE" sz="1400" dirty="0"/>
                <a:t>16KiB</a:t>
              </a:r>
              <a:endParaRPr lang="en-DE" sz="1400" dirty="0"/>
            </a:p>
          </p:txBody>
        </p:sp>
        <p:sp>
          <p:nvSpPr>
            <p:cNvPr id="21" name="Rectangle 20">
              <a:extLst>
                <a:ext uri="{FF2B5EF4-FFF2-40B4-BE49-F238E27FC236}">
                  <a16:creationId xmlns:a16="http://schemas.microsoft.com/office/drawing/2014/main" id="{1EE801B7-DB94-4FCE-B520-0846ADEE9475}"/>
                </a:ext>
              </a:extLst>
            </p:cNvPr>
            <p:cNvSpPr/>
            <p:nvPr/>
          </p:nvSpPr>
          <p:spPr>
            <a:xfrm rot="16200000">
              <a:off x="9648666" y="3651501"/>
              <a:ext cx="2129296" cy="936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de-DE" sz="1400" dirty="0"/>
                <a:t>Texture Units</a:t>
              </a:r>
              <a:endParaRPr lang="en-DE" sz="1400" dirty="0"/>
            </a:p>
          </p:txBody>
        </p:sp>
        <p:sp>
          <p:nvSpPr>
            <p:cNvPr id="26" name="TextBox 25">
              <a:extLst>
                <a:ext uri="{FF2B5EF4-FFF2-40B4-BE49-F238E27FC236}">
                  <a16:creationId xmlns:a16="http://schemas.microsoft.com/office/drawing/2014/main" id="{74CB3FB6-2B43-4DE5-B713-285FD3A3A726}"/>
                </a:ext>
              </a:extLst>
            </p:cNvPr>
            <p:cNvSpPr txBox="1"/>
            <p:nvPr/>
          </p:nvSpPr>
          <p:spPr>
            <a:xfrm>
              <a:off x="5175180" y="5824233"/>
              <a:ext cx="3505935" cy="470667"/>
            </a:xfrm>
            <a:prstGeom prst="rect">
              <a:avLst/>
            </a:prstGeom>
            <a:noFill/>
          </p:spPr>
          <p:txBody>
            <a:bodyPr wrap="none" rtlCol="0">
              <a:spAutoFit/>
            </a:bodyPr>
            <a:lstStyle/>
            <a:p>
              <a:r>
                <a:rPr lang="de-DE" sz="1600" dirty="0"/>
                <a:t>Scalar registers (12.5KiB)</a:t>
              </a:r>
              <a:endParaRPr lang="en-DE" sz="1600" dirty="0"/>
            </a:p>
          </p:txBody>
        </p:sp>
        <p:cxnSp>
          <p:nvCxnSpPr>
            <p:cNvPr id="30" name="Straight Arrow Connector 29">
              <a:extLst>
                <a:ext uri="{FF2B5EF4-FFF2-40B4-BE49-F238E27FC236}">
                  <a16:creationId xmlns:a16="http://schemas.microsoft.com/office/drawing/2014/main" id="{2AAC72E9-A7FC-45B3-996D-F839F819FE4C}"/>
                </a:ext>
              </a:extLst>
            </p:cNvPr>
            <p:cNvCxnSpPr>
              <a:stCxn id="26" idx="0"/>
              <a:endCxn id="18" idx="1"/>
            </p:cNvCxnSpPr>
            <p:nvPr/>
          </p:nvCxnSpPr>
          <p:spPr>
            <a:xfrm flipH="1" flipV="1">
              <a:off x="5946710" y="4751448"/>
              <a:ext cx="981438" cy="1072785"/>
            </a:xfrm>
            <a:prstGeom prst="straightConnector1">
              <a:avLst/>
            </a:prstGeom>
            <a:ln w="28575">
              <a:solidFill>
                <a:schemeClr val="tx1"/>
              </a:solidFill>
              <a:tailEnd type="diamond" w="lg" len="lg"/>
            </a:ln>
          </p:spPr>
          <p:style>
            <a:lnRef idx="1">
              <a:schemeClr val="accent1"/>
            </a:lnRef>
            <a:fillRef idx="0">
              <a:schemeClr val="accent1"/>
            </a:fillRef>
            <a:effectRef idx="0">
              <a:schemeClr val="accent1"/>
            </a:effectRef>
            <a:fontRef idx="minor">
              <a:schemeClr val="tx1"/>
            </a:fontRef>
          </p:style>
        </p:cxnSp>
      </p:grpSp>
      <p:sp>
        <p:nvSpPr>
          <p:cNvPr id="97" name="Arrow: Right 96">
            <a:extLst>
              <a:ext uri="{FF2B5EF4-FFF2-40B4-BE49-F238E27FC236}">
                <a16:creationId xmlns:a16="http://schemas.microsoft.com/office/drawing/2014/main" id="{7C9BDBEF-B4B4-4250-B7B6-858E11F1734A}"/>
              </a:ext>
            </a:extLst>
          </p:cNvPr>
          <p:cNvSpPr/>
          <p:nvPr/>
        </p:nvSpPr>
        <p:spPr>
          <a:xfrm>
            <a:off x="996144" y="4231602"/>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100276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D89B72-FB1A-44A7-ADA7-6E19F1220596}"/>
              </a:ext>
            </a:extLst>
          </p:cNvPr>
          <p:cNvSpPr>
            <a:spLocks noGrp="1"/>
          </p:cNvSpPr>
          <p:nvPr>
            <p:ph idx="1"/>
          </p:nvPr>
        </p:nvSpPr>
        <p:spPr/>
        <p:txBody>
          <a:bodyPr>
            <a:normAutofit fontScale="85000" lnSpcReduction="10000"/>
          </a:bodyPr>
          <a:lstStyle/>
          <a:p>
            <a:r>
              <a:rPr lang="de-DE" dirty="0"/>
              <a:t>LDS is also used by other shader stages, e.g. the PS uses it for interpolants</a:t>
            </a:r>
          </a:p>
          <a:p>
            <a:pPr marL="0" indent="0">
              <a:buNone/>
            </a:pPr>
            <a:r>
              <a:rPr lang="de-DE" dirty="0">
                <a:sym typeface="Wingdings" panose="05000000000000000000" pitchFamily="2" charset="2"/>
              </a:rPr>
              <a:t>	</a:t>
            </a:r>
            <a:r>
              <a:rPr lang="de-DE" dirty="0"/>
              <a:t>needs to be considered when running async compute &amp; pixel 	work at the same time</a:t>
            </a:r>
          </a:p>
          <a:p>
            <a:endParaRPr lang="de-DE" dirty="0"/>
          </a:p>
          <a:p>
            <a:endParaRPr lang="de-DE" dirty="0"/>
          </a:p>
          <a:p>
            <a:r>
              <a:rPr lang="de-DE" dirty="0"/>
              <a:t>For accessing LDS in the </a:t>
            </a:r>
            <a:br>
              <a:rPr lang="de-DE" dirty="0"/>
            </a:br>
            <a:r>
              <a:rPr lang="de-DE" dirty="0"/>
              <a:t>shaders use the </a:t>
            </a:r>
            <a:br>
              <a:rPr lang="de-DE" dirty="0"/>
            </a:br>
            <a:r>
              <a:rPr lang="de-DE" b="1" dirty="0">
                <a:solidFill>
                  <a:schemeClr val="accent2"/>
                </a:solidFill>
              </a:rPr>
              <a:t>groupshared</a:t>
            </a:r>
            <a:r>
              <a:rPr lang="de-DE" dirty="0"/>
              <a:t> storage-class </a:t>
            </a:r>
            <a:br>
              <a:rPr lang="de-DE" dirty="0"/>
            </a:br>
            <a:r>
              <a:rPr lang="de-DE" dirty="0"/>
              <a:t>modifier</a:t>
            </a:r>
          </a:p>
          <a:p>
            <a:r>
              <a:rPr lang="de-DE" dirty="0"/>
              <a:t>Synchronize when doing </a:t>
            </a:r>
            <a:br>
              <a:rPr lang="de-DE" dirty="0"/>
            </a:br>
            <a:r>
              <a:rPr lang="de-DE" dirty="0"/>
              <a:t>inter-thread communication</a:t>
            </a:r>
          </a:p>
        </p:txBody>
      </p:sp>
      <p:sp>
        <p:nvSpPr>
          <p:cNvPr id="3" name="Text Placeholder 2">
            <a:extLst>
              <a:ext uri="{FF2B5EF4-FFF2-40B4-BE49-F238E27FC236}">
                <a16:creationId xmlns:a16="http://schemas.microsoft.com/office/drawing/2014/main" id="{AD371134-BCEF-4AB5-BF49-260365E0E52B}"/>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8A8229D3-97EC-4B05-8CC5-70F99D04FDF8}"/>
              </a:ext>
            </a:extLst>
          </p:cNvPr>
          <p:cNvSpPr>
            <a:spLocks noGrp="1"/>
          </p:cNvSpPr>
          <p:nvPr>
            <p:ph type="title"/>
          </p:nvPr>
        </p:nvSpPr>
        <p:spPr/>
        <p:txBody>
          <a:bodyPr/>
          <a:lstStyle/>
          <a:p>
            <a:r>
              <a:rPr lang="de-DE" dirty="0"/>
              <a:t>Local Data Share (LDS)</a:t>
            </a:r>
            <a:endParaRPr lang="en-DE" dirty="0"/>
          </a:p>
        </p:txBody>
      </p:sp>
      <p:sp>
        <p:nvSpPr>
          <p:cNvPr id="5" name="Rectangle 4">
            <a:extLst>
              <a:ext uri="{FF2B5EF4-FFF2-40B4-BE49-F238E27FC236}">
                <a16:creationId xmlns:a16="http://schemas.microsoft.com/office/drawing/2014/main" id="{7A134C54-4120-4E57-ABD7-0C87DF22AAFB}"/>
              </a:ext>
            </a:extLst>
          </p:cNvPr>
          <p:cNvSpPr/>
          <p:nvPr/>
        </p:nvSpPr>
        <p:spPr>
          <a:xfrm>
            <a:off x="4572000" y="2836643"/>
            <a:ext cx="4164858" cy="1885459"/>
          </a:xfrm>
          <a:prstGeom prst="rect">
            <a:avLst/>
          </a:prstGeom>
          <a:solidFill>
            <a:schemeClr val="accent6">
              <a:lumMod val="75000"/>
              <a:lumOff val="2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groupshared float data[8][8];</a:t>
            </a:r>
          </a:p>
          <a:p>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[numthreads(8,8,1)]</a:t>
            </a:r>
          </a:p>
          <a:p>
            <a:r>
              <a:rPr lang="de-DE" sz="1200" dirty="0">
                <a:latin typeface="Courier New" panose="02070309020205020404" pitchFamily="49" charset="0"/>
                <a:cs typeface="Courier New" panose="02070309020205020404" pitchFamily="49" charset="0"/>
              </a:rPr>
              <a:t>void main(ivec3 index : SV_GroupThreadID)</a:t>
            </a:r>
          </a:p>
          <a:p>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data[index.x][index.y] = 0.0;</a:t>
            </a:r>
          </a:p>
          <a:p>
            <a:r>
              <a:rPr lang="de-DE" sz="1200" dirty="0">
                <a:latin typeface="Courier New" panose="02070309020205020404" pitchFamily="49" charset="0"/>
                <a:cs typeface="Courier New" panose="02070309020205020404" pitchFamily="49" charset="0"/>
              </a:rPr>
              <a:t>  GroupMemoryBarrierWithGroupSync();</a:t>
            </a:r>
          </a:p>
          <a:p>
            <a:r>
              <a:rPr lang="de-DE" sz="1200" dirty="0">
                <a:latin typeface="Courier New" panose="02070309020205020404" pitchFamily="49" charset="0"/>
                <a:cs typeface="Courier New" panose="02070309020205020404" pitchFamily="49" charset="0"/>
              </a:rPr>
              <a:t>  data[index.y][index.x] += index.x;</a:t>
            </a:r>
          </a:p>
          <a:p>
            <a:r>
              <a:rPr lang="de-DE" sz="1200" dirty="0">
                <a:latin typeface="Courier New" panose="02070309020205020404" pitchFamily="49" charset="0"/>
                <a:cs typeface="Courier New" panose="02070309020205020404" pitchFamily="49" charset="0"/>
              </a:rPr>
              <a:t>  …</a:t>
            </a:r>
          </a:p>
          <a:p>
            <a:r>
              <a:rPr lang="de-DE" sz="1200" dirty="0">
                <a:latin typeface="Courier New" panose="02070309020205020404" pitchFamily="49" charset="0"/>
                <a:cs typeface="Courier New" panose="02070309020205020404" pitchFamily="49" charset="0"/>
              </a:rPr>
              <a:t>}</a:t>
            </a:r>
          </a:p>
          <a:p>
            <a:endParaRPr lang="en-DE" dirty="0"/>
          </a:p>
        </p:txBody>
      </p:sp>
      <p:sp>
        <p:nvSpPr>
          <p:cNvPr id="7" name="Arrow: Right 6">
            <a:extLst>
              <a:ext uri="{FF2B5EF4-FFF2-40B4-BE49-F238E27FC236}">
                <a16:creationId xmlns:a16="http://schemas.microsoft.com/office/drawing/2014/main" id="{7A4CF817-1E4E-443F-B504-0A7C44EECCD9}"/>
              </a:ext>
            </a:extLst>
          </p:cNvPr>
          <p:cNvSpPr/>
          <p:nvPr/>
        </p:nvSpPr>
        <p:spPr>
          <a:xfrm>
            <a:off x="960008" y="1638994"/>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290393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C2AA9E-6952-4792-9248-588DAD77EA40}"/>
              </a:ext>
            </a:extLst>
          </p:cNvPr>
          <p:cNvSpPr>
            <a:spLocks noGrp="1"/>
          </p:cNvSpPr>
          <p:nvPr>
            <p:ph idx="1"/>
          </p:nvPr>
        </p:nvSpPr>
        <p:spPr/>
        <p:txBody>
          <a:bodyPr/>
          <a:lstStyle/>
          <a:p>
            <a:r>
              <a:rPr lang="de-DE" dirty="0"/>
              <a:t>Cross thread group / cross compute unit communication</a:t>
            </a:r>
          </a:p>
          <a:p>
            <a:pPr marL="0" indent="0">
              <a:buNone/>
            </a:pPr>
            <a:r>
              <a:rPr lang="de-DE" dirty="0"/>
              <a:t>	keep to a minimum</a:t>
            </a:r>
          </a:p>
          <a:p>
            <a:r>
              <a:rPr lang="de-DE" dirty="0"/>
              <a:t>Inter-thread communication within a single thread group</a:t>
            </a:r>
          </a:p>
          <a:p>
            <a:pPr marL="0" indent="0">
              <a:buNone/>
            </a:pPr>
            <a:r>
              <a:rPr lang="de-DE" dirty="0"/>
              <a:t>	there is even special memory to help</a:t>
            </a:r>
          </a:p>
          <a:p>
            <a:pPr marL="0" indent="0">
              <a:buNone/>
            </a:pPr>
            <a:endParaRPr lang="de-DE" dirty="0"/>
          </a:p>
          <a:p>
            <a:pPr marL="0" indent="0">
              <a:buNone/>
            </a:pPr>
            <a:endParaRPr lang="de-DE" dirty="0"/>
          </a:p>
          <a:p>
            <a:endParaRPr lang="en-DE" dirty="0"/>
          </a:p>
        </p:txBody>
      </p:sp>
      <p:sp>
        <p:nvSpPr>
          <p:cNvPr id="3" name="Text Placeholder 2">
            <a:extLst>
              <a:ext uri="{FF2B5EF4-FFF2-40B4-BE49-F238E27FC236}">
                <a16:creationId xmlns:a16="http://schemas.microsoft.com/office/drawing/2014/main" id="{4A4B8020-BCFF-4A64-A3C4-8A25C3D06484}"/>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8A51F68B-98D5-4405-854C-395FEA9B282D}"/>
              </a:ext>
            </a:extLst>
          </p:cNvPr>
          <p:cNvSpPr>
            <a:spLocks noGrp="1"/>
          </p:cNvSpPr>
          <p:nvPr>
            <p:ph type="title"/>
          </p:nvPr>
        </p:nvSpPr>
        <p:spPr/>
        <p:txBody>
          <a:bodyPr/>
          <a:lstStyle/>
          <a:p>
            <a:r>
              <a:rPr lang="de-DE" dirty="0"/>
              <a:t>Short summary </a:t>
            </a:r>
            <a:r>
              <a:rPr lang="de-DE" dirty="0">
                <a:sym typeface="Wingdings" panose="05000000000000000000" pitchFamily="2" charset="2"/>
              </a:rPr>
              <a:t></a:t>
            </a:r>
            <a:endParaRPr lang="en-DE" dirty="0"/>
          </a:p>
        </p:txBody>
      </p:sp>
      <p:sp>
        <p:nvSpPr>
          <p:cNvPr id="5" name="Rectangle 4">
            <a:extLst>
              <a:ext uri="{FF2B5EF4-FFF2-40B4-BE49-F238E27FC236}">
                <a16:creationId xmlns:a16="http://schemas.microsoft.com/office/drawing/2014/main" id="{52C153E9-D0BE-4B11-99F6-D69EF85CC126}"/>
              </a:ext>
            </a:extLst>
          </p:cNvPr>
          <p:cNvSpPr/>
          <p:nvPr/>
        </p:nvSpPr>
        <p:spPr>
          <a:xfrm>
            <a:off x="3677623" y="3448561"/>
            <a:ext cx="5072677" cy="774762"/>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t>What about wavefronts?</a:t>
            </a:r>
          </a:p>
          <a:p>
            <a:r>
              <a:rPr lang="de-DE" dirty="0"/>
              <a:t>         wavefront wide instructions</a:t>
            </a:r>
            <a:endParaRPr lang="de-DE" sz="1400" dirty="0"/>
          </a:p>
        </p:txBody>
      </p:sp>
      <p:sp>
        <p:nvSpPr>
          <p:cNvPr id="6" name="Arrow: Right 5">
            <a:extLst>
              <a:ext uri="{FF2B5EF4-FFF2-40B4-BE49-F238E27FC236}">
                <a16:creationId xmlns:a16="http://schemas.microsoft.com/office/drawing/2014/main" id="{5F3F549D-350E-4814-A11F-1721BFFE05DE}"/>
              </a:ext>
            </a:extLst>
          </p:cNvPr>
          <p:cNvSpPr/>
          <p:nvPr/>
        </p:nvSpPr>
        <p:spPr>
          <a:xfrm>
            <a:off x="990042" y="1875520"/>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Arrow: Right 6">
            <a:extLst>
              <a:ext uri="{FF2B5EF4-FFF2-40B4-BE49-F238E27FC236}">
                <a16:creationId xmlns:a16="http://schemas.microsoft.com/office/drawing/2014/main" id="{56AB3388-7B71-4B51-8A1E-8ABB86E8E57A}"/>
              </a:ext>
            </a:extLst>
          </p:cNvPr>
          <p:cNvSpPr/>
          <p:nvPr/>
        </p:nvSpPr>
        <p:spPr>
          <a:xfrm>
            <a:off x="984007" y="2753338"/>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Arrow: Right 7">
            <a:extLst>
              <a:ext uri="{FF2B5EF4-FFF2-40B4-BE49-F238E27FC236}">
                <a16:creationId xmlns:a16="http://schemas.microsoft.com/office/drawing/2014/main" id="{56A6B7F8-2B91-4F25-884B-62581BB851DB}"/>
              </a:ext>
            </a:extLst>
          </p:cNvPr>
          <p:cNvSpPr/>
          <p:nvPr/>
        </p:nvSpPr>
        <p:spPr>
          <a:xfrm>
            <a:off x="3904209" y="3925540"/>
            <a:ext cx="340397" cy="110129"/>
          </a:xfrm>
          <a:prstGeom prst="rightArrow">
            <a:avLst/>
          </a:prstGeom>
          <a:solidFill>
            <a:schemeClr val="tx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348430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Programming</a:t>
            </a:r>
          </a:p>
        </p:txBody>
      </p:sp>
    </p:spTree>
    <p:extLst>
      <p:ext uri="{BB962C8B-B14F-4D97-AF65-F5344CB8AC3E}">
        <p14:creationId xmlns:p14="http://schemas.microsoft.com/office/powerpoint/2010/main" val="3090803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B8308D-E396-48BD-990C-D1D564B30AE5}"/>
              </a:ext>
            </a:extLst>
          </p:cNvPr>
          <p:cNvSpPr>
            <a:spLocks noGrp="1"/>
          </p:cNvSpPr>
          <p:nvPr>
            <p:ph idx="1"/>
          </p:nvPr>
        </p:nvSpPr>
        <p:spPr/>
        <p:txBody>
          <a:bodyPr/>
          <a:lstStyle/>
          <a:p>
            <a:pPr marL="0" indent="0">
              <a:buNone/>
            </a:pPr>
            <a:r>
              <a:rPr lang="de-DE" dirty="0"/>
              <a:t>How are instructions executed? Let‘s look at an example</a:t>
            </a:r>
          </a:p>
          <a:p>
            <a:endParaRPr lang="de-DE" dirty="0"/>
          </a:p>
          <a:p>
            <a:endParaRPr lang="de-DE" dirty="0"/>
          </a:p>
          <a:p>
            <a:endParaRPr lang="de-DE" dirty="0"/>
          </a:p>
          <a:p>
            <a:endParaRPr lang="de-DE" dirty="0"/>
          </a:p>
          <a:p>
            <a:endParaRPr lang="de-DE" dirty="0"/>
          </a:p>
          <a:p>
            <a:endParaRPr lang="de-DE" dirty="0"/>
          </a:p>
          <a:p>
            <a:endParaRPr lang="en-DE" dirty="0"/>
          </a:p>
        </p:txBody>
      </p:sp>
      <p:sp>
        <p:nvSpPr>
          <p:cNvPr id="3" name="Text Placeholder 2">
            <a:extLst>
              <a:ext uri="{FF2B5EF4-FFF2-40B4-BE49-F238E27FC236}">
                <a16:creationId xmlns:a16="http://schemas.microsoft.com/office/drawing/2014/main" id="{05DED267-8971-427C-B8B8-044C8D35B2A2}"/>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2C8EEF7D-3957-4D42-8379-71EEC104D3D1}"/>
              </a:ext>
            </a:extLst>
          </p:cNvPr>
          <p:cNvSpPr>
            <a:spLocks noGrp="1"/>
          </p:cNvSpPr>
          <p:nvPr>
            <p:ph type="title"/>
          </p:nvPr>
        </p:nvSpPr>
        <p:spPr/>
        <p:txBody>
          <a:bodyPr/>
          <a:lstStyle/>
          <a:p>
            <a:r>
              <a:rPr lang="de-DE" dirty="0"/>
              <a:t>Programming</a:t>
            </a:r>
            <a:endParaRPr lang="en-DE" dirty="0"/>
          </a:p>
        </p:txBody>
      </p:sp>
      <p:sp>
        <p:nvSpPr>
          <p:cNvPr id="5" name="Rectangle 4">
            <a:extLst>
              <a:ext uri="{FF2B5EF4-FFF2-40B4-BE49-F238E27FC236}">
                <a16:creationId xmlns:a16="http://schemas.microsoft.com/office/drawing/2014/main" id="{BB5FC254-7215-4106-8FF6-D39EFB0D94DE}"/>
              </a:ext>
            </a:extLst>
          </p:cNvPr>
          <p:cNvSpPr/>
          <p:nvPr/>
        </p:nvSpPr>
        <p:spPr>
          <a:xfrm>
            <a:off x="5037036" y="1735360"/>
            <a:ext cx="3948015" cy="2359418"/>
          </a:xfrm>
          <a:prstGeom prst="rect">
            <a:avLst/>
          </a:prstGeom>
          <a:solidFill>
            <a:schemeClr val="accent6">
              <a:lumMod val="75000"/>
              <a:lumOff val="2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chemeClr val="bg2">
                  <a:lumMod val="90000"/>
                  <a:lumOff val="10000"/>
                </a:schemeClr>
              </a:solidFill>
              <a:latin typeface="Courier New" panose="02070309020205020404" pitchFamily="49" charset="0"/>
              <a:cs typeface="Courier New" panose="02070309020205020404" pitchFamily="49" charset="0"/>
            </a:endParaRP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groupshared float data[64];</a:t>
            </a:r>
          </a:p>
          <a:p>
            <a:endParaRPr lang="de-DE" sz="1200" dirty="0">
              <a:solidFill>
                <a:schemeClr val="bg2">
                  <a:lumMod val="90000"/>
                  <a:lumOff val="10000"/>
                </a:schemeClr>
              </a:solidFill>
              <a:latin typeface="Courier New" panose="02070309020205020404" pitchFamily="49" charset="0"/>
              <a:cs typeface="Courier New" panose="02070309020205020404" pitchFamily="49" charset="0"/>
            </a:endParaRP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[numthreads(8,8,1)]</a:t>
            </a: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void main(uint index : SV_GroupIndex, vec3 groupIndex : SV_GroupID)</a:t>
            </a: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a:t>
            </a: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  data[index] = (float4)(0);</a:t>
            </a: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  GroupMemoryBarrierWithGroupSync();</a:t>
            </a: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  …</a:t>
            </a:r>
          </a:p>
          <a:p>
            <a:r>
              <a:rPr lang="de-DE" sz="1200" dirty="0">
                <a:latin typeface="Courier New" panose="02070309020205020404" pitchFamily="49" charset="0"/>
                <a:cs typeface="Courier New" panose="02070309020205020404" pitchFamily="49" charset="0"/>
              </a:rPr>
              <a:t>  </a:t>
            </a:r>
            <a:r>
              <a:rPr lang="de-DE" sz="1200" b="1" dirty="0">
                <a:solidFill>
                  <a:schemeClr val="tx1"/>
                </a:solidFill>
                <a:latin typeface="Courier New" panose="02070309020205020404" pitchFamily="49" charset="0"/>
                <a:cs typeface="Courier New" panose="02070309020205020404" pitchFamily="49" charset="0"/>
              </a:rPr>
              <a:t>float a = index + b;</a:t>
            </a:r>
          </a:p>
          <a:p>
            <a:r>
              <a:rPr lang="de-DE" sz="1200" b="1" dirty="0">
                <a:solidFill>
                  <a:schemeClr val="tx1"/>
                </a:solidFill>
                <a:latin typeface="Courier New" panose="02070309020205020404" pitchFamily="49" charset="0"/>
                <a:cs typeface="Courier New" panose="02070309020205020404" pitchFamily="49" charset="0"/>
              </a:rPr>
              <a:t>  int c = groupIndex.x;</a:t>
            </a:r>
          </a:p>
          <a:p>
            <a:r>
              <a:rPr lang="de-DE" sz="1200" b="1" dirty="0">
                <a:solidFill>
                  <a:schemeClr val="bg2">
                    <a:lumMod val="90000"/>
                    <a:lumOff val="10000"/>
                  </a:schemeClr>
                </a:solidFill>
                <a:latin typeface="Courier New" panose="02070309020205020404" pitchFamily="49" charset="0"/>
                <a:cs typeface="Courier New" panose="02070309020205020404" pitchFamily="49" charset="0"/>
              </a:rPr>
              <a:t> </a:t>
            </a:r>
            <a:r>
              <a:rPr lang="de-DE" sz="1200" dirty="0">
                <a:solidFill>
                  <a:schemeClr val="bg2">
                    <a:lumMod val="90000"/>
                    <a:lumOff val="10000"/>
                  </a:schemeClr>
                </a:solidFill>
                <a:latin typeface="Courier New" panose="02070309020205020404" pitchFamily="49" charset="0"/>
                <a:cs typeface="Courier New" panose="02070309020205020404" pitchFamily="49" charset="0"/>
              </a:rPr>
              <a:t> …</a:t>
            </a: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a:t>
            </a:r>
          </a:p>
          <a:p>
            <a:endParaRPr lang="en-DE" dirty="0"/>
          </a:p>
        </p:txBody>
      </p:sp>
      <p:sp>
        <p:nvSpPr>
          <p:cNvPr id="6" name="TextBox 5">
            <a:extLst>
              <a:ext uri="{FF2B5EF4-FFF2-40B4-BE49-F238E27FC236}">
                <a16:creationId xmlns:a16="http://schemas.microsoft.com/office/drawing/2014/main" id="{C691B54C-03EA-4457-BFE7-2B8EB03ACBC5}"/>
              </a:ext>
            </a:extLst>
          </p:cNvPr>
          <p:cNvSpPr txBox="1"/>
          <p:nvPr/>
        </p:nvSpPr>
        <p:spPr>
          <a:xfrm>
            <a:off x="1211489" y="1787386"/>
            <a:ext cx="2938625" cy="954107"/>
          </a:xfrm>
          <a:prstGeom prst="rect">
            <a:avLst/>
          </a:prstGeom>
          <a:noFill/>
        </p:spPr>
        <p:txBody>
          <a:bodyPr wrap="none" rtlCol="0">
            <a:spAutoFit/>
          </a:bodyPr>
          <a:lstStyle/>
          <a:p>
            <a:r>
              <a:rPr lang="de-DE" sz="1400" dirty="0">
                <a:solidFill>
                  <a:schemeClr val="tx1">
                    <a:lumMod val="65000"/>
                  </a:schemeClr>
                </a:solidFill>
              </a:rPr>
              <a:t>The result of variable </a:t>
            </a:r>
            <a:r>
              <a:rPr lang="de-DE" sz="1400" b="1" i="1" dirty="0">
                <a:solidFill>
                  <a:schemeClr val="accent2"/>
                </a:solidFill>
              </a:rPr>
              <a:t>a</a:t>
            </a:r>
            <a:r>
              <a:rPr lang="de-DE" sz="1400" dirty="0"/>
              <a:t> </a:t>
            </a:r>
            <a:r>
              <a:rPr lang="de-DE" sz="1400" dirty="0">
                <a:solidFill>
                  <a:schemeClr val="tx1">
                    <a:lumMod val="65000"/>
                  </a:schemeClr>
                </a:solidFill>
              </a:rPr>
              <a:t>is different</a:t>
            </a:r>
          </a:p>
          <a:p>
            <a:r>
              <a:rPr lang="de-DE" sz="1400" dirty="0">
                <a:solidFill>
                  <a:schemeClr val="tx1">
                    <a:lumMod val="65000"/>
                  </a:schemeClr>
                </a:solidFill>
              </a:rPr>
              <a:t>per thread, since it depends on the</a:t>
            </a:r>
          </a:p>
          <a:p>
            <a:r>
              <a:rPr lang="de-DE" sz="1400" dirty="0">
                <a:solidFill>
                  <a:schemeClr val="tx1">
                    <a:lumMod val="65000"/>
                  </a:schemeClr>
                </a:solidFill>
              </a:rPr>
              <a:t>thread index</a:t>
            </a:r>
          </a:p>
          <a:p>
            <a:r>
              <a:rPr lang="de-DE" sz="1400" dirty="0">
                <a:solidFill>
                  <a:schemeClr val="tx1">
                    <a:lumMod val="65000"/>
                  </a:schemeClr>
                </a:solidFill>
              </a:rPr>
              <a:t>It is a </a:t>
            </a:r>
            <a:r>
              <a:rPr lang="de-DE" sz="1400" b="1" dirty="0">
                <a:solidFill>
                  <a:schemeClr val="tx1">
                    <a:lumMod val="65000"/>
                  </a:schemeClr>
                </a:solidFill>
              </a:rPr>
              <a:t>non-uniform</a:t>
            </a:r>
            <a:r>
              <a:rPr lang="de-DE" sz="1400" dirty="0">
                <a:solidFill>
                  <a:schemeClr val="tx1">
                    <a:lumMod val="65000"/>
                  </a:schemeClr>
                </a:solidFill>
              </a:rPr>
              <a:t> variable</a:t>
            </a:r>
            <a:endParaRPr lang="en-DE" sz="1400" dirty="0">
              <a:solidFill>
                <a:schemeClr val="tx1">
                  <a:lumMod val="65000"/>
                </a:schemeClr>
              </a:solidFill>
            </a:endParaRPr>
          </a:p>
        </p:txBody>
      </p:sp>
      <p:sp>
        <p:nvSpPr>
          <p:cNvPr id="7" name="TextBox 6">
            <a:extLst>
              <a:ext uri="{FF2B5EF4-FFF2-40B4-BE49-F238E27FC236}">
                <a16:creationId xmlns:a16="http://schemas.microsoft.com/office/drawing/2014/main" id="{BA21C861-3394-4568-9345-C36AF721B668}"/>
              </a:ext>
            </a:extLst>
          </p:cNvPr>
          <p:cNvSpPr txBox="1"/>
          <p:nvPr/>
        </p:nvSpPr>
        <p:spPr>
          <a:xfrm>
            <a:off x="1211489" y="3356114"/>
            <a:ext cx="2562216" cy="738664"/>
          </a:xfrm>
          <a:prstGeom prst="rect">
            <a:avLst/>
          </a:prstGeom>
          <a:noFill/>
        </p:spPr>
        <p:txBody>
          <a:bodyPr wrap="square" rtlCol="0">
            <a:spAutoFit/>
          </a:bodyPr>
          <a:lstStyle/>
          <a:p>
            <a:r>
              <a:rPr lang="de-DE" sz="1400" dirty="0">
                <a:solidFill>
                  <a:schemeClr val="tx1">
                    <a:lumMod val="65000"/>
                  </a:schemeClr>
                </a:solidFill>
              </a:rPr>
              <a:t>Variable</a:t>
            </a:r>
            <a:r>
              <a:rPr lang="de-DE" sz="1400" dirty="0"/>
              <a:t> </a:t>
            </a:r>
            <a:r>
              <a:rPr lang="de-DE" sz="1400" b="1" i="1" dirty="0">
                <a:solidFill>
                  <a:schemeClr val="accent2"/>
                </a:solidFill>
              </a:rPr>
              <a:t>c</a:t>
            </a:r>
            <a:r>
              <a:rPr lang="de-DE" sz="1400" dirty="0"/>
              <a:t> </a:t>
            </a:r>
            <a:r>
              <a:rPr lang="de-DE" sz="1400" dirty="0">
                <a:solidFill>
                  <a:schemeClr val="tx1">
                    <a:lumMod val="65000"/>
                  </a:schemeClr>
                </a:solidFill>
              </a:rPr>
              <a:t>stores the same</a:t>
            </a:r>
          </a:p>
          <a:p>
            <a:r>
              <a:rPr lang="de-DE" sz="1400" dirty="0">
                <a:solidFill>
                  <a:schemeClr val="tx1">
                    <a:lumMod val="65000"/>
                  </a:schemeClr>
                </a:solidFill>
              </a:rPr>
              <a:t>value across all threads</a:t>
            </a:r>
          </a:p>
          <a:p>
            <a:r>
              <a:rPr lang="de-DE" sz="1400" dirty="0">
                <a:solidFill>
                  <a:schemeClr val="tx1">
                    <a:lumMod val="65000"/>
                  </a:schemeClr>
                </a:solidFill>
              </a:rPr>
              <a:t>It is a </a:t>
            </a:r>
            <a:r>
              <a:rPr lang="de-DE" sz="1400" b="1" dirty="0">
                <a:solidFill>
                  <a:schemeClr val="tx1">
                    <a:lumMod val="65000"/>
                  </a:schemeClr>
                </a:solidFill>
              </a:rPr>
              <a:t>uniform</a:t>
            </a:r>
            <a:r>
              <a:rPr lang="de-DE" sz="1400" dirty="0">
                <a:solidFill>
                  <a:schemeClr val="tx1">
                    <a:lumMod val="65000"/>
                  </a:schemeClr>
                </a:solidFill>
              </a:rPr>
              <a:t> variable</a:t>
            </a:r>
            <a:endParaRPr lang="en-DE" sz="1400" dirty="0">
              <a:solidFill>
                <a:schemeClr val="tx1">
                  <a:lumMod val="65000"/>
                </a:schemeClr>
              </a:solidFill>
            </a:endParaRPr>
          </a:p>
        </p:txBody>
      </p:sp>
      <p:cxnSp>
        <p:nvCxnSpPr>
          <p:cNvPr id="9" name="Straight Arrow Connector 8">
            <a:extLst>
              <a:ext uri="{FF2B5EF4-FFF2-40B4-BE49-F238E27FC236}">
                <a16:creationId xmlns:a16="http://schemas.microsoft.com/office/drawing/2014/main" id="{795521DF-3F79-40B0-A82F-9B664112553F}"/>
              </a:ext>
            </a:extLst>
          </p:cNvPr>
          <p:cNvCxnSpPr>
            <a:cxnSpLocks/>
          </p:cNvCxnSpPr>
          <p:nvPr/>
        </p:nvCxnSpPr>
        <p:spPr>
          <a:xfrm flipH="1" flipV="1">
            <a:off x="3901219" y="2531448"/>
            <a:ext cx="1338228" cy="928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9F33A19-A835-4AE4-A338-0435E75590D6}"/>
              </a:ext>
            </a:extLst>
          </p:cNvPr>
          <p:cNvCxnSpPr>
            <a:cxnSpLocks/>
            <a:endCxn id="7" idx="3"/>
          </p:cNvCxnSpPr>
          <p:nvPr/>
        </p:nvCxnSpPr>
        <p:spPr>
          <a:xfrm flipH="1">
            <a:off x="3773705" y="3657600"/>
            <a:ext cx="1465742" cy="67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637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57D8FF-9A68-47BF-A8B4-4909145AD062}"/>
              </a:ext>
            </a:extLst>
          </p:cNvPr>
          <p:cNvSpPr>
            <a:spLocks noGrp="1"/>
          </p:cNvSpPr>
          <p:nvPr>
            <p:ph idx="1"/>
          </p:nvPr>
        </p:nvSpPr>
        <p:spPr/>
        <p:txBody>
          <a:bodyPr/>
          <a:lstStyle/>
          <a:p>
            <a:endParaRPr lang="de-DE" dirty="0"/>
          </a:p>
          <a:p>
            <a:endParaRPr lang="de-DE" dirty="0"/>
          </a:p>
          <a:p>
            <a:pPr marL="0" indent="0">
              <a:buNone/>
            </a:pPr>
            <a:r>
              <a:rPr lang="de-DE" dirty="0"/>
              <a:t>… and what makes them different from e.g. pixel shaders?</a:t>
            </a:r>
          </a:p>
          <a:p>
            <a:endParaRPr lang="de-DE" dirty="0"/>
          </a:p>
          <a:p>
            <a:endParaRPr lang="de-DE" dirty="0"/>
          </a:p>
          <a:p>
            <a:endParaRPr lang="de-DE" dirty="0"/>
          </a:p>
          <a:p>
            <a:endParaRPr lang="de-DE" dirty="0"/>
          </a:p>
          <a:p>
            <a:endParaRPr lang="de-DE" dirty="0"/>
          </a:p>
          <a:p>
            <a:endParaRPr lang="de-DE" dirty="0"/>
          </a:p>
          <a:p>
            <a:endParaRPr lang="de-DE" dirty="0"/>
          </a:p>
          <a:p>
            <a:endParaRPr lang="en-DE" dirty="0"/>
          </a:p>
          <a:p>
            <a:endParaRPr lang="en-DE" dirty="0"/>
          </a:p>
        </p:txBody>
      </p:sp>
      <p:sp>
        <p:nvSpPr>
          <p:cNvPr id="3" name="Text Placeholder 2">
            <a:extLst>
              <a:ext uri="{FF2B5EF4-FFF2-40B4-BE49-F238E27FC236}">
                <a16:creationId xmlns:a16="http://schemas.microsoft.com/office/drawing/2014/main" id="{53633F73-B8E5-4491-9B07-D7F9EC1881D8}"/>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B522AF55-D538-41E3-AD57-D11802DBD621}"/>
              </a:ext>
            </a:extLst>
          </p:cNvPr>
          <p:cNvSpPr>
            <a:spLocks noGrp="1"/>
          </p:cNvSpPr>
          <p:nvPr>
            <p:ph type="title"/>
          </p:nvPr>
        </p:nvSpPr>
        <p:spPr/>
        <p:txBody>
          <a:bodyPr/>
          <a:lstStyle/>
          <a:p>
            <a:r>
              <a:rPr lang="de-DE" dirty="0"/>
              <a:t>Compute shaders – what are they?</a:t>
            </a:r>
            <a:endParaRPr lang="en-DE" dirty="0"/>
          </a:p>
        </p:txBody>
      </p:sp>
      <p:grpSp>
        <p:nvGrpSpPr>
          <p:cNvPr id="27" name="Group 26">
            <a:extLst>
              <a:ext uri="{FF2B5EF4-FFF2-40B4-BE49-F238E27FC236}">
                <a16:creationId xmlns:a16="http://schemas.microsoft.com/office/drawing/2014/main" id="{BD7EE64B-BDBE-437B-8ED3-E882F944B1EB}"/>
              </a:ext>
            </a:extLst>
          </p:cNvPr>
          <p:cNvGrpSpPr/>
          <p:nvPr/>
        </p:nvGrpSpPr>
        <p:grpSpPr>
          <a:xfrm>
            <a:off x="218662" y="1567678"/>
            <a:ext cx="8121523" cy="2159027"/>
            <a:chOff x="1160476" y="2587386"/>
            <a:chExt cx="9454157" cy="2513295"/>
          </a:xfrm>
        </p:grpSpPr>
        <p:sp>
          <p:nvSpPr>
            <p:cNvPr id="28" name="Rectangle 27">
              <a:extLst>
                <a:ext uri="{FF2B5EF4-FFF2-40B4-BE49-F238E27FC236}">
                  <a16:creationId xmlns:a16="http://schemas.microsoft.com/office/drawing/2014/main" id="{2D35D49A-32D1-4D29-9340-FAF32D82F646}"/>
                </a:ext>
              </a:extLst>
            </p:cNvPr>
            <p:cNvSpPr/>
            <p:nvPr/>
          </p:nvSpPr>
          <p:spPr>
            <a:xfrm>
              <a:off x="5099575" y="2589401"/>
              <a:ext cx="1654372"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Tessellation</a:t>
              </a:r>
              <a:endParaRPr lang="en-DE" dirty="0"/>
            </a:p>
          </p:txBody>
        </p:sp>
        <p:sp>
          <p:nvSpPr>
            <p:cNvPr id="29" name="Rectangle 28">
              <a:extLst>
                <a:ext uri="{FF2B5EF4-FFF2-40B4-BE49-F238E27FC236}">
                  <a16:creationId xmlns:a16="http://schemas.microsoft.com/office/drawing/2014/main" id="{FFE4222B-1644-4EAD-A0FB-115FAF3E15F0}"/>
                </a:ext>
              </a:extLst>
            </p:cNvPr>
            <p:cNvSpPr/>
            <p:nvPr/>
          </p:nvSpPr>
          <p:spPr>
            <a:xfrm>
              <a:off x="2291593" y="4177892"/>
              <a:ext cx="1484851"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Pre-Fragment</a:t>
              </a:r>
              <a:endParaRPr lang="en-DE" dirty="0"/>
            </a:p>
          </p:txBody>
        </p:sp>
        <p:sp>
          <p:nvSpPr>
            <p:cNvPr id="30" name="Rectangle 29">
              <a:extLst>
                <a:ext uri="{FF2B5EF4-FFF2-40B4-BE49-F238E27FC236}">
                  <a16:creationId xmlns:a16="http://schemas.microsoft.com/office/drawing/2014/main" id="{E52C0653-3562-4C80-B916-BE433159A64B}"/>
                </a:ext>
              </a:extLst>
            </p:cNvPr>
            <p:cNvSpPr/>
            <p:nvPr/>
          </p:nvSpPr>
          <p:spPr>
            <a:xfrm>
              <a:off x="6213573" y="4177892"/>
              <a:ext cx="1484851"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Post-Fragment</a:t>
              </a:r>
              <a:endParaRPr lang="en-DE" dirty="0"/>
            </a:p>
          </p:txBody>
        </p:sp>
        <p:sp>
          <p:nvSpPr>
            <p:cNvPr id="31" name="Rectangle 30">
              <a:extLst>
                <a:ext uri="{FF2B5EF4-FFF2-40B4-BE49-F238E27FC236}">
                  <a16:creationId xmlns:a16="http://schemas.microsoft.com/office/drawing/2014/main" id="{6019D819-0129-472E-8357-293CFB7EEE60}"/>
                </a:ext>
              </a:extLst>
            </p:cNvPr>
            <p:cNvSpPr/>
            <p:nvPr/>
          </p:nvSpPr>
          <p:spPr>
            <a:xfrm>
              <a:off x="9129782" y="2589401"/>
              <a:ext cx="1484851"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Rasterizer</a:t>
              </a:r>
              <a:endParaRPr lang="en-DE" dirty="0"/>
            </a:p>
          </p:txBody>
        </p:sp>
        <p:sp>
          <p:nvSpPr>
            <p:cNvPr id="32" name="Rectangle 31">
              <a:extLst>
                <a:ext uri="{FF2B5EF4-FFF2-40B4-BE49-F238E27FC236}">
                  <a16:creationId xmlns:a16="http://schemas.microsoft.com/office/drawing/2014/main" id="{B317A2BE-EBA2-49F7-AD7E-1305599F9F08}"/>
                </a:ext>
              </a:extLst>
            </p:cNvPr>
            <p:cNvSpPr/>
            <p:nvPr/>
          </p:nvSpPr>
          <p:spPr>
            <a:xfrm>
              <a:off x="8174563" y="4177892"/>
              <a:ext cx="1484851"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Color Blending</a:t>
              </a:r>
              <a:endParaRPr lang="en-DE" dirty="0"/>
            </a:p>
          </p:txBody>
        </p:sp>
        <p:sp>
          <p:nvSpPr>
            <p:cNvPr id="33" name="Rectangle 32">
              <a:extLst>
                <a:ext uri="{FF2B5EF4-FFF2-40B4-BE49-F238E27FC236}">
                  <a16:creationId xmlns:a16="http://schemas.microsoft.com/office/drawing/2014/main" id="{50940A98-D8A6-4137-985B-95438C1C2382}"/>
                </a:ext>
              </a:extLst>
            </p:cNvPr>
            <p:cNvSpPr/>
            <p:nvPr/>
          </p:nvSpPr>
          <p:spPr>
            <a:xfrm>
              <a:off x="1160476" y="2589401"/>
              <a:ext cx="1484851"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Input Assembler</a:t>
              </a:r>
              <a:endParaRPr lang="en-DE" dirty="0"/>
            </a:p>
          </p:txBody>
        </p:sp>
        <p:sp>
          <p:nvSpPr>
            <p:cNvPr id="34" name="Rectangle 33">
              <a:extLst>
                <a:ext uri="{FF2B5EF4-FFF2-40B4-BE49-F238E27FC236}">
                  <a16:creationId xmlns:a16="http://schemas.microsoft.com/office/drawing/2014/main" id="{90512F35-06E0-4F0E-990E-04DEBB09EF93}"/>
                </a:ext>
              </a:extLst>
            </p:cNvPr>
            <p:cNvSpPr/>
            <p:nvPr/>
          </p:nvSpPr>
          <p:spPr>
            <a:xfrm>
              <a:off x="3154005" y="2587386"/>
              <a:ext cx="1484851"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Vertex Shader</a:t>
              </a:r>
              <a:endParaRPr lang="en-DE" dirty="0"/>
            </a:p>
          </p:txBody>
        </p:sp>
        <p:sp>
          <p:nvSpPr>
            <p:cNvPr id="35" name="Rectangle 34">
              <a:extLst>
                <a:ext uri="{FF2B5EF4-FFF2-40B4-BE49-F238E27FC236}">
                  <a16:creationId xmlns:a16="http://schemas.microsoft.com/office/drawing/2014/main" id="{6964252B-19B9-4D26-8FFB-D7EC3692A753}"/>
                </a:ext>
              </a:extLst>
            </p:cNvPr>
            <p:cNvSpPr/>
            <p:nvPr/>
          </p:nvSpPr>
          <p:spPr>
            <a:xfrm>
              <a:off x="7146921" y="2588613"/>
              <a:ext cx="1484851"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Geometry Shader</a:t>
              </a:r>
              <a:endParaRPr lang="en-DE" dirty="0"/>
            </a:p>
          </p:txBody>
        </p:sp>
        <p:sp>
          <p:nvSpPr>
            <p:cNvPr id="36" name="Rectangle 35">
              <a:extLst>
                <a:ext uri="{FF2B5EF4-FFF2-40B4-BE49-F238E27FC236}">
                  <a16:creationId xmlns:a16="http://schemas.microsoft.com/office/drawing/2014/main" id="{C9A71E5E-6ABF-4EAE-B0F5-796424E48903}"/>
                </a:ext>
              </a:extLst>
            </p:cNvPr>
            <p:cNvSpPr/>
            <p:nvPr/>
          </p:nvSpPr>
          <p:spPr>
            <a:xfrm>
              <a:off x="4252583" y="4177891"/>
              <a:ext cx="1484851"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Pixel Shader</a:t>
              </a:r>
              <a:endParaRPr lang="en-DE" dirty="0"/>
            </a:p>
          </p:txBody>
        </p:sp>
        <p:cxnSp>
          <p:nvCxnSpPr>
            <p:cNvPr id="37" name="Straight Arrow Connector 36">
              <a:extLst>
                <a:ext uri="{FF2B5EF4-FFF2-40B4-BE49-F238E27FC236}">
                  <a16:creationId xmlns:a16="http://schemas.microsoft.com/office/drawing/2014/main" id="{DB673A7B-DE9C-47ED-90FE-AF0B93A367A0}"/>
                </a:ext>
              </a:extLst>
            </p:cNvPr>
            <p:cNvCxnSpPr>
              <a:stCxn id="33" idx="3"/>
              <a:endCxn id="34" idx="1"/>
            </p:cNvCxnSpPr>
            <p:nvPr/>
          </p:nvCxnSpPr>
          <p:spPr>
            <a:xfrm flipV="1">
              <a:off x="2645327" y="3048781"/>
              <a:ext cx="508678" cy="2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0472746-C768-4720-84CA-9AD5BFFD8D1D}"/>
                </a:ext>
              </a:extLst>
            </p:cNvPr>
            <p:cNvCxnSpPr>
              <a:cxnSpLocks/>
              <a:stCxn id="34" idx="3"/>
              <a:endCxn id="28" idx="1"/>
            </p:cNvCxnSpPr>
            <p:nvPr/>
          </p:nvCxnSpPr>
          <p:spPr>
            <a:xfrm>
              <a:off x="4638856" y="3048781"/>
              <a:ext cx="460720" cy="2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9CA1491-6876-495D-8705-769311DFE539}"/>
                </a:ext>
              </a:extLst>
            </p:cNvPr>
            <p:cNvCxnSpPr>
              <a:cxnSpLocks/>
              <a:stCxn id="28" idx="3"/>
              <a:endCxn id="35" idx="1"/>
            </p:cNvCxnSpPr>
            <p:nvPr/>
          </p:nvCxnSpPr>
          <p:spPr>
            <a:xfrm flipV="1">
              <a:off x="6753948" y="3050008"/>
              <a:ext cx="392974" cy="7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3C204A5-A4F2-47C4-9C0C-42E0E57373D3}"/>
                </a:ext>
              </a:extLst>
            </p:cNvPr>
            <p:cNvCxnSpPr>
              <a:stCxn id="35" idx="3"/>
              <a:endCxn id="31" idx="1"/>
            </p:cNvCxnSpPr>
            <p:nvPr/>
          </p:nvCxnSpPr>
          <p:spPr>
            <a:xfrm>
              <a:off x="8631772" y="3050008"/>
              <a:ext cx="498010" cy="7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A48E367B-F6EA-4176-93DC-0517155E4C7A}"/>
                </a:ext>
              </a:extLst>
            </p:cNvPr>
            <p:cNvCxnSpPr>
              <a:stCxn id="31" idx="3"/>
              <a:endCxn id="29" idx="1"/>
            </p:cNvCxnSpPr>
            <p:nvPr/>
          </p:nvCxnSpPr>
          <p:spPr>
            <a:xfrm flipH="1">
              <a:off x="2291593" y="3050796"/>
              <a:ext cx="8323040" cy="1588491"/>
            </a:xfrm>
            <a:prstGeom prst="bentConnector5">
              <a:avLst>
                <a:gd name="adj1" fmla="val -2747"/>
                <a:gd name="adj2" fmla="val 50000"/>
                <a:gd name="adj3" fmla="val 10274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0EF5F6-2C75-4FDB-B526-3BE8A23A8E3E}"/>
                </a:ext>
              </a:extLst>
            </p:cNvPr>
            <p:cNvCxnSpPr>
              <a:stCxn id="29" idx="3"/>
              <a:endCxn id="36" idx="1"/>
            </p:cNvCxnSpPr>
            <p:nvPr/>
          </p:nvCxnSpPr>
          <p:spPr>
            <a:xfrm flipV="1">
              <a:off x="3776444" y="4639286"/>
              <a:ext cx="47613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A559EE9-0A1F-43C9-B6D3-588651C206AF}"/>
                </a:ext>
              </a:extLst>
            </p:cNvPr>
            <p:cNvCxnSpPr>
              <a:stCxn id="36" idx="3"/>
              <a:endCxn id="30" idx="1"/>
            </p:cNvCxnSpPr>
            <p:nvPr/>
          </p:nvCxnSpPr>
          <p:spPr>
            <a:xfrm>
              <a:off x="5737434" y="4639286"/>
              <a:ext cx="47613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CA1323E-D7CE-4DFD-A38B-64751EF69CCC}"/>
                </a:ext>
              </a:extLst>
            </p:cNvPr>
            <p:cNvCxnSpPr>
              <a:stCxn id="30" idx="3"/>
              <a:endCxn id="32" idx="1"/>
            </p:cNvCxnSpPr>
            <p:nvPr/>
          </p:nvCxnSpPr>
          <p:spPr>
            <a:xfrm>
              <a:off x="7698424" y="4639287"/>
              <a:ext cx="4761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Rectangle 44">
            <a:extLst>
              <a:ext uri="{FF2B5EF4-FFF2-40B4-BE49-F238E27FC236}">
                <a16:creationId xmlns:a16="http://schemas.microsoft.com/office/drawing/2014/main" id="{55580317-7342-4C73-8556-F28432868790}"/>
              </a:ext>
            </a:extLst>
          </p:cNvPr>
          <p:cNvSpPr/>
          <p:nvPr/>
        </p:nvSpPr>
        <p:spPr>
          <a:xfrm>
            <a:off x="7073742" y="3889666"/>
            <a:ext cx="1275550" cy="79271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Compute Shader</a:t>
            </a:r>
            <a:endParaRPr lang="en-DE" dirty="0"/>
          </a:p>
        </p:txBody>
      </p:sp>
      <p:sp>
        <p:nvSpPr>
          <p:cNvPr id="46" name="TextBox 45">
            <a:extLst>
              <a:ext uri="{FF2B5EF4-FFF2-40B4-BE49-F238E27FC236}">
                <a16:creationId xmlns:a16="http://schemas.microsoft.com/office/drawing/2014/main" id="{4BFAF023-FB3F-4D41-A4A8-5A2585AFA1ED}"/>
              </a:ext>
            </a:extLst>
          </p:cNvPr>
          <p:cNvSpPr txBox="1"/>
          <p:nvPr/>
        </p:nvSpPr>
        <p:spPr>
          <a:xfrm>
            <a:off x="8319175" y="3577727"/>
            <a:ext cx="739972" cy="1323439"/>
          </a:xfrm>
          <a:prstGeom prst="rect">
            <a:avLst/>
          </a:prstGeom>
          <a:noFill/>
        </p:spPr>
        <p:txBody>
          <a:bodyPr wrap="square" rtlCol="0">
            <a:spAutoFit/>
          </a:bodyPr>
          <a:lstStyle/>
          <a:p>
            <a:r>
              <a:rPr lang="de-DE" sz="8000" dirty="0"/>
              <a:t>?</a:t>
            </a:r>
            <a:endParaRPr lang="en-DE" sz="8000" dirty="0"/>
          </a:p>
        </p:txBody>
      </p:sp>
    </p:spTree>
    <p:extLst>
      <p:ext uri="{BB962C8B-B14F-4D97-AF65-F5344CB8AC3E}">
        <p14:creationId xmlns:p14="http://schemas.microsoft.com/office/powerpoint/2010/main" val="2454384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A5AC91-CE15-46A7-9CCC-A28A34240A56}"/>
              </a:ext>
            </a:extLst>
          </p:cNvPr>
          <p:cNvSpPr>
            <a:spLocks noGrp="1"/>
          </p:cNvSpPr>
          <p:nvPr>
            <p:ph idx="1"/>
          </p:nvPr>
        </p:nvSpPr>
        <p:spPr/>
        <p:txBody>
          <a:bodyPr/>
          <a:lstStyle/>
          <a:p>
            <a:r>
              <a:rPr lang="de-DE" sz="1200" dirty="0"/>
              <a:t>Uniform variables are stored in scalar registers</a:t>
            </a:r>
          </a:p>
          <a:p>
            <a:r>
              <a:rPr lang="de-DE" sz="1200" dirty="0"/>
              <a:t>Require less memory</a:t>
            </a:r>
          </a:p>
          <a:p>
            <a:pPr lvl="1"/>
            <a:r>
              <a:rPr lang="de-DE" sz="1200" dirty="0"/>
              <a:t>a </a:t>
            </a:r>
            <a:r>
              <a:rPr lang="de-DE" sz="1200" b="1" dirty="0">
                <a:solidFill>
                  <a:schemeClr val="accent2"/>
                </a:solidFill>
              </a:rPr>
              <a:t>non</a:t>
            </a:r>
            <a:r>
              <a:rPr lang="de-DE" sz="1200" b="1" dirty="0"/>
              <a:t>-</a:t>
            </a:r>
            <a:r>
              <a:rPr lang="de-DE" sz="1200" dirty="0"/>
              <a:t>uniform variable requires 64 * size_of_variable</a:t>
            </a:r>
          </a:p>
          <a:p>
            <a:pPr lvl="1"/>
            <a:r>
              <a:rPr lang="de-DE" sz="1200" dirty="0"/>
              <a:t>a uniform variable requires 1 * size_of_variable</a:t>
            </a:r>
          </a:p>
          <a:p>
            <a:pPr marL="402336" lvl="1" indent="0">
              <a:buNone/>
            </a:pPr>
            <a:r>
              <a:rPr lang="de-DE" sz="1200" dirty="0"/>
              <a:t>		even if we have in total more KiB of VGPRs, we can store more uniform variables in the SGPRs</a:t>
            </a:r>
            <a:endParaRPr lang="en-DE" sz="1200" dirty="0"/>
          </a:p>
          <a:p>
            <a:endParaRPr lang="de-DE" sz="1200" dirty="0"/>
          </a:p>
          <a:p>
            <a:endParaRPr lang="de-DE" dirty="0"/>
          </a:p>
          <a:p>
            <a:endParaRPr lang="de-DE" dirty="0"/>
          </a:p>
          <a:p>
            <a:endParaRPr lang="de-DE" dirty="0"/>
          </a:p>
          <a:p>
            <a:endParaRPr lang="de-DE" dirty="0"/>
          </a:p>
        </p:txBody>
      </p:sp>
      <p:sp>
        <p:nvSpPr>
          <p:cNvPr id="3" name="Text Placeholder 2">
            <a:extLst>
              <a:ext uri="{FF2B5EF4-FFF2-40B4-BE49-F238E27FC236}">
                <a16:creationId xmlns:a16="http://schemas.microsoft.com/office/drawing/2014/main" id="{AB534D53-A8E6-4FFA-A534-F28116564BC5}"/>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3BC85C33-8792-40E6-B3ED-B27FE3C4886B}"/>
              </a:ext>
            </a:extLst>
          </p:cNvPr>
          <p:cNvSpPr>
            <a:spLocks noGrp="1"/>
          </p:cNvSpPr>
          <p:nvPr>
            <p:ph type="title"/>
          </p:nvPr>
        </p:nvSpPr>
        <p:spPr/>
        <p:txBody>
          <a:bodyPr/>
          <a:lstStyle/>
          <a:p>
            <a:r>
              <a:rPr lang="de-DE" dirty="0"/>
              <a:t>VGPR</a:t>
            </a:r>
            <a:r>
              <a:rPr lang="de-DE" sz="1200" dirty="0"/>
              <a:t>s</a:t>
            </a:r>
            <a:r>
              <a:rPr lang="de-DE" dirty="0"/>
              <a:t> &amp; SGPR</a:t>
            </a:r>
            <a:r>
              <a:rPr lang="de-DE" sz="1200" dirty="0"/>
              <a:t>s</a:t>
            </a:r>
            <a:endParaRPr lang="en-DE" dirty="0"/>
          </a:p>
        </p:txBody>
      </p:sp>
      <p:grpSp>
        <p:nvGrpSpPr>
          <p:cNvPr id="5" name="Group 4">
            <a:extLst>
              <a:ext uri="{FF2B5EF4-FFF2-40B4-BE49-F238E27FC236}">
                <a16:creationId xmlns:a16="http://schemas.microsoft.com/office/drawing/2014/main" id="{53DCC9CA-56A5-492A-ACCA-9FF8AA5A6A46}"/>
              </a:ext>
            </a:extLst>
          </p:cNvPr>
          <p:cNvGrpSpPr/>
          <p:nvPr/>
        </p:nvGrpSpPr>
        <p:grpSpPr>
          <a:xfrm>
            <a:off x="397169" y="2616239"/>
            <a:ext cx="8349661" cy="2168518"/>
            <a:chOff x="247746" y="2937333"/>
            <a:chExt cx="11607923" cy="3014732"/>
          </a:xfrm>
        </p:grpSpPr>
        <p:sp>
          <p:nvSpPr>
            <p:cNvPr id="6" name="Rectangle 5">
              <a:extLst>
                <a:ext uri="{FF2B5EF4-FFF2-40B4-BE49-F238E27FC236}">
                  <a16:creationId xmlns:a16="http://schemas.microsoft.com/office/drawing/2014/main" id="{8C8F2F33-B6EA-404D-9A70-9F7119442DC5}"/>
                </a:ext>
              </a:extLst>
            </p:cNvPr>
            <p:cNvSpPr/>
            <p:nvPr/>
          </p:nvSpPr>
          <p:spPr>
            <a:xfrm>
              <a:off x="247746" y="2937333"/>
              <a:ext cx="11607923" cy="2481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 name="Rectangle 6">
              <a:extLst>
                <a:ext uri="{FF2B5EF4-FFF2-40B4-BE49-F238E27FC236}">
                  <a16:creationId xmlns:a16="http://schemas.microsoft.com/office/drawing/2014/main" id="{A4C0E429-1FCA-44B6-B18E-8CD1223E5454}"/>
                </a:ext>
              </a:extLst>
            </p:cNvPr>
            <p:cNvSpPr/>
            <p:nvPr/>
          </p:nvSpPr>
          <p:spPr>
            <a:xfrm>
              <a:off x="925529" y="3057553"/>
              <a:ext cx="9225520" cy="454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dirty="0"/>
            </a:p>
          </p:txBody>
        </p:sp>
        <p:grpSp>
          <p:nvGrpSpPr>
            <p:cNvPr id="8" name="Group 7">
              <a:extLst>
                <a:ext uri="{FF2B5EF4-FFF2-40B4-BE49-F238E27FC236}">
                  <a16:creationId xmlns:a16="http://schemas.microsoft.com/office/drawing/2014/main" id="{5C3D1BCE-C6EA-4516-9858-0BD04536C886}"/>
                </a:ext>
              </a:extLst>
            </p:cNvPr>
            <p:cNvGrpSpPr/>
            <p:nvPr/>
          </p:nvGrpSpPr>
          <p:grpSpPr>
            <a:xfrm>
              <a:off x="419922" y="3779749"/>
              <a:ext cx="1793333" cy="372764"/>
              <a:chOff x="1170402" y="3738105"/>
              <a:chExt cx="1998060" cy="454955"/>
            </a:xfrm>
            <a:solidFill>
              <a:schemeClr val="accent2"/>
            </a:solidFill>
          </p:grpSpPr>
          <p:sp>
            <p:nvSpPr>
              <p:cNvPr id="72" name="Rectangle 71">
                <a:extLst>
                  <a:ext uri="{FF2B5EF4-FFF2-40B4-BE49-F238E27FC236}">
                    <a16:creationId xmlns:a16="http://schemas.microsoft.com/office/drawing/2014/main" id="{144CE94E-6DCB-4006-8B67-A2E690B6FEDA}"/>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3" name="Rectangle 72">
                <a:extLst>
                  <a:ext uri="{FF2B5EF4-FFF2-40B4-BE49-F238E27FC236}">
                    <a16:creationId xmlns:a16="http://schemas.microsoft.com/office/drawing/2014/main" id="{2C731150-34E2-49B4-9A05-6EF481C6D2BC}"/>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4" name="Rectangle 73">
                <a:extLst>
                  <a:ext uri="{FF2B5EF4-FFF2-40B4-BE49-F238E27FC236}">
                    <a16:creationId xmlns:a16="http://schemas.microsoft.com/office/drawing/2014/main" id="{57C0EAA8-9F65-4F77-8ACD-ADECB81B3D17}"/>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5" name="Rectangle 74">
                <a:extLst>
                  <a:ext uri="{FF2B5EF4-FFF2-40B4-BE49-F238E27FC236}">
                    <a16:creationId xmlns:a16="http://schemas.microsoft.com/office/drawing/2014/main" id="{05EB9417-1EC6-485B-A5D5-E6F2691270A8}"/>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6" name="Rectangle 75">
                <a:extLst>
                  <a:ext uri="{FF2B5EF4-FFF2-40B4-BE49-F238E27FC236}">
                    <a16:creationId xmlns:a16="http://schemas.microsoft.com/office/drawing/2014/main" id="{92DECCE7-34A3-410A-8228-83D8834BD7AB}"/>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7" name="Rectangle 76">
                <a:extLst>
                  <a:ext uri="{FF2B5EF4-FFF2-40B4-BE49-F238E27FC236}">
                    <a16:creationId xmlns:a16="http://schemas.microsoft.com/office/drawing/2014/main" id="{57F44D70-C362-4D8F-A1B3-1B80BB582FE3}"/>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8" name="Rectangle 77">
                <a:extLst>
                  <a:ext uri="{FF2B5EF4-FFF2-40B4-BE49-F238E27FC236}">
                    <a16:creationId xmlns:a16="http://schemas.microsoft.com/office/drawing/2014/main" id="{AA389E3F-4327-440D-A8CF-5398B6C1120B}"/>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9" name="Rectangle 78">
                <a:extLst>
                  <a:ext uri="{FF2B5EF4-FFF2-40B4-BE49-F238E27FC236}">
                    <a16:creationId xmlns:a16="http://schemas.microsoft.com/office/drawing/2014/main" id="{62641368-0625-42C0-AF89-8A185AEF609B}"/>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0" name="Rectangle 79">
                <a:extLst>
                  <a:ext uri="{FF2B5EF4-FFF2-40B4-BE49-F238E27FC236}">
                    <a16:creationId xmlns:a16="http://schemas.microsoft.com/office/drawing/2014/main" id="{1EB4EB56-6D54-4ADC-805E-EC7466032921}"/>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1" name="Rectangle 80">
                <a:extLst>
                  <a:ext uri="{FF2B5EF4-FFF2-40B4-BE49-F238E27FC236}">
                    <a16:creationId xmlns:a16="http://schemas.microsoft.com/office/drawing/2014/main" id="{33A7BB3C-14FF-4EEF-B3E5-EC78D578F755}"/>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2" name="Rectangle 81">
                <a:extLst>
                  <a:ext uri="{FF2B5EF4-FFF2-40B4-BE49-F238E27FC236}">
                    <a16:creationId xmlns:a16="http://schemas.microsoft.com/office/drawing/2014/main" id="{813531AD-651B-46E2-B738-A164CAF880C5}"/>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3" name="Rectangle 82">
                <a:extLst>
                  <a:ext uri="{FF2B5EF4-FFF2-40B4-BE49-F238E27FC236}">
                    <a16:creationId xmlns:a16="http://schemas.microsoft.com/office/drawing/2014/main" id="{69E8A36D-38CA-4A6F-9D20-969B2B98CC06}"/>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4" name="Rectangle 83">
                <a:extLst>
                  <a:ext uri="{FF2B5EF4-FFF2-40B4-BE49-F238E27FC236}">
                    <a16:creationId xmlns:a16="http://schemas.microsoft.com/office/drawing/2014/main" id="{6A9B7341-B37C-4373-9A33-F9A65C570F31}"/>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5" name="Rectangle 84">
                <a:extLst>
                  <a:ext uri="{FF2B5EF4-FFF2-40B4-BE49-F238E27FC236}">
                    <a16:creationId xmlns:a16="http://schemas.microsoft.com/office/drawing/2014/main" id="{F17F784D-08A1-437E-8511-C4D2EE4B8217}"/>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6" name="Rectangle 85">
                <a:extLst>
                  <a:ext uri="{FF2B5EF4-FFF2-40B4-BE49-F238E27FC236}">
                    <a16:creationId xmlns:a16="http://schemas.microsoft.com/office/drawing/2014/main" id="{275518A6-D0DA-4D98-8BD8-76F2803D4141}"/>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7" name="Rectangle 86">
                <a:extLst>
                  <a:ext uri="{FF2B5EF4-FFF2-40B4-BE49-F238E27FC236}">
                    <a16:creationId xmlns:a16="http://schemas.microsoft.com/office/drawing/2014/main" id="{A336A2C4-F631-4ED1-8859-0D357CDE4C71}"/>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9" name="Group 8">
              <a:extLst>
                <a:ext uri="{FF2B5EF4-FFF2-40B4-BE49-F238E27FC236}">
                  <a16:creationId xmlns:a16="http://schemas.microsoft.com/office/drawing/2014/main" id="{49FF8D72-E311-4E0B-9A0D-B073C884DB83}"/>
                </a:ext>
              </a:extLst>
            </p:cNvPr>
            <p:cNvGrpSpPr/>
            <p:nvPr/>
          </p:nvGrpSpPr>
          <p:grpSpPr>
            <a:xfrm>
              <a:off x="2375346" y="3784616"/>
              <a:ext cx="1793333" cy="372764"/>
              <a:chOff x="1170402" y="3738105"/>
              <a:chExt cx="1998060" cy="454955"/>
            </a:xfrm>
            <a:solidFill>
              <a:schemeClr val="accent2"/>
            </a:solidFill>
          </p:grpSpPr>
          <p:sp>
            <p:nvSpPr>
              <p:cNvPr id="56" name="Rectangle 55">
                <a:extLst>
                  <a:ext uri="{FF2B5EF4-FFF2-40B4-BE49-F238E27FC236}">
                    <a16:creationId xmlns:a16="http://schemas.microsoft.com/office/drawing/2014/main" id="{F1AD7AA9-AC12-407A-A8A6-80DFBAB67AE9}"/>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7" name="Rectangle 56">
                <a:extLst>
                  <a:ext uri="{FF2B5EF4-FFF2-40B4-BE49-F238E27FC236}">
                    <a16:creationId xmlns:a16="http://schemas.microsoft.com/office/drawing/2014/main" id="{F80D3799-2B6A-49D3-AF6A-4963A45D1277}"/>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8" name="Rectangle 57">
                <a:extLst>
                  <a:ext uri="{FF2B5EF4-FFF2-40B4-BE49-F238E27FC236}">
                    <a16:creationId xmlns:a16="http://schemas.microsoft.com/office/drawing/2014/main" id="{4B4F3431-281C-4C15-B0BB-40F11F9CF5F7}"/>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9" name="Rectangle 58">
                <a:extLst>
                  <a:ext uri="{FF2B5EF4-FFF2-40B4-BE49-F238E27FC236}">
                    <a16:creationId xmlns:a16="http://schemas.microsoft.com/office/drawing/2014/main" id="{850067E6-1760-47A0-AA18-96E637DAB28E}"/>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0" name="Rectangle 59">
                <a:extLst>
                  <a:ext uri="{FF2B5EF4-FFF2-40B4-BE49-F238E27FC236}">
                    <a16:creationId xmlns:a16="http://schemas.microsoft.com/office/drawing/2014/main" id="{C22372F0-3C6D-4634-AED4-6C8166C00C78}"/>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1" name="Rectangle 60">
                <a:extLst>
                  <a:ext uri="{FF2B5EF4-FFF2-40B4-BE49-F238E27FC236}">
                    <a16:creationId xmlns:a16="http://schemas.microsoft.com/office/drawing/2014/main" id="{99D5E467-0E85-4775-B673-4D1FEB98F2C4}"/>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2" name="Rectangle 61">
                <a:extLst>
                  <a:ext uri="{FF2B5EF4-FFF2-40B4-BE49-F238E27FC236}">
                    <a16:creationId xmlns:a16="http://schemas.microsoft.com/office/drawing/2014/main" id="{177D545F-0702-46D9-8B85-F1896962DCAE}"/>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3" name="Rectangle 62">
                <a:extLst>
                  <a:ext uri="{FF2B5EF4-FFF2-40B4-BE49-F238E27FC236}">
                    <a16:creationId xmlns:a16="http://schemas.microsoft.com/office/drawing/2014/main" id="{81001189-F6E1-4278-9B2F-26533921B52B}"/>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4" name="Rectangle 63">
                <a:extLst>
                  <a:ext uri="{FF2B5EF4-FFF2-40B4-BE49-F238E27FC236}">
                    <a16:creationId xmlns:a16="http://schemas.microsoft.com/office/drawing/2014/main" id="{97317636-99E7-4B04-B3D5-95BF8B360AEE}"/>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5" name="Rectangle 64">
                <a:extLst>
                  <a:ext uri="{FF2B5EF4-FFF2-40B4-BE49-F238E27FC236}">
                    <a16:creationId xmlns:a16="http://schemas.microsoft.com/office/drawing/2014/main" id="{4D2D89DE-4509-4A4E-92F8-D4A7B82EAF2B}"/>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6" name="Rectangle 65">
                <a:extLst>
                  <a:ext uri="{FF2B5EF4-FFF2-40B4-BE49-F238E27FC236}">
                    <a16:creationId xmlns:a16="http://schemas.microsoft.com/office/drawing/2014/main" id="{A932C97B-C3C4-49A8-A83B-70A338DA14EC}"/>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7" name="Rectangle 66">
                <a:extLst>
                  <a:ext uri="{FF2B5EF4-FFF2-40B4-BE49-F238E27FC236}">
                    <a16:creationId xmlns:a16="http://schemas.microsoft.com/office/drawing/2014/main" id="{CB3F8D3D-3E33-411C-A40D-BE1A4FD762B4}"/>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8" name="Rectangle 67">
                <a:extLst>
                  <a:ext uri="{FF2B5EF4-FFF2-40B4-BE49-F238E27FC236}">
                    <a16:creationId xmlns:a16="http://schemas.microsoft.com/office/drawing/2014/main" id="{5061C3AB-D7ED-47A2-B549-480685B56812}"/>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9" name="Rectangle 68">
                <a:extLst>
                  <a:ext uri="{FF2B5EF4-FFF2-40B4-BE49-F238E27FC236}">
                    <a16:creationId xmlns:a16="http://schemas.microsoft.com/office/drawing/2014/main" id="{A11D571D-C1B3-4EAD-890C-ACA3A6E23F14}"/>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 name="Rectangle 69">
                <a:extLst>
                  <a:ext uri="{FF2B5EF4-FFF2-40B4-BE49-F238E27FC236}">
                    <a16:creationId xmlns:a16="http://schemas.microsoft.com/office/drawing/2014/main" id="{F1FCC9B6-A77E-445A-87E8-01905841B955}"/>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1" name="Rectangle 70">
                <a:extLst>
                  <a:ext uri="{FF2B5EF4-FFF2-40B4-BE49-F238E27FC236}">
                    <a16:creationId xmlns:a16="http://schemas.microsoft.com/office/drawing/2014/main" id="{B4851523-5CEE-4873-A948-2C14D9515E93}"/>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10" name="Group 9">
              <a:extLst>
                <a:ext uri="{FF2B5EF4-FFF2-40B4-BE49-F238E27FC236}">
                  <a16:creationId xmlns:a16="http://schemas.microsoft.com/office/drawing/2014/main" id="{FDDEC47F-B233-4D48-87A5-EA8CF472343B}"/>
                </a:ext>
              </a:extLst>
            </p:cNvPr>
            <p:cNvGrpSpPr/>
            <p:nvPr/>
          </p:nvGrpSpPr>
          <p:grpSpPr>
            <a:xfrm>
              <a:off x="6396603" y="3796669"/>
              <a:ext cx="1793333" cy="372764"/>
              <a:chOff x="1170402" y="3738105"/>
              <a:chExt cx="1998060" cy="454955"/>
            </a:xfrm>
            <a:solidFill>
              <a:schemeClr val="accent2"/>
            </a:solidFill>
          </p:grpSpPr>
          <p:sp>
            <p:nvSpPr>
              <p:cNvPr id="40" name="Rectangle 39">
                <a:extLst>
                  <a:ext uri="{FF2B5EF4-FFF2-40B4-BE49-F238E27FC236}">
                    <a16:creationId xmlns:a16="http://schemas.microsoft.com/office/drawing/2014/main" id="{07FC47AE-F31B-4BD0-A95C-B559833DA4BC}"/>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1" name="Rectangle 40">
                <a:extLst>
                  <a:ext uri="{FF2B5EF4-FFF2-40B4-BE49-F238E27FC236}">
                    <a16:creationId xmlns:a16="http://schemas.microsoft.com/office/drawing/2014/main" id="{F08CD578-AAEC-4EB8-9CF0-B95BDFBB52B2}"/>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2" name="Rectangle 41">
                <a:extLst>
                  <a:ext uri="{FF2B5EF4-FFF2-40B4-BE49-F238E27FC236}">
                    <a16:creationId xmlns:a16="http://schemas.microsoft.com/office/drawing/2014/main" id="{DAB0376F-CEE4-4442-8318-AF204A9A58FA}"/>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3" name="Rectangle 42">
                <a:extLst>
                  <a:ext uri="{FF2B5EF4-FFF2-40B4-BE49-F238E27FC236}">
                    <a16:creationId xmlns:a16="http://schemas.microsoft.com/office/drawing/2014/main" id="{545DC373-CA73-4483-B893-3EA4FF8FA2C9}"/>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4" name="Rectangle 43">
                <a:extLst>
                  <a:ext uri="{FF2B5EF4-FFF2-40B4-BE49-F238E27FC236}">
                    <a16:creationId xmlns:a16="http://schemas.microsoft.com/office/drawing/2014/main" id="{04E4E249-B009-4FE0-BD09-D966C737CC41}"/>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5" name="Rectangle 44">
                <a:extLst>
                  <a:ext uri="{FF2B5EF4-FFF2-40B4-BE49-F238E27FC236}">
                    <a16:creationId xmlns:a16="http://schemas.microsoft.com/office/drawing/2014/main" id="{F996DF44-1A28-4CC6-AFEC-D5CB6E366486}"/>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6" name="Rectangle 45">
                <a:extLst>
                  <a:ext uri="{FF2B5EF4-FFF2-40B4-BE49-F238E27FC236}">
                    <a16:creationId xmlns:a16="http://schemas.microsoft.com/office/drawing/2014/main" id="{C0DD487B-BD4E-4CFD-AE6C-43F989206A98}"/>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7" name="Rectangle 46">
                <a:extLst>
                  <a:ext uri="{FF2B5EF4-FFF2-40B4-BE49-F238E27FC236}">
                    <a16:creationId xmlns:a16="http://schemas.microsoft.com/office/drawing/2014/main" id="{A5FACED3-6796-4821-8E85-4A21CA2EE042}"/>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8" name="Rectangle 47">
                <a:extLst>
                  <a:ext uri="{FF2B5EF4-FFF2-40B4-BE49-F238E27FC236}">
                    <a16:creationId xmlns:a16="http://schemas.microsoft.com/office/drawing/2014/main" id="{404E92C7-C715-4C99-8D24-87C4C86FAA27}"/>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9" name="Rectangle 48">
                <a:extLst>
                  <a:ext uri="{FF2B5EF4-FFF2-40B4-BE49-F238E27FC236}">
                    <a16:creationId xmlns:a16="http://schemas.microsoft.com/office/drawing/2014/main" id="{000743BD-4940-4022-8028-7B42E3A90D77}"/>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0" name="Rectangle 49">
                <a:extLst>
                  <a:ext uri="{FF2B5EF4-FFF2-40B4-BE49-F238E27FC236}">
                    <a16:creationId xmlns:a16="http://schemas.microsoft.com/office/drawing/2014/main" id="{027B70D5-A8E9-4C6A-B3DB-E717CA8936B0}"/>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1" name="Rectangle 50">
                <a:extLst>
                  <a:ext uri="{FF2B5EF4-FFF2-40B4-BE49-F238E27FC236}">
                    <a16:creationId xmlns:a16="http://schemas.microsoft.com/office/drawing/2014/main" id="{3E04ACC3-20DE-4782-9932-BD9B88C88370}"/>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2" name="Rectangle 51">
                <a:extLst>
                  <a:ext uri="{FF2B5EF4-FFF2-40B4-BE49-F238E27FC236}">
                    <a16:creationId xmlns:a16="http://schemas.microsoft.com/office/drawing/2014/main" id="{D9771440-31F6-44E2-8EDC-AB2D0A4999DA}"/>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3" name="Rectangle 52">
                <a:extLst>
                  <a:ext uri="{FF2B5EF4-FFF2-40B4-BE49-F238E27FC236}">
                    <a16:creationId xmlns:a16="http://schemas.microsoft.com/office/drawing/2014/main" id="{B65D2EAB-FD6C-4107-B507-B4C019CD8821}"/>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4" name="Rectangle 53">
                <a:extLst>
                  <a:ext uri="{FF2B5EF4-FFF2-40B4-BE49-F238E27FC236}">
                    <a16:creationId xmlns:a16="http://schemas.microsoft.com/office/drawing/2014/main" id="{29A4F699-918B-4859-B0CE-110C773CC465}"/>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5" name="Rectangle 54">
                <a:extLst>
                  <a:ext uri="{FF2B5EF4-FFF2-40B4-BE49-F238E27FC236}">
                    <a16:creationId xmlns:a16="http://schemas.microsoft.com/office/drawing/2014/main" id="{11C17D1B-12D3-4F23-AD8E-0EA19C603999}"/>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11" name="Group 10">
              <a:extLst>
                <a:ext uri="{FF2B5EF4-FFF2-40B4-BE49-F238E27FC236}">
                  <a16:creationId xmlns:a16="http://schemas.microsoft.com/office/drawing/2014/main" id="{9E0371DC-12CC-4F16-9FC4-8AB655BDF707}"/>
                </a:ext>
              </a:extLst>
            </p:cNvPr>
            <p:cNvGrpSpPr/>
            <p:nvPr/>
          </p:nvGrpSpPr>
          <p:grpSpPr>
            <a:xfrm>
              <a:off x="8351017" y="3791793"/>
              <a:ext cx="1793333" cy="372764"/>
              <a:chOff x="1170402" y="3738105"/>
              <a:chExt cx="1998060" cy="454955"/>
            </a:xfrm>
            <a:solidFill>
              <a:schemeClr val="accent2"/>
            </a:solidFill>
          </p:grpSpPr>
          <p:sp>
            <p:nvSpPr>
              <p:cNvPr id="24" name="Rectangle 23">
                <a:extLst>
                  <a:ext uri="{FF2B5EF4-FFF2-40B4-BE49-F238E27FC236}">
                    <a16:creationId xmlns:a16="http://schemas.microsoft.com/office/drawing/2014/main" id="{E0707602-1FFE-41D9-9595-4FC905E2A083}"/>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Rectangle 24">
                <a:extLst>
                  <a:ext uri="{FF2B5EF4-FFF2-40B4-BE49-F238E27FC236}">
                    <a16:creationId xmlns:a16="http://schemas.microsoft.com/office/drawing/2014/main" id="{6FBD1150-C8C1-4E29-AA2B-FBB9E016D98E}"/>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 name="Rectangle 25">
                <a:extLst>
                  <a:ext uri="{FF2B5EF4-FFF2-40B4-BE49-F238E27FC236}">
                    <a16:creationId xmlns:a16="http://schemas.microsoft.com/office/drawing/2014/main" id="{EB8D9C25-2C91-44E2-9E05-5C4CEB99926C}"/>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Rectangle 26">
                <a:extLst>
                  <a:ext uri="{FF2B5EF4-FFF2-40B4-BE49-F238E27FC236}">
                    <a16:creationId xmlns:a16="http://schemas.microsoft.com/office/drawing/2014/main" id="{E65CDBAE-75AF-4757-B863-4041F8BD2C1D}"/>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 name="Rectangle 27">
                <a:extLst>
                  <a:ext uri="{FF2B5EF4-FFF2-40B4-BE49-F238E27FC236}">
                    <a16:creationId xmlns:a16="http://schemas.microsoft.com/office/drawing/2014/main" id="{38141CF3-6A0C-4B1E-9B3C-F1DDBB43EA5E}"/>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 name="Rectangle 28">
                <a:extLst>
                  <a:ext uri="{FF2B5EF4-FFF2-40B4-BE49-F238E27FC236}">
                    <a16:creationId xmlns:a16="http://schemas.microsoft.com/office/drawing/2014/main" id="{6A9E284E-CCC2-4816-B445-3FEB4908AC00}"/>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 name="Rectangle 29">
                <a:extLst>
                  <a:ext uri="{FF2B5EF4-FFF2-40B4-BE49-F238E27FC236}">
                    <a16:creationId xmlns:a16="http://schemas.microsoft.com/office/drawing/2014/main" id="{656A6359-2F67-42D6-97C6-A22948A16232}"/>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 name="Rectangle 30">
                <a:extLst>
                  <a:ext uri="{FF2B5EF4-FFF2-40B4-BE49-F238E27FC236}">
                    <a16:creationId xmlns:a16="http://schemas.microsoft.com/office/drawing/2014/main" id="{01558EA0-DD1E-473F-B4A0-9E98A8C68F6D}"/>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 name="Rectangle 31">
                <a:extLst>
                  <a:ext uri="{FF2B5EF4-FFF2-40B4-BE49-F238E27FC236}">
                    <a16:creationId xmlns:a16="http://schemas.microsoft.com/office/drawing/2014/main" id="{478B98F5-5FC6-414A-A4E9-037366C3F4DB}"/>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 name="Rectangle 32">
                <a:extLst>
                  <a:ext uri="{FF2B5EF4-FFF2-40B4-BE49-F238E27FC236}">
                    <a16:creationId xmlns:a16="http://schemas.microsoft.com/office/drawing/2014/main" id="{3F4EFC22-E0FA-4513-B3A6-098E7F689459}"/>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 name="Rectangle 33">
                <a:extLst>
                  <a:ext uri="{FF2B5EF4-FFF2-40B4-BE49-F238E27FC236}">
                    <a16:creationId xmlns:a16="http://schemas.microsoft.com/office/drawing/2014/main" id="{B3A62A19-D914-4612-BF8D-548A462DD078}"/>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5" name="Rectangle 34">
                <a:extLst>
                  <a:ext uri="{FF2B5EF4-FFF2-40B4-BE49-F238E27FC236}">
                    <a16:creationId xmlns:a16="http://schemas.microsoft.com/office/drawing/2014/main" id="{B40FE427-354A-44EB-AB95-1B7EA8221A77}"/>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Rectangle 35">
                <a:extLst>
                  <a:ext uri="{FF2B5EF4-FFF2-40B4-BE49-F238E27FC236}">
                    <a16:creationId xmlns:a16="http://schemas.microsoft.com/office/drawing/2014/main" id="{5AED8F62-8503-455B-ADA2-8054C78AEC9A}"/>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7" name="Rectangle 36">
                <a:extLst>
                  <a:ext uri="{FF2B5EF4-FFF2-40B4-BE49-F238E27FC236}">
                    <a16:creationId xmlns:a16="http://schemas.microsoft.com/office/drawing/2014/main" id="{D9BEFDD1-0DFB-4B43-896C-9ADA1FDD155A}"/>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8" name="Rectangle 37">
                <a:extLst>
                  <a:ext uri="{FF2B5EF4-FFF2-40B4-BE49-F238E27FC236}">
                    <a16:creationId xmlns:a16="http://schemas.microsoft.com/office/drawing/2014/main" id="{02757022-94C6-4904-8FBB-275B59B12356}"/>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9" name="Rectangle 38">
                <a:extLst>
                  <a:ext uri="{FF2B5EF4-FFF2-40B4-BE49-F238E27FC236}">
                    <a16:creationId xmlns:a16="http://schemas.microsoft.com/office/drawing/2014/main" id="{B6F9194A-6F4E-4F13-9AE9-24F7B0A48133}"/>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2" name="Rectangle 11">
              <a:extLst>
                <a:ext uri="{FF2B5EF4-FFF2-40B4-BE49-F238E27FC236}">
                  <a16:creationId xmlns:a16="http://schemas.microsoft.com/office/drawing/2014/main" id="{8FD05EBB-7EA5-4D04-9EB0-5E45AB926E34}"/>
                </a:ext>
              </a:extLst>
            </p:cNvPr>
            <p:cNvSpPr/>
            <p:nvPr/>
          </p:nvSpPr>
          <p:spPr>
            <a:xfrm>
              <a:off x="419922" y="4364210"/>
              <a:ext cx="1796400" cy="808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Vector registers 64KiB</a:t>
              </a:r>
              <a:endParaRPr lang="en-DE" sz="1400" dirty="0"/>
            </a:p>
          </p:txBody>
        </p:sp>
        <p:sp>
          <p:nvSpPr>
            <p:cNvPr id="13" name="Rectangle 12">
              <a:extLst>
                <a:ext uri="{FF2B5EF4-FFF2-40B4-BE49-F238E27FC236}">
                  <a16:creationId xmlns:a16="http://schemas.microsoft.com/office/drawing/2014/main" id="{BF2C3B7B-FF1E-4115-BFE1-2F00C143FEC3}"/>
                </a:ext>
              </a:extLst>
            </p:cNvPr>
            <p:cNvSpPr/>
            <p:nvPr/>
          </p:nvSpPr>
          <p:spPr>
            <a:xfrm>
              <a:off x="2372279" y="4364210"/>
              <a:ext cx="1796400" cy="808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Rectangle 13">
              <a:extLst>
                <a:ext uri="{FF2B5EF4-FFF2-40B4-BE49-F238E27FC236}">
                  <a16:creationId xmlns:a16="http://schemas.microsoft.com/office/drawing/2014/main" id="{FE64CF12-C654-4E64-B912-555BF383F943}"/>
                </a:ext>
              </a:extLst>
            </p:cNvPr>
            <p:cNvSpPr/>
            <p:nvPr/>
          </p:nvSpPr>
          <p:spPr>
            <a:xfrm rot="16200000">
              <a:off x="4219731" y="3905655"/>
              <a:ext cx="1392481" cy="116475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de-DE" sz="1400" dirty="0"/>
                <a:t>Local Data Share 64KiB</a:t>
              </a:r>
              <a:endParaRPr lang="en-DE" sz="1400" dirty="0"/>
            </a:p>
          </p:txBody>
        </p:sp>
        <p:sp>
          <p:nvSpPr>
            <p:cNvPr id="15" name="Rectangle 14">
              <a:extLst>
                <a:ext uri="{FF2B5EF4-FFF2-40B4-BE49-F238E27FC236}">
                  <a16:creationId xmlns:a16="http://schemas.microsoft.com/office/drawing/2014/main" id="{2D1401E6-91C0-4507-81B1-554D22A9A65B}"/>
                </a:ext>
              </a:extLst>
            </p:cNvPr>
            <p:cNvSpPr/>
            <p:nvPr/>
          </p:nvSpPr>
          <p:spPr>
            <a:xfrm>
              <a:off x="6383448" y="4376263"/>
              <a:ext cx="1796400" cy="808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Rectangle 15">
              <a:extLst>
                <a:ext uri="{FF2B5EF4-FFF2-40B4-BE49-F238E27FC236}">
                  <a16:creationId xmlns:a16="http://schemas.microsoft.com/office/drawing/2014/main" id="{18F0D006-BA7A-4792-9D27-E45E9F24FC11}"/>
                </a:ext>
              </a:extLst>
            </p:cNvPr>
            <p:cNvSpPr/>
            <p:nvPr/>
          </p:nvSpPr>
          <p:spPr>
            <a:xfrm>
              <a:off x="8354649" y="4378831"/>
              <a:ext cx="1796400" cy="808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Rectangle 16">
              <a:extLst>
                <a:ext uri="{FF2B5EF4-FFF2-40B4-BE49-F238E27FC236}">
                  <a16:creationId xmlns:a16="http://schemas.microsoft.com/office/drawing/2014/main" id="{03FFE50C-BE47-4E0A-B7A6-A0036C7F7874}"/>
                </a:ext>
              </a:extLst>
            </p:cNvPr>
            <p:cNvSpPr/>
            <p:nvPr/>
          </p:nvSpPr>
          <p:spPr>
            <a:xfrm rot="16200000">
              <a:off x="5747936" y="3698753"/>
              <a:ext cx="372764"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Rectangle 17">
              <a:extLst>
                <a:ext uri="{FF2B5EF4-FFF2-40B4-BE49-F238E27FC236}">
                  <a16:creationId xmlns:a16="http://schemas.microsoft.com/office/drawing/2014/main" id="{F890BEA9-4D68-4241-8219-A6A3FB07203E}"/>
                </a:ext>
              </a:extLst>
            </p:cNvPr>
            <p:cNvSpPr/>
            <p:nvPr/>
          </p:nvSpPr>
          <p:spPr>
            <a:xfrm rot="16200000">
              <a:off x="5760328" y="4285644"/>
              <a:ext cx="372764" cy="55884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Rectangle 18">
              <a:extLst>
                <a:ext uri="{FF2B5EF4-FFF2-40B4-BE49-F238E27FC236}">
                  <a16:creationId xmlns:a16="http://schemas.microsoft.com/office/drawing/2014/main" id="{FF3BC12A-0E39-44BB-8F6D-CC8DACF6B46C}"/>
                </a:ext>
              </a:extLst>
            </p:cNvPr>
            <p:cNvSpPr/>
            <p:nvPr/>
          </p:nvSpPr>
          <p:spPr>
            <a:xfrm rot="16200000">
              <a:off x="481326" y="3140118"/>
              <a:ext cx="218816" cy="289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Rectangle 19">
              <a:extLst>
                <a:ext uri="{FF2B5EF4-FFF2-40B4-BE49-F238E27FC236}">
                  <a16:creationId xmlns:a16="http://schemas.microsoft.com/office/drawing/2014/main" id="{6FFE4ED7-8FBA-4703-A254-6B92E858B094}"/>
                </a:ext>
              </a:extLst>
            </p:cNvPr>
            <p:cNvSpPr/>
            <p:nvPr/>
          </p:nvSpPr>
          <p:spPr>
            <a:xfrm rot="16200000">
              <a:off x="10448081" y="3865130"/>
              <a:ext cx="2129296" cy="50899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de-DE" sz="1400" dirty="0"/>
                <a:t>L1</a:t>
              </a:r>
            </a:p>
            <a:p>
              <a:pPr algn="ctr"/>
              <a:endParaRPr lang="de-DE" sz="1400" dirty="0"/>
            </a:p>
            <a:p>
              <a:pPr algn="ctr"/>
              <a:r>
                <a:rPr lang="de-DE" sz="1400" dirty="0"/>
                <a:t>16KiB</a:t>
              </a:r>
              <a:endParaRPr lang="en-DE" sz="1400" dirty="0"/>
            </a:p>
          </p:txBody>
        </p:sp>
        <p:sp>
          <p:nvSpPr>
            <p:cNvPr id="21" name="Rectangle 20">
              <a:extLst>
                <a:ext uri="{FF2B5EF4-FFF2-40B4-BE49-F238E27FC236}">
                  <a16:creationId xmlns:a16="http://schemas.microsoft.com/office/drawing/2014/main" id="{2D4D5CDE-0818-4586-BCBB-AD730A290EB7}"/>
                </a:ext>
              </a:extLst>
            </p:cNvPr>
            <p:cNvSpPr/>
            <p:nvPr/>
          </p:nvSpPr>
          <p:spPr>
            <a:xfrm rot="16200000">
              <a:off x="9648666" y="3651501"/>
              <a:ext cx="2129296" cy="936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sp>
          <p:nvSpPr>
            <p:cNvPr id="22" name="TextBox 21">
              <a:extLst>
                <a:ext uri="{FF2B5EF4-FFF2-40B4-BE49-F238E27FC236}">
                  <a16:creationId xmlns:a16="http://schemas.microsoft.com/office/drawing/2014/main" id="{3F7A2F69-930A-4AB8-A3E2-E9FB369A38B0}"/>
                </a:ext>
              </a:extLst>
            </p:cNvPr>
            <p:cNvSpPr txBox="1"/>
            <p:nvPr/>
          </p:nvSpPr>
          <p:spPr>
            <a:xfrm>
              <a:off x="4948990" y="5481398"/>
              <a:ext cx="3505935" cy="470667"/>
            </a:xfrm>
            <a:prstGeom prst="rect">
              <a:avLst/>
            </a:prstGeom>
            <a:noFill/>
          </p:spPr>
          <p:txBody>
            <a:bodyPr wrap="none" rtlCol="0">
              <a:spAutoFit/>
            </a:bodyPr>
            <a:lstStyle/>
            <a:p>
              <a:r>
                <a:rPr lang="de-DE" sz="1600" dirty="0"/>
                <a:t>Scalar registers (12.5KiB)</a:t>
              </a:r>
              <a:endParaRPr lang="en-DE" sz="1600" dirty="0"/>
            </a:p>
          </p:txBody>
        </p:sp>
        <p:cxnSp>
          <p:nvCxnSpPr>
            <p:cNvPr id="23" name="Straight Arrow Connector 22">
              <a:extLst>
                <a:ext uri="{FF2B5EF4-FFF2-40B4-BE49-F238E27FC236}">
                  <a16:creationId xmlns:a16="http://schemas.microsoft.com/office/drawing/2014/main" id="{5EF1641E-6079-4354-AF14-49497F40E397}"/>
                </a:ext>
              </a:extLst>
            </p:cNvPr>
            <p:cNvCxnSpPr>
              <a:stCxn id="22" idx="0"/>
              <a:endCxn id="18" idx="1"/>
            </p:cNvCxnSpPr>
            <p:nvPr/>
          </p:nvCxnSpPr>
          <p:spPr>
            <a:xfrm flipH="1" flipV="1">
              <a:off x="5946710" y="4751448"/>
              <a:ext cx="755248" cy="729950"/>
            </a:xfrm>
            <a:prstGeom prst="straightConnector1">
              <a:avLst/>
            </a:prstGeom>
            <a:ln w="28575">
              <a:solidFill>
                <a:schemeClr val="tx1"/>
              </a:solidFill>
              <a:tailEnd type="diamond" w="lg" len="lg"/>
            </a:ln>
          </p:spPr>
          <p:style>
            <a:lnRef idx="1">
              <a:schemeClr val="accent1"/>
            </a:lnRef>
            <a:fillRef idx="0">
              <a:schemeClr val="accent1"/>
            </a:fillRef>
            <a:effectRef idx="0">
              <a:schemeClr val="accent1"/>
            </a:effectRef>
            <a:fontRef idx="minor">
              <a:schemeClr val="tx1"/>
            </a:fontRef>
          </p:style>
        </p:cxnSp>
      </p:grpSp>
      <p:pic>
        <p:nvPicPr>
          <p:cNvPr id="94" name="Graphic 93" descr="Ring">
            <a:extLst>
              <a:ext uri="{FF2B5EF4-FFF2-40B4-BE49-F238E27FC236}">
                <a16:creationId xmlns:a16="http://schemas.microsoft.com/office/drawing/2014/main" id="{162C3507-1BF9-471E-8182-5D806248D2C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62303"/>
          <a:stretch/>
        </p:blipFill>
        <p:spPr>
          <a:xfrm>
            <a:off x="8081069" y="584103"/>
            <a:ext cx="921348" cy="344703"/>
          </a:xfrm>
          <a:prstGeom prst="rect">
            <a:avLst/>
          </a:prstGeom>
        </p:spPr>
      </p:pic>
      <p:sp>
        <p:nvSpPr>
          <p:cNvPr id="95" name="Arrow: Right 94">
            <a:extLst>
              <a:ext uri="{FF2B5EF4-FFF2-40B4-BE49-F238E27FC236}">
                <a16:creationId xmlns:a16="http://schemas.microsoft.com/office/drawing/2014/main" id="{B73CBEBE-DDEC-4B2C-89F6-5487255E1F8D}"/>
              </a:ext>
            </a:extLst>
          </p:cNvPr>
          <p:cNvSpPr/>
          <p:nvPr/>
        </p:nvSpPr>
        <p:spPr>
          <a:xfrm>
            <a:off x="1388665" y="2328800"/>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96" name="Group 95">
            <a:extLst>
              <a:ext uri="{FF2B5EF4-FFF2-40B4-BE49-F238E27FC236}">
                <a16:creationId xmlns:a16="http://schemas.microsoft.com/office/drawing/2014/main" id="{C61FE05E-6442-4534-B0F0-35CE0EE069E1}"/>
              </a:ext>
            </a:extLst>
          </p:cNvPr>
          <p:cNvGrpSpPr/>
          <p:nvPr/>
        </p:nvGrpSpPr>
        <p:grpSpPr>
          <a:xfrm>
            <a:off x="5946220" y="111422"/>
            <a:ext cx="3056197" cy="914400"/>
            <a:chOff x="8002180" y="868805"/>
            <a:chExt cx="3033149" cy="914400"/>
          </a:xfrm>
        </p:grpSpPr>
        <p:sp>
          <p:nvSpPr>
            <p:cNvPr id="97" name="Rectangle 96">
              <a:extLst>
                <a:ext uri="{FF2B5EF4-FFF2-40B4-BE49-F238E27FC236}">
                  <a16:creationId xmlns:a16="http://schemas.microsoft.com/office/drawing/2014/main" id="{899B0029-E8BA-449C-9FB7-E207A70F9589}"/>
                </a:ext>
              </a:extLst>
            </p:cNvPr>
            <p:cNvSpPr/>
            <p:nvPr/>
          </p:nvSpPr>
          <p:spPr>
            <a:xfrm>
              <a:off x="8002180" y="868805"/>
              <a:ext cx="3008787" cy="9144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Prefer using uniform variables when possible</a:t>
              </a:r>
            </a:p>
            <a:p>
              <a:pPr algn="ctr"/>
              <a:r>
                <a:rPr lang="de-DE" sz="1400" dirty="0"/>
                <a:t>VGPRs are precious </a:t>
              </a:r>
              <a:endParaRPr lang="en-DE" sz="1400" dirty="0"/>
            </a:p>
          </p:txBody>
        </p:sp>
        <p:pic>
          <p:nvPicPr>
            <p:cNvPr id="98" name="Graphic 97" descr="Ring">
              <a:extLst>
                <a:ext uri="{FF2B5EF4-FFF2-40B4-BE49-F238E27FC236}">
                  <a16:creationId xmlns:a16="http://schemas.microsoft.com/office/drawing/2014/main" id="{472CE239-7C51-4316-84A3-10C1CD84A98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62303"/>
            <a:stretch/>
          </p:blipFill>
          <p:spPr>
            <a:xfrm>
              <a:off x="10120929" y="1341486"/>
              <a:ext cx="914400" cy="344703"/>
            </a:xfrm>
            <a:prstGeom prst="rect">
              <a:avLst/>
            </a:prstGeom>
          </p:spPr>
        </p:pic>
      </p:grpSp>
    </p:spTree>
    <p:extLst>
      <p:ext uri="{BB962C8B-B14F-4D97-AF65-F5344CB8AC3E}">
        <p14:creationId xmlns:p14="http://schemas.microsoft.com/office/powerpoint/2010/main" val="1956360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A5AC91-CE15-46A7-9CCC-A28A34240A56}"/>
              </a:ext>
            </a:extLst>
          </p:cNvPr>
          <p:cNvSpPr>
            <a:spLocks noGrp="1"/>
          </p:cNvSpPr>
          <p:nvPr>
            <p:ph idx="1"/>
          </p:nvPr>
        </p:nvSpPr>
        <p:spPr/>
        <p:txBody>
          <a:bodyPr/>
          <a:lstStyle/>
          <a:p>
            <a:r>
              <a:rPr lang="de-DE" sz="1200" dirty="0"/>
              <a:t>Uniform variables are stored in scalar registers</a:t>
            </a:r>
          </a:p>
          <a:p>
            <a:r>
              <a:rPr lang="de-DE" sz="1200" dirty="0"/>
              <a:t>Require less memory</a:t>
            </a:r>
          </a:p>
          <a:p>
            <a:pPr lvl="1"/>
            <a:r>
              <a:rPr lang="de-DE" sz="1200" dirty="0"/>
              <a:t>a </a:t>
            </a:r>
            <a:r>
              <a:rPr lang="de-DE" sz="1200" b="1" dirty="0">
                <a:solidFill>
                  <a:schemeClr val="accent2"/>
                </a:solidFill>
              </a:rPr>
              <a:t>non</a:t>
            </a:r>
            <a:r>
              <a:rPr lang="de-DE" sz="1200" b="1" dirty="0"/>
              <a:t>-</a:t>
            </a:r>
            <a:r>
              <a:rPr lang="de-DE" sz="1200" dirty="0"/>
              <a:t>uniform variable requires 64 * size_of_variable</a:t>
            </a:r>
          </a:p>
          <a:p>
            <a:pPr lvl="1"/>
            <a:r>
              <a:rPr lang="de-DE" sz="1200" dirty="0"/>
              <a:t>a uniform variable requires 1 * size_of_variable</a:t>
            </a:r>
          </a:p>
          <a:p>
            <a:pPr marL="402336" lvl="1" indent="0">
              <a:buNone/>
            </a:pPr>
            <a:r>
              <a:rPr lang="de-DE" sz="1200" dirty="0"/>
              <a:t>		even if we have in total more KiB of VGPRs, we can store more uniform variables in the SGPRs</a:t>
            </a:r>
            <a:endParaRPr lang="en-DE" sz="1200" dirty="0"/>
          </a:p>
          <a:p>
            <a:endParaRPr lang="de-DE" sz="1200" dirty="0"/>
          </a:p>
          <a:p>
            <a:endParaRPr lang="de-DE" dirty="0"/>
          </a:p>
          <a:p>
            <a:endParaRPr lang="de-DE" dirty="0"/>
          </a:p>
          <a:p>
            <a:endParaRPr lang="de-DE" dirty="0"/>
          </a:p>
          <a:p>
            <a:endParaRPr lang="de-DE" dirty="0"/>
          </a:p>
        </p:txBody>
      </p:sp>
      <p:sp>
        <p:nvSpPr>
          <p:cNvPr id="3" name="Text Placeholder 2">
            <a:extLst>
              <a:ext uri="{FF2B5EF4-FFF2-40B4-BE49-F238E27FC236}">
                <a16:creationId xmlns:a16="http://schemas.microsoft.com/office/drawing/2014/main" id="{AB534D53-A8E6-4FFA-A534-F28116564BC5}"/>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3BC85C33-8792-40E6-B3ED-B27FE3C4886B}"/>
              </a:ext>
            </a:extLst>
          </p:cNvPr>
          <p:cNvSpPr>
            <a:spLocks noGrp="1"/>
          </p:cNvSpPr>
          <p:nvPr>
            <p:ph type="title"/>
          </p:nvPr>
        </p:nvSpPr>
        <p:spPr/>
        <p:txBody>
          <a:bodyPr/>
          <a:lstStyle/>
          <a:p>
            <a:r>
              <a:rPr lang="de-DE" dirty="0"/>
              <a:t>VGPR</a:t>
            </a:r>
            <a:r>
              <a:rPr lang="de-DE" sz="1200" dirty="0"/>
              <a:t>s</a:t>
            </a:r>
            <a:r>
              <a:rPr lang="de-DE" dirty="0"/>
              <a:t> &amp; SGPR</a:t>
            </a:r>
            <a:r>
              <a:rPr lang="de-DE" sz="1200" dirty="0"/>
              <a:t>s</a:t>
            </a:r>
            <a:endParaRPr lang="en-DE" dirty="0"/>
          </a:p>
        </p:txBody>
      </p:sp>
      <p:grpSp>
        <p:nvGrpSpPr>
          <p:cNvPr id="5" name="Group 4">
            <a:extLst>
              <a:ext uri="{FF2B5EF4-FFF2-40B4-BE49-F238E27FC236}">
                <a16:creationId xmlns:a16="http://schemas.microsoft.com/office/drawing/2014/main" id="{53DCC9CA-56A5-492A-ACCA-9FF8AA5A6A46}"/>
              </a:ext>
            </a:extLst>
          </p:cNvPr>
          <p:cNvGrpSpPr/>
          <p:nvPr/>
        </p:nvGrpSpPr>
        <p:grpSpPr>
          <a:xfrm>
            <a:off x="397169" y="2616239"/>
            <a:ext cx="8349661" cy="2168518"/>
            <a:chOff x="247746" y="2937333"/>
            <a:chExt cx="11607923" cy="3014732"/>
          </a:xfrm>
        </p:grpSpPr>
        <p:sp>
          <p:nvSpPr>
            <p:cNvPr id="6" name="Rectangle 5">
              <a:extLst>
                <a:ext uri="{FF2B5EF4-FFF2-40B4-BE49-F238E27FC236}">
                  <a16:creationId xmlns:a16="http://schemas.microsoft.com/office/drawing/2014/main" id="{8C8F2F33-B6EA-404D-9A70-9F7119442DC5}"/>
                </a:ext>
              </a:extLst>
            </p:cNvPr>
            <p:cNvSpPr/>
            <p:nvPr/>
          </p:nvSpPr>
          <p:spPr>
            <a:xfrm>
              <a:off x="247746" y="2937333"/>
              <a:ext cx="11607923" cy="2481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 name="Rectangle 6">
              <a:extLst>
                <a:ext uri="{FF2B5EF4-FFF2-40B4-BE49-F238E27FC236}">
                  <a16:creationId xmlns:a16="http://schemas.microsoft.com/office/drawing/2014/main" id="{A4C0E429-1FCA-44B6-B18E-8CD1223E5454}"/>
                </a:ext>
              </a:extLst>
            </p:cNvPr>
            <p:cNvSpPr/>
            <p:nvPr/>
          </p:nvSpPr>
          <p:spPr>
            <a:xfrm>
              <a:off x="925529" y="3057553"/>
              <a:ext cx="9225520" cy="454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dirty="0"/>
            </a:p>
          </p:txBody>
        </p:sp>
        <p:grpSp>
          <p:nvGrpSpPr>
            <p:cNvPr id="8" name="Group 7">
              <a:extLst>
                <a:ext uri="{FF2B5EF4-FFF2-40B4-BE49-F238E27FC236}">
                  <a16:creationId xmlns:a16="http://schemas.microsoft.com/office/drawing/2014/main" id="{5C3D1BCE-C6EA-4516-9858-0BD04536C886}"/>
                </a:ext>
              </a:extLst>
            </p:cNvPr>
            <p:cNvGrpSpPr/>
            <p:nvPr/>
          </p:nvGrpSpPr>
          <p:grpSpPr>
            <a:xfrm>
              <a:off x="419922" y="3779749"/>
              <a:ext cx="1793333" cy="372764"/>
              <a:chOff x="1170402" y="3738105"/>
              <a:chExt cx="1998060" cy="454955"/>
            </a:xfrm>
            <a:solidFill>
              <a:schemeClr val="accent2"/>
            </a:solidFill>
          </p:grpSpPr>
          <p:sp>
            <p:nvSpPr>
              <p:cNvPr id="72" name="Rectangle 71">
                <a:extLst>
                  <a:ext uri="{FF2B5EF4-FFF2-40B4-BE49-F238E27FC236}">
                    <a16:creationId xmlns:a16="http://schemas.microsoft.com/office/drawing/2014/main" id="{144CE94E-6DCB-4006-8B67-A2E690B6FEDA}"/>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3" name="Rectangle 72">
                <a:extLst>
                  <a:ext uri="{FF2B5EF4-FFF2-40B4-BE49-F238E27FC236}">
                    <a16:creationId xmlns:a16="http://schemas.microsoft.com/office/drawing/2014/main" id="{2C731150-34E2-49B4-9A05-6EF481C6D2BC}"/>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4" name="Rectangle 73">
                <a:extLst>
                  <a:ext uri="{FF2B5EF4-FFF2-40B4-BE49-F238E27FC236}">
                    <a16:creationId xmlns:a16="http://schemas.microsoft.com/office/drawing/2014/main" id="{57C0EAA8-9F65-4F77-8ACD-ADECB81B3D17}"/>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5" name="Rectangle 74">
                <a:extLst>
                  <a:ext uri="{FF2B5EF4-FFF2-40B4-BE49-F238E27FC236}">
                    <a16:creationId xmlns:a16="http://schemas.microsoft.com/office/drawing/2014/main" id="{05EB9417-1EC6-485B-A5D5-E6F2691270A8}"/>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6" name="Rectangle 75">
                <a:extLst>
                  <a:ext uri="{FF2B5EF4-FFF2-40B4-BE49-F238E27FC236}">
                    <a16:creationId xmlns:a16="http://schemas.microsoft.com/office/drawing/2014/main" id="{92DECCE7-34A3-410A-8228-83D8834BD7AB}"/>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7" name="Rectangle 76">
                <a:extLst>
                  <a:ext uri="{FF2B5EF4-FFF2-40B4-BE49-F238E27FC236}">
                    <a16:creationId xmlns:a16="http://schemas.microsoft.com/office/drawing/2014/main" id="{57F44D70-C362-4D8F-A1B3-1B80BB582FE3}"/>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8" name="Rectangle 77">
                <a:extLst>
                  <a:ext uri="{FF2B5EF4-FFF2-40B4-BE49-F238E27FC236}">
                    <a16:creationId xmlns:a16="http://schemas.microsoft.com/office/drawing/2014/main" id="{AA389E3F-4327-440D-A8CF-5398B6C1120B}"/>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9" name="Rectangle 78">
                <a:extLst>
                  <a:ext uri="{FF2B5EF4-FFF2-40B4-BE49-F238E27FC236}">
                    <a16:creationId xmlns:a16="http://schemas.microsoft.com/office/drawing/2014/main" id="{62641368-0625-42C0-AF89-8A185AEF609B}"/>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0" name="Rectangle 79">
                <a:extLst>
                  <a:ext uri="{FF2B5EF4-FFF2-40B4-BE49-F238E27FC236}">
                    <a16:creationId xmlns:a16="http://schemas.microsoft.com/office/drawing/2014/main" id="{1EB4EB56-6D54-4ADC-805E-EC7466032921}"/>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1" name="Rectangle 80">
                <a:extLst>
                  <a:ext uri="{FF2B5EF4-FFF2-40B4-BE49-F238E27FC236}">
                    <a16:creationId xmlns:a16="http://schemas.microsoft.com/office/drawing/2014/main" id="{33A7BB3C-14FF-4EEF-B3E5-EC78D578F755}"/>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2" name="Rectangle 81">
                <a:extLst>
                  <a:ext uri="{FF2B5EF4-FFF2-40B4-BE49-F238E27FC236}">
                    <a16:creationId xmlns:a16="http://schemas.microsoft.com/office/drawing/2014/main" id="{813531AD-651B-46E2-B738-A164CAF880C5}"/>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3" name="Rectangle 82">
                <a:extLst>
                  <a:ext uri="{FF2B5EF4-FFF2-40B4-BE49-F238E27FC236}">
                    <a16:creationId xmlns:a16="http://schemas.microsoft.com/office/drawing/2014/main" id="{69E8A36D-38CA-4A6F-9D20-969B2B98CC06}"/>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4" name="Rectangle 83">
                <a:extLst>
                  <a:ext uri="{FF2B5EF4-FFF2-40B4-BE49-F238E27FC236}">
                    <a16:creationId xmlns:a16="http://schemas.microsoft.com/office/drawing/2014/main" id="{6A9B7341-B37C-4373-9A33-F9A65C570F31}"/>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5" name="Rectangle 84">
                <a:extLst>
                  <a:ext uri="{FF2B5EF4-FFF2-40B4-BE49-F238E27FC236}">
                    <a16:creationId xmlns:a16="http://schemas.microsoft.com/office/drawing/2014/main" id="{F17F784D-08A1-437E-8511-C4D2EE4B8217}"/>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6" name="Rectangle 85">
                <a:extLst>
                  <a:ext uri="{FF2B5EF4-FFF2-40B4-BE49-F238E27FC236}">
                    <a16:creationId xmlns:a16="http://schemas.microsoft.com/office/drawing/2014/main" id="{275518A6-D0DA-4D98-8BD8-76F2803D4141}"/>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7" name="Rectangle 86">
                <a:extLst>
                  <a:ext uri="{FF2B5EF4-FFF2-40B4-BE49-F238E27FC236}">
                    <a16:creationId xmlns:a16="http://schemas.microsoft.com/office/drawing/2014/main" id="{A336A2C4-F631-4ED1-8859-0D357CDE4C71}"/>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9" name="Group 8">
              <a:extLst>
                <a:ext uri="{FF2B5EF4-FFF2-40B4-BE49-F238E27FC236}">
                  <a16:creationId xmlns:a16="http://schemas.microsoft.com/office/drawing/2014/main" id="{49FF8D72-E311-4E0B-9A0D-B073C884DB83}"/>
                </a:ext>
              </a:extLst>
            </p:cNvPr>
            <p:cNvGrpSpPr/>
            <p:nvPr/>
          </p:nvGrpSpPr>
          <p:grpSpPr>
            <a:xfrm>
              <a:off x="2375346" y="3784616"/>
              <a:ext cx="1793333" cy="372764"/>
              <a:chOff x="1170402" y="3738105"/>
              <a:chExt cx="1998060" cy="454955"/>
            </a:xfrm>
            <a:solidFill>
              <a:schemeClr val="accent2"/>
            </a:solidFill>
          </p:grpSpPr>
          <p:sp>
            <p:nvSpPr>
              <p:cNvPr id="56" name="Rectangle 55">
                <a:extLst>
                  <a:ext uri="{FF2B5EF4-FFF2-40B4-BE49-F238E27FC236}">
                    <a16:creationId xmlns:a16="http://schemas.microsoft.com/office/drawing/2014/main" id="{F1AD7AA9-AC12-407A-A8A6-80DFBAB67AE9}"/>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7" name="Rectangle 56">
                <a:extLst>
                  <a:ext uri="{FF2B5EF4-FFF2-40B4-BE49-F238E27FC236}">
                    <a16:creationId xmlns:a16="http://schemas.microsoft.com/office/drawing/2014/main" id="{F80D3799-2B6A-49D3-AF6A-4963A45D1277}"/>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8" name="Rectangle 57">
                <a:extLst>
                  <a:ext uri="{FF2B5EF4-FFF2-40B4-BE49-F238E27FC236}">
                    <a16:creationId xmlns:a16="http://schemas.microsoft.com/office/drawing/2014/main" id="{4B4F3431-281C-4C15-B0BB-40F11F9CF5F7}"/>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9" name="Rectangle 58">
                <a:extLst>
                  <a:ext uri="{FF2B5EF4-FFF2-40B4-BE49-F238E27FC236}">
                    <a16:creationId xmlns:a16="http://schemas.microsoft.com/office/drawing/2014/main" id="{850067E6-1760-47A0-AA18-96E637DAB28E}"/>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0" name="Rectangle 59">
                <a:extLst>
                  <a:ext uri="{FF2B5EF4-FFF2-40B4-BE49-F238E27FC236}">
                    <a16:creationId xmlns:a16="http://schemas.microsoft.com/office/drawing/2014/main" id="{C22372F0-3C6D-4634-AED4-6C8166C00C78}"/>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1" name="Rectangle 60">
                <a:extLst>
                  <a:ext uri="{FF2B5EF4-FFF2-40B4-BE49-F238E27FC236}">
                    <a16:creationId xmlns:a16="http://schemas.microsoft.com/office/drawing/2014/main" id="{99D5E467-0E85-4775-B673-4D1FEB98F2C4}"/>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2" name="Rectangle 61">
                <a:extLst>
                  <a:ext uri="{FF2B5EF4-FFF2-40B4-BE49-F238E27FC236}">
                    <a16:creationId xmlns:a16="http://schemas.microsoft.com/office/drawing/2014/main" id="{177D545F-0702-46D9-8B85-F1896962DCAE}"/>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3" name="Rectangle 62">
                <a:extLst>
                  <a:ext uri="{FF2B5EF4-FFF2-40B4-BE49-F238E27FC236}">
                    <a16:creationId xmlns:a16="http://schemas.microsoft.com/office/drawing/2014/main" id="{81001189-F6E1-4278-9B2F-26533921B52B}"/>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4" name="Rectangle 63">
                <a:extLst>
                  <a:ext uri="{FF2B5EF4-FFF2-40B4-BE49-F238E27FC236}">
                    <a16:creationId xmlns:a16="http://schemas.microsoft.com/office/drawing/2014/main" id="{97317636-99E7-4B04-B3D5-95BF8B360AEE}"/>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5" name="Rectangle 64">
                <a:extLst>
                  <a:ext uri="{FF2B5EF4-FFF2-40B4-BE49-F238E27FC236}">
                    <a16:creationId xmlns:a16="http://schemas.microsoft.com/office/drawing/2014/main" id="{4D2D89DE-4509-4A4E-92F8-D4A7B82EAF2B}"/>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6" name="Rectangle 65">
                <a:extLst>
                  <a:ext uri="{FF2B5EF4-FFF2-40B4-BE49-F238E27FC236}">
                    <a16:creationId xmlns:a16="http://schemas.microsoft.com/office/drawing/2014/main" id="{A932C97B-C3C4-49A8-A83B-70A338DA14EC}"/>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7" name="Rectangle 66">
                <a:extLst>
                  <a:ext uri="{FF2B5EF4-FFF2-40B4-BE49-F238E27FC236}">
                    <a16:creationId xmlns:a16="http://schemas.microsoft.com/office/drawing/2014/main" id="{CB3F8D3D-3E33-411C-A40D-BE1A4FD762B4}"/>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8" name="Rectangle 67">
                <a:extLst>
                  <a:ext uri="{FF2B5EF4-FFF2-40B4-BE49-F238E27FC236}">
                    <a16:creationId xmlns:a16="http://schemas.microsoft.com/office/drawing/2014/main" id="{5061C3AB-D7ED-47A2-B549-480685B56812}"/>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9" name="Rectangle 68">
                <a:extLst>
                  <a:ext uri="{FF2B5EF4-FFF2-40B4-BE49-F238E27FC236}">
                    <a16:creationId xmlns:a16="http://schemas.microsoft.com/office/drawing/2014/main" id="{A11D571D-C1B3-4EAD-890C-ACA3A6E23F14}"/>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 name="Rectangle 69">
                <a:extLst>
                  <a:ext uri="{FF2B5EF4-FFF2-40B4-BE49-F238E27FC236}">
                    <a16:creationId xmlns:a16="http://schemas.microsoft.com/office/drawing/2014/main" id="{F1FCC9B6-A77E-445A-87E8-01905841B955}"/>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1" name="Rectangle 70">
                <a:extLst>
                  <a:ext uri="{FF2B5EF4-FFF2-40B4-BE49-F238E27FC236}">
                    <a16:creationId xmlns:a16="http://schemas.microsoft.com/office/drawing/2014/main" id="{B4851523-5CEE-4873-A948-2C14D9515E93}"/>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10" name="Group 9">
              <a:extLst>
                <a:ext uri="{FF2B5EF4-FFF2-40B4-BE49-F238E27FC236}">
                  <a16:creationId xmlns:a16="http://schemas.microsoft.com/office/drawing/2014/main" id="{FDDEC47F-B233-4D48-87A5-EA8CF472343B}"/>
                </a:ext>
              </a:extLst>
            </p:cNvPr>
            <p:cNvGrpSpPr/>
            <p:nvPr/>
          </p:nvGrpSpPr>
          <p:grpSpPr>
            <a:xfrm>
              <a:off x="6396603" y="3796669"/>
              <a:ext cx="1793333" cy="372764"/>
              <a:chOff x="1170402" y="3738105"/>
              <a:chExt cx="1998060" cy="454955"/>
            </a:xfrm>
            <a:solidFill>
              <a:schemeClr val="accent2"/>
            </a:solidFill>
          </p:grpSpPr>
          <p:sp>
            <p:nvSpPr>
              <p:cNvPr id="40" name="Rectangle 39">
                <a:extLst>
                  <a:ext uri="{FF2B5EF4-FFF2-40B4-BE49-F238E27FC236}">
                    <a16:creationId xmlns:a16="http://schemas.microsoft.com/office/drawing/2014/main" id="{07FC47AE-F31B-4BD0-A95C-B559833DA4BC}"/>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1" name="Rectangle 40">
                <a:extLst>
                  <a:ext uri="{FF2B5EF4-FFF2-40B4-BE49-F238E27FC236}">
                    <a16:creationId xmlns:a16="http://schemas.microsoft.com/office/drawing/2014/main" id="{F08CD578-AAEC-4EB8-9CF0-B95BDFBB52B2}"/>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2" name="Rectangle 41">
                <a:extLst>
                  <a:ext uri="{FF2B5EF4-FFF2-40B4-BE49-F238E27FC236}">
                    <a16:creationId xmlns:a16="http://schemas.microsoft.com/office/drawing/2014/main" id="{DAB0376F-CEE4-4442-8318-AF204A9A58FA}"/>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3" name="Rectangle 42">
                <a:extLst>
                  <a:ext uri="{FF2B5EF4-FFF2-40B4-BE49-F238E27FC236}">
                    <a16:creationId xmlns:a16="http://schemas.microsoft.com/office/drawing/2014/main" id="{545DC373-CA73-4483-B893-3EA4FF8FA2C9}"/>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4" name="Rectangle 43">
                <a:extLst>
                  <a:ext uri="{FF2B5EF4-FFF2-40B4-BE49-F238E27FC236}">
                    <a16:creationId xmlns:a16="http://schemas.microsoft.com/office/drawing/2014/main" id="{04E4E249-B009-4FE0-BD09-D966C737CC41}"/>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5" name="Rectangle 44">
                <a:extLst>
                  <a:ext uri="{FF2B5EF4-FFF2-40B4-BE49-F238E27FC236}">
                    <a16:creationId xmlns:a16="http://schemas.microsoft.com/office/drawing/2014/main" id="{F996DF44-1A28-4CC6-AFEC-D5CB6E366486}"/>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6" name="Rectangle 45">
                <a:extLst>
                  <a:ext uri="{FF2B5EF4-FFF2-40B4-BE49-F238E27FC236}">
                    <a16:creationId xmlns:a16="http://schemas.microsoft.com/office/drawing/2014/main" id="{C0DD487B-BD4E-4CFD-AE6C-43F989206A98}"/>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7" name="Rectangle 46">
                <a:extLst>
                  <a:ext uri="{FF2B5EF4-FFF2-40B4-BE49-F238E27FC236}">
                    <a16:creationId xmlns:a16="http://schemas.microsoft.com/office/drawing/2014/main" id="{A5FACED3-6796-4821-8E85-4A21CA2EE042}"/>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8" name="Rectangle 47">
                <a:extLst>
                  <a:ext uri="{FF2B5EF4-FFF2-40B4-BE49-F238E27FC236}">
                    <a16:creationId xmlns:a16="http://schemas.microsoft.com/office/drawing/2014/main" id="{404E92C7-C715-4C99-8D24-87C4C86FAA27}"/>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9" name="Rectangle 48">
                <a:extLst>
                  <a:ext uri="{FF2B5EF4-FFF2-40B4-BE49-F238E27FC236}">
                    <a16:creationId xmlns:a16="http://schemas.microsoft.com/office/drawing/2014/main" id="{000743BD-4940-4022-8028-7B42E3A90D77}"/>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0" name="Rectangle 49">
                <a:extLst>
                  <a:ext uri="{FF2B5EF4-FFF2-40B4-BE49-F238E27FC236}">
                    <a16:creationId xmlns:a16="http://schemas.microsoft.com/office/drawing/2014/main" id="{027B70D5-A8E9-4C6A-B3DB-E717CA8936B0}"/>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1" name="Rectangle 50">
                <a:extLst>
                  <a:ext uri="{FF2B5EF4-FFF2-40B4-BE49-F238E27FC236}">
                    <a16:creationId xmlns:a16="http://schemas.microsoft.com/office/drawing/2014/main" id="{3E04ACC3-20DE-4782-9932-BD9B88C88370}"/>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2" name="Rectangle 51">
                <a:extLst>
                  <a:ext uri="{FF2B5EF4-FFF2-40B4-BE49-F238E27FC236}">
                    <a16:creationId xmlns:a16="http://schemas.microsoft.com/office/drawing/2014/main" id="{D9771440-31F6-44E2-8EDC-AB2D0A4999DA}"/>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3" name="Rectangle 52">
                <a:extLst>
                  <a:ext uri="{FF2B5EF4-FFF2-40B4-BE49-F238E27FC236}">
                    <a16:creationId xmlns:a16="http://schemas.microsoft.com/office/drawing/2014/main" id="{B65D2EAB-FD6C-4107-B507-B4C019CD8821}"/>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4" name="Rectangle 53">
                <a:extLst>
                  <a:ext uri="{FF2B5EF4-FFF2-40B4-BE49-F238E27FC236}">
                    <a16:creationId xmlns:a16="http://schemas.microsoft.com/office/drawing/2014/main" id="{29A4F699-918B-4859-B0CE-110C773CC465}"/>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5" name="Rectangle 54">
                <a:extLst>
                  <a:ext uri="{FF2B5EF4-FFF2-40B4-BE49-F238E27FC236}">
                    <a16:creationId xmlns:a16="http://schemas.microsoft.com/office/drawing/2014/main" id="{11C17D1B-12D3-4F23-AD8E-0EA19C603999}"/>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11" name="Group 10">
              <a:extLst>
                <a:ext uri="{FF2B5EF4-FFF2-40B4-BE49-F238E27FC236}">
                  <a16:creationId xmlns:a16="http://schemas.microsoft.com/office/drawing/2014/main" id="{9E0371DC-12CC-4F16-9FC4-8AB655BDF707}"/>
                </a:ext>
              </a:extLst>
            </p:cNvPr>
            <p:cNvGrpSpPr/>
            <p:nvPr/>
          </p:nvGrpSpPr>
          <p:grpSpPr>
            <a:xfrm>
              <a:off x="8351017" y="3791793"/>
              <a:ext cx="1793333" cy="372764"/>
              <a:chOff x="1170402" y="3738105"/>
              <a:chExt cx="1998060" cy="454955"/>
            </a:xfrm>
            <a:solidFill>
              <a:schemeClr val="accent2"/>
            </a:solidFill>
          </p:grpSpPr>
          <p:sp>
            <p:nvSpPr>
              <p:cNvPr id="24" name="Rectangle 23">
                <a:extLst>
                  <a:ext uri="{FF2B5EF4-FFF2-40B4-BE49-F238E27FC236}">
                    <a16:creationId xmlns:a16="http://schemas.microsoft.com/office/drawing/2014/main" id="{E0707602-1FFE-41D9-9595-4FC905E2A083}"/>
                  </a:ext>
                </a:extLst>
              </p:cNvPr>
              <p:cNvSpPr/>
              <p:nvPr/>
            </p:nvSpPr>
            <p:spPr>
              <a:xfrm>
                <a:off x="1170402" y="3738113"/>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Rectangle 24">
                <a:extLst>
                  <a:ext uri="{FF2B5EF4-FFF2-40B4-BE49-F238E27FC236}">
                    <a16:creationId xmlns:a16="http://schemas.microsoft.com/office/drawing/2014/main" id="{6FBD1150-C8C1-4E29-AA2B-FBB9E016D98E}"/>
                  </a:ext>
                </a:extLst>
              </p:cNvPr>
              <p:cNvSpPr/>
              <p:nvPr/>
            </p:nvSpPr>
            <p:spPr>
              <a:xfrm>
                <a:off x="1297277"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 name="Rectangle 25">
                <a:extLst>
                  <a:ext uri="{FF2B5EF4-FFF2-40B4-BE49-F238E27FC236}">
                    <a16:creationId xmlns:a16="http://schemas.microsoft.com/office/drawing/2014/main" id="{EB8D9C25-2C91-44E2-9E05-5C4CEB99926C}"/>
                  </a:ext>
                </a:extLst>
              </p:cNvPr>
              <p:cNvSpPr/>
              <p:nvPr/>
            </p:nvSpPr>
            <p:spPr>
              <a:xfrm>
                <a:off x="1415792" y="3738112"/>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Rectangle 26">
                <a:extLst>
                  <a:ext uri="{FF2B5EF4-FFF2-40B4-BE49-F238E27FC236}">
                    <a16:creationId xmlns:a16="http://schemas.microsoft.com/office/drawing/2014/main" id="{E65CDBAE-75AF-4757-B863-4041F8BD2C1D}"/>
                  </a:ext>
                </a:extLst>
              </p:cNvPr>
              <p:cNvSpPr/>
              <p:nvPr/>
            </p:nvSpPr>
            <p:spPr>
              <a:xfrm>
                <a:off x="1542667"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 name="Rectangle 27">
                <a:extLst>
                  <a:ext uri="{FF2B5EF4-FFF2-40B4-BE49-F238E27FC236}">
                    <a16:creationId xmlns:a16="http://schemas.microsoft.com/office/drawing/2014/main" id="{38141CF3-6A0C-4B1E-9B3C-F1DDBB43EA5E}"/>
                  </a:ext>
                </a:extLst>
              </p:cNvPr>
              <p:cNvSpPr/>
              <p:nvPr/>
            </p:nvSpPr>
            <p:spPr>
              <a:xfrm>
                <a:off x="1670292" y="3738111"/>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 name="Rectangle 28">
                <a:extLst>
                  <a:ext uri="{FF2B5EF4-FFF2-40B4-BE49-F238E27FC236}">
                    <a16:creationId xmlns:a16="http://schemas.microsoft.com/office/drawing/2014/main" id="{6A9E284E-CCC2-4816-B445-3FEB4908AC00}"/>
                  </a:ext>
                </a:extLst>
              </p:cNvPr>
              <p:cNvSpPr/>
              <p:nvPr/>
            </p:nvSpPr>
            <p:spPr>
              <a:xfrm>
                <a:off x="1797167"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 name="Rectangle 29">
                <a:extLst>
                  <a:ext uri="{FF2B5EF4-FFF2-40B4-BE49-F238E27FC236}">
                    <a16:creationId xmlns:a16="http://schemas.microsoft.com/office/drawing/2014/main" id="{656A6359-2F67-42D6-97C6-A22948A16232}"/>
                  </a:ext>
                </a:extLst>
              </p:cNvPr>
              <p:cNvSpPr/>
              <p:nvPr/>
            </p:nvSpPr>
            <p:spPr>
              <a:xfrm>
                <a:off x="1915682" y="3738110"/>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 name="Rectangle 30">
                <a:extLst>
                  <a:ext uri="{FF2B5EF4-FFF2-40B4-BE49-F238E27FC236}">
                    <a16:creationId xmlns:a16="http://schemas.microsoft.com/office/drawing/2014/main" id="{01558EA0-DD1E-473F-B4A0-9E98A8C68F6D}"/>
                  </a:ext>
                </a:extLst>
              </p:cNvPr>
              <p:cNvSpPr/>
              <p:nvPr/>
            </p:nvSpPr>
            <p:spPr>
              <a:xfrm>
                <a:off x="2042557"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 name="Rectangle 31">
                <a:extLst>
                  <a:ext uri="{FF2B5EF4-FFF2-40B4-BE49-F238E27FC236}">
                    <a16:creationId xmlns:a16="http://schemas.microsoft.com/office/drawing/2014/main" id="{478B98F5-5FC6-414A-A4E9-037366C3F4DB}"/>
                  </a:ext>
                </a:extLst>
              </p:cNvPr>
              <p:cNvSpPr/>
              <p:nvPr/>
            </p:nvSpPr>
            <p:spPr>
              <a:xfrm>
                <a:off x="2169432" y="3738109"/>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 name="Rectangle 32">
                <a:extLst>
                  <a:ext uri="{FF2B5EF4-FFF2-40B4-BE49-F238E27FC236}">
                    <a16:creationId xmlns:a16="http://schemas.microsoft.com/office/drawing/2014/main" id="{3F4EFC22-E0FA-4513-B3A6-098E7F689459}"/>
                  </a:ext>
                </a:extLst>
              </p:cNvPr>
              <p:cNvSpPr/>
              <p:nvPr/>
            </p:nvSpPr>
            <p:spPr>
              <a:xfrm>
                <a:off x="2296307"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 name="Rectangle 33">
                <a:extLst>
                  <a:ext uri="{FF2B5EF4-FFF2-40B4-BE49-F238E27FC236}">
                    <a16:creationId xmlns:a16="http://schemas.microsoft.com/office/drawing/2014/main" id="{B3A62A19-D914-4612-BF8D-548A462DD078}"/>
                  </a:ext>
                </a:extLst>
              </p:cNvPr>
              <p:cNvSpPr/>
              <p:nvPr/>
            </p:nvSpPr>
            <p:spPr>
              <a:xfrm>
                <a:off x="2414822" y="3738108"/>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5" name="Rectangle 34">
                <a:extLst>
                  <a:ext uri="{FF2B5EF4-FFF2-40B4-BE49-F238E27FC236}">
                    <a16:creationId xmlns:a16="http://schemas.microsoft.com/office/drawing/2014/main" id="{B40FE427-354A-44EB-AB95-1B7EA8221A77}"/>
                  </a:ext>
                </a:extLst>
              </p:cNvPr>
              <p:cNvSpPr/>
              <p:nvPr/>
            </p:nvSpPr>
            <p:spPr>
              <a:xfrm>
                <a:off x="2541697"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Rectangle 35">
                <a:extLst>
                  <a:ext uri="{FF2B5EF4-FFF2-40B4-BE49-F238E27FC236}">
                    <a16:creationId xmlns:a16="http://schemas.microsoft.com/office/drawing/2014/main" id="{5AED8F62-8503-455B-ADA2-8054C78AEC9A}"/>
                  </a:ext>
                </a:extLst>
              </p:cNvPr>
              <p:cNvSpPr/>
              <p:nvPr/>
            </p:nvSpPr>
            <p:spPr>
              <a:xfrm>
                <a:off x="2669322" y="3738107"/>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7" name="Rectangle 36">
                <a:extLst>
                  <a:ext uri="{FF2B5EF4-FFF2-40B4-BE49-F238E27FC236}">
                    <a16:creationId xmlns:a16="http://schemas.microsoft.com/office/drawing/2014/main" id="{D9BEFDD1-0DFB-4B43-896C-9ADA1FDD155A}"/>
                  </a:ext>
                </a:extLst>
              </p:cNvPr>
              <p:cNvSpPr/>
              <p:nvPr/>
            </p:nvSpPr>
            <p:spPr>
              <a:xfrm>
                <a:off x="2796197"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8" name="Rectangle 37">
                <a:extLst>
                  <a:ext uri="{FF2B5EF4-FFF2-40B4-BE49-F238E27FC236}">
                    <a16:creationId xmlns:a16="http://schemas.microsoft.com/office/drawing/2014/main" id="{02757022-94C6-4904-8FBB-275B59B12356}"/>
                  </a:ext>
                </a:extLst>
              </p:cNvPr>
              <p:cNvSpPr/>
              <p:nvPr/>
            </p:nvSpPr>
            <p:spPr>
              <a:xfrm>
                <a:off x="2914712" y="3738106"/>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9" name="Rectangle 38">
                <a:extLst>
                  <a:ext uri="{FF2B5EF4-FFF2-40B4-BE49-F238E27FC236}">
                    <a16:creationId xmlns:a16="http://schemas.microsoft.com/office/drawing/2014/main" id="{B6F9194A-6F4E-4F13-9AE9-24F7B0A48133}"/>
                  </a:ext>
                </a:extLst>
              </p:cNvPr>
              <p:cNvSpPr/>
              <p:nvPr/>
            </p:nvSpPr>
            <p:spPr>
              <a:xfrm>
                <a:off x="3041587" y="3738105"/>
                <a:ext cx="126875" cy="45494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2" name="Rectangle 11">
              <a:extLst>
                <a:ext uri="{FF2B5EF4-FFF2-40B4-BE49-F238E27FC236}">
                  <a16:creationId xmlns:a16="http://schemas.microsoft.com/office/drawing/2014/main" id="{8FD05EBB-7EA5-4D04-9EB0-5E45AB926E34}"/>
                </a:ext>
              </a:extLst>
            </p:cNvPr>
            <p:cNvSpPr/>
            <p:nvPr/>
          </p:nvSpPr>
          <p:spPr>
            <a:xfrm>
              <a:off x="419922" y="4364210"/>
              <a:ext cx="1796400" cy="808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Vector registers 64KiB</a:t>
              </a:r>
              <a:endParaRPr lang="en-DE" sz="1400" dirty="0"/>
            </a:p>
          </p:txBody>
        </p:sp>
        <p:sp>
          <p:nvSpPr>
            <p:cNvPr id="13" name="Rectangle 12">
              <a:extLst>
                <a:ext uri="{FF2B5EF4-FFF2-40B4-BE49-F238E27FC236}">
                  <a16:creationId xmlns:a16="http://schemas.microsoft.com/office/drawing/2014/main" id="{BF2C3B7B-FF1E-4115-BFE1-2F00C143FEC3}"/>
                </a:ext>
              </a:extLst>
            </p:cNvPr>
            <p:cNvSpPr/>
            <p:nvPr/>
          </p:nvSpPr>
          <p:spPr>
            <a:xfrm>
              <a:off x="2372279" y="4364210"/>
              <a:ext cx="1796400" cy="808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Rectangle 13">
              <a:extLst>
                <a:ext uri="{FF2B5EF4-FFF2-40B4-BE49-F238E27FC236}">
                  <a16:creationId xmlns:a16="http://schemas.microsoft.com/office/drawing/2014/main" id="{FE64CF12-C654-4E64-B912-555BF383F943}"/>
                </a:ext>
              </a:extLst>
            </p:cNvPr>
            <p:cNvSpPr/>
            <p:nvPr/>
          </p:nvSpPr>
          <p:spPr>
            <a:xfrm rot="16200000">
              <a:off x="4219731" y="3905655"/>
              <a:ext cx="1392481" cy="116475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de-DE" sz="1400" dirty="0"/>
                <a:t>Local Data Share 64KiB</a:t>
              </a:r>
              <a:endParaRPr lang="en-DE" sz="1400" dirty="0"/>
            </a:p>
          </p:txBody>
        </p:sp>
        <p:sp>
          <p:nvSpPr>
            <p:cNvPr id="15" name="Rectangle 14">
              <a:extLst>
                <a:ext uri="{FF2B5EF4-FFF2-40B4-BE49-F238E27FC236}">
                  <a16:creationId xmlns:a16="http://schemas.microsoft.com/office/drawing/2014/main" id="{2D1401E6-91C0-4507-81B1-554D22A9A65B}"/>
                </a:ext>
              </a:extLst>
            </p:cNvPr>
            <p:cNvSpPr/>
            <p:nvPr/>
          </p:nvSpPr>
          <p:spPr>
            <a:xfrm>
              <a:off x="6383448" y="4376263"/>
              <a:ext cx="1796400" cy="808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Rectangle 15">
              <a:extLst>
                <a:ext uri="{FF2B5EF4-FFF2-40B4-BE49-F238E27FC236}">
                  <a16:creationId xmlns:a16="http://schemas.microsoft.com/office/drawing/2014/main" id="{18F0D006-BA7A-4792-9D27-E45E9F24FC11}"/>
                </a:ext>
              </a:extLst>
            </p:cNvPr>
            <p:cNvSpPr/>
            <p:nvPr/>
          </p:nvSpPr>
          <p:spPr>
            <a:xfrm>
              <a:off x="8354649" y="4378831"/>
              <a:ext cx="1796400" cy="808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Rectangle 16">
              <a:extLst>
                <a:ext uri="{FF2B5EF4-FFF2-40B4-BE49-F238E27FC236}">
                  <a16:creationId xmlns:a16="http://schemas.microsoft.com/office/drawing/2014/main" id="{03FFE50C-BE47-4E0A-B7A6-A0036C7F7874}"/>
                </a:ext>
              </a:extLst>
            </p:cNvPr>
            <p:cNvSpPr/>
            <p:nvPr/>
          </p:nvSpPr>
          <p:spPr>
            <a:xfrm rot="16200000">
              <a:off x="5747936" y="3698753"/>
              <a:ext cx="372764" cy="55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Rectangle 17">
              <a:extLst>
                <a:ext uri="{FF2B5EF4-FFF2-40B4-BE49-F238E27FC236}">
                  <a16:creationId xmlns:a16="http://schemas.microsoft.com/office/drawing/2014/main" id="{F890BEA9-4D68-4241-8219-A6A3FB07203E}"/>
                </a:ext>
              </a:extLst>
            </p:cNvPr>
            <p:cNvSpPr/>
            <p:nvPr/>
          </p:nvSpPr>
          <p:spPr>
            <a:xfrm rot="16200000">
              <a:off x="5760328" y="4285644"/>
              <a:ext cx="372764" cy="55884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Rectangle 18">
              <a:extLst>
                <a:ext uri="{FF2B5EF4-FFF2-40B4-BE49-F238E27FC236}">
                  <a16:creationId xmlns:a16="http://schemas.microsoft.com/office/drawing/2014/main" id="{FF3BC12A-0E39-44BB-8F6D-CC8DACF6B46C}"/>
                </a:ext>
              </a:extLst>
            </p:cNvPr>
            <p:cNvSpPr/>
            <p:nvPr/>
          </p:nvSpPr>
          <p:spPr>
            <a:xfrm rot="16200000">
              <a:off x="481326" y="3140118"/>
              <a:ext cx="218816" cy="289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Rectangle 19">
              <a:extLst>
                <a:ext uri="{FF2B5EF4-FFF2-40B4-BE49-F238E27FC236}">
                  <a16:creationId xmlns:a16="http://schemas.microsoft.com/office/drawing/2014/main" id="{6FFE4ED7-8FBA-4703-A254-6B92E858B094}"/>
                </a:ext>
              </a:extLst>
            </p:cNvPr>
            <p:cNvSpPr/>
            <p:nvPr/>
          </p:nvSpPr>
          <p:spPr>
            <a:xfrm rot="16200000">
              <a:off x="10448081" y="3865130"/>
              <a:ext cx="2129296" cy="50899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de-DE" sz="1400" dirty="0"/>
                <a:t>L1</a:t>
              </a:r>
            </a:p>
            <a:p>
              <a:pPr algn="ctr"/>
              <a:endParaRPr lang="de-DE" sz="1400" dirty="0"/>
            </a:p>
            <a:p>
              <a:pPr algn="ctr"/>
              <a:r>
                <a:rPr lang="de-DE" sz="1400" dirty="0"/>
                <a:t>16KiB</a:t>
              </a:r>
              <a:endParaRPr lang="en-DE" sz="1400" dirty="0"/>
            </a:p>
          </p:txBody>
        </p:sp>
        <p:sp>
          <p:nvSpPr>
            <p:cNvPr id="21" name="Rectangle 20">
              <a:extLst>
                <a:ext uri="{FF2B5EF4-FFF2-40B4-BE49-F238E27FC236}">
                  <a16:creationId xmlns:a16="http://schemas.microsoft.com/office/drawing/2014/main" id="{2D4D5CDE-0818-4586-BCBB-AD730A290EB7}"/>
                </a:ext>
              </a:extLst>
            </p:cNvPr>
            <p:cNvSpPr/>
            <p:nvPr/>
          </p:nvSpPr>
          <p:spPr>
            <a:xfrm rot="16200000">
              <a:off x="9648666" y="3651501"/>
              <a:ext cx="2129296" cy="936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DE" sz="1400" dirty="0"/>
            </a:p>
          </p:txBody>
        </p:sp>
        <p:sp>
          <p:nvSpPr>
            <p:cNvPr id="22" name="TextBox 21">
              <a:extLst>
                <a:ext uri="{FF2B5EF4-FFF2-40B4-BE49-F238E27FC236}">
                  <a16:creationId xmlns:a16="http://schemas.microsoft.com/office/drawing/2014/main" id="{3F7A2F69-930A-4AB8-A3E2-E9FB369A38B0}"/>
                </a:ext>
              </a:extLst>
            </p:cNvPr>
            <p:cNvSpPr txBox="1"/>
            <p:nvPr/>
          </p:nvSpPr>
          <p:spPr>
            <a:xfrm>
              <a:off x="4948990" y="5481398"/>
              <a:ext cx="3505935" cy="470667"/>
            </a:xfrm>
            <a:prstGeom prst="rect">
              <a:avLst/>
            </a:prstGeom>
            <a:noFill/>
          </p:spPr>
          <p:txBody>
            <a:bodyPr wrap="none" rtlCol="0">
              <a:spAutoFit/>
            </a:bodyPr>
            <a:lstStyle/>
            <a:p>
              <a:r>
                <a:rPr lang="de-DE" sz="1600" dirty="0"/>
                <a:t>Scalar registers (12.5KiB)</a:t>
              </a:r>
              <a:endParaRPr lang="en-DE" sz="1600" dirty="0"/>
            </a:p>
          </p:txBody>
        </p:sp>
        <p:cxnSp>
          <p:nvCxnSpPr>
            <p:cNvPr id="23" name="Straight Arrow Connector 22">
              <a:extLst>
                <a:ext uri="{FF2B5EF4-FFF2-40B4-BE49-F238E27FC236}">
                  <a16:creationId xmlns:a16="http://schemas.microsoft.com/office/drawing/2014/main" id="{5EF1641E-6079-4354-AF14-49497F40E397}"/>
                </a:ext>
              </a:extLst>
            </p:cNvPr>
            <p:cNvCxnSpPr>
              <a:stCxn id="22" idx="0"/>
              <a:endCxn id="18" idx="1"/>
            </p:cNvCxnSpPr>
            <p:nvPr/>
          </p:nvCxnSpPr>
          <p:spPr>
            <a:xfrm flipH="1" flipV="1">
              <a:off x="5946710" y="4751448"/>
              <a:ext cx="755248" cy="729950"/>
            </a:xfrm>
            <a:prstGeom prst="straightConnector1">
              <a:avLst/>
            </a:prstGeom>
            <a:ln w="28575">
              <a:solidFill>
                <a:schemeClr val="tx1"/>
              </a:solidFill>
              <a:tailEnd type="diamond" w="lg" len="lg"/>
            </a:ln>
          </p:spPr>
          <p:style>
            <a:lnRef idx="1">
              <a:schemeClr val="accent1"/>
            </a:lnRef>
            <a:fillRef idx="0">
              <a:schemeClr val="accent1"/>
            </a:fillRef>
            <a:effectRef idx="0">
              <a:schemeClr val="accent1"/>
            </a:effectRef>
            <a:fontRef idx="minor">
              <a:schemeClr val="tx1"/>
            </a:fontRef>
          </p:style>
        </p:cxnSp>
      </p:grpSp>
      <p:sp>
        <p:nvSpPr>
          <p:cNvPr id="91" name="Rectangle 90">
            <a:extLst>
              <a:ext uri="{FF2B5EF4-FFF2-40B4-BE49-F238E27FC236}">
                <a16:creationId xmlns:a16="http://schemas.microsoft.com/office/drawing/2014/main" id="{F0DD6132-5996-49D5-A4D3-20354DB0F8C3}"/>
              </a:ext>
            </a:extLst>
          </p:cNvPr>
          <p:cNvSpPr/>
          <p:nvPr/>
        </p:nvSpPr>
        <p:spPr>
          <a:xfrm>
            <a:off x="5546975" y="1316640"/>
            <a:ext cx="3247613" cy="7604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Using too many VGPRs per wavefront can reduce the maximum number of wavefronts per SIMD</a:t>
            </a:r>
            <a:endParaRPr lang="en-DE" sz="1400" dirty="0"/>
          </a:p>
        </p:txBody>
      </p:sp>
      <p:grpSp>
        <p:nvGrpSpPr>
          <p:cNvPr id="92" name="Group 91">
            <a:extLst>
              <a:ext uri="{FF2B5EF4-FFF2-40B4-BE49-F238E27FC236}">
                <a16:creationId xmlns:a16="http://schemas.microsoft.com/office/drawing/2014/main" id="{8C898FF3-F40D-4985-B3FC-6A8C3819B905}"/>
              </a:ext>
            </a:extLst>
          </p:cNvPr>
          <p:cNvGrpSpPr/>
          <p:nvPr/>
        </p:nvGrpSpPr>
        <p:grpSpPr>
          <a:xfrm>
            <a:off x="5946220" y="111422"/>
            <a:ext cx="3056197" cy="914400"/>
            <a:chOff x="8002180" y="868805"/>
            <a:chExt cx="3033149" cy="914400"/>
          </a:xfrm>
        </p:grpSpPr>
        <p:sp>
          <p:nvSpPr>
            <p:cNvPr id="93" name="Rectangle 92">
              <a:extLst>
                <a:ext uri="{FF2B5EF4-FFF2-40B4-BE49-F238E27FC236}">
                  <a16:creationId xmlns:a16="http://schemas.microsoft.com/office/drawing/2014/main" id="{2A6E20F6-B250-470C-A47C-217D4B00A4A6}"/>
                </a:ext>
              </a:extLst>
            </p:cNvPr>
            <p:cNvSpPr/>
            <p:nvPr/>
          </p:nvSpPr>
          <p:spPr>
            <a:xfrm>
              <a:off x="8002180" y="868805"/>
              <a:ext cx="3008787" cy="9144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Prefer using uniform variables when possible</a:t>
              </a:r>
            </a:p>
            <a:p>
              <a:pPr algn="ctr"/>
              <a:r>
                <a:rPr lang="de-DE" sz="1400" dirty="0"/>
                <a:t>VGPRs are precious </a:t>
              </a:r>
              <a:endParaRPr lang="en-DE" sz="1400" dirty="0"/>
            </a:p>
          </p:txBody>
        </p:sp>
        <p:pic>
          <p:nvPicPr>
            <p:cNvPr id="94" name="Graphic 93" descr="Ring">
              <a:extLst>
                <a:ext uri="{FF2B5EF4-FFF2-40B4-BE49-F238E27FC236}">
                  <a16:creationId xmlns:a16="http://schemas.microsoft.com/office/drawing/2014/main" id="{162C3507-1BF9-471E-8182-5D806248D2C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62303"/>
            <a:stretch/>
          </p:blipFill>
          <p:spPr>
            <a:xfrm>
              <a:off x="10120929" y="1341486"/>
              <a:ext cx="914400" cy="344703"/>
            </a:xfrm>
            <a:prstGeom prst="rect">
              <a:avLst/>
            </a:prstGeom>
          </p:spPr>
        </p:pic>
      </p:grpSp>
      <p:sp>
        <p:nvSpPr>
          <p:cNvPr id="95" name="Arrow: Right 94">
            <a:extLst>
              <a:ext uri="{FF2B5EF4-FFF2-40B4-BE49-F238E27FC236}">
                <a16:creationId xmlns:a16="http://schemas.microsoft.com/office/drawing/2014/main" id="{B73CBEBE-DDEC-4B2C-89F6-5487255E1F8D}"/>
              </a:ext>
            </a:extLst>
          </p:cNvPr>
          <p:cNvSpPr/>
          <p:nvPr/>
        </p:nvSpPr>
        <p:spPr>
          <a:xfrm>
            <a:off x="1388665" y="2328800"/>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372133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B8308D-E396-48BD-990C-D1D564B30AE5}"/>
              </a:ext>
            </a:extLst>
          </p:cNvPr>
          <p:cNvSpPr>
            <a:spLocks noGrp="1"/>
          </p:cNvSpPr>
          <p:nvPr>
            <p:ph idx="1"/>
          </p:nvPr>
        </p:nvSpPr>
        <p:spPr/>
        <p:txBody>
          <a:bodyPr/>
          <a:lstStyle/>
          <a:p>
            <a:pPr marL="0" indent="0">
              <a:buNone/>
            </a:pPr>
            <a:r>
              <a:rPr lang="de-DE" dirty="0"/>
              <a:t>How are instructions executed? Let‘s look at an example</a:t>
            </a:r>
          </a:p>
          <a:p>
            <a:endParaRPr lang="de-DE" dirty="0"/>
          </a:p>
          <a:p>
            <a:endParaRPr lang="de-DE" dirty="0"/>
          </a:p>
          <a:p>
            <a:endParaRPr lang="de-DE" dirty="0"/>
          </a:p>
          <a:p>
            <a:endParaRPr lang="de-DE" dirty="0"/>
          </a:p>
          <a:p>
            <a:endParaRPr lang="de-DE" dirty="0"/>
          </a:p>
          <a:p>
            <a:endParaRPr lang="de-DE" dirty="0"/>
          </a:p>
          <a:p>
            <a:endParaRPr lang="en-DE" dirty="0"/>
          </a:p>
        </p:txBody>
      </p:sp>
      <p:sp>
        <p:nvSpPr>
          <p:cNvPr id="3" name="Text Placeholder 2">
            <a:extLst>
              <a:ext uri="{FF2B5EF4-FFF2-40B4-BE49-F238E27FC236}">
                <a16:creationId xmlns:a16="http://schemas.microsoft.com/office/drawing/2014/main" id="{05DED267-8971-427C-B8B8-044C8D35B2A2}"/>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2C8EEF7D-3957-4D42-8379-71EEC104D3D1}"/>
              </a:ext>
            </a:extLst>
          </p:cNvPr>
          <p:cNvSpPr>
            <a:spLocks noGrp="1"/>
          </p:cNvSpPr>
          <p:nvPr>
            <p:ph type="title"/>
          </p:nvPr>
        </p:nvSpPr>
        <p:spPr/>
        <p:txBody>
          <a:bodyPr/>
          <a:lstStyle/>
          <a:p>
            <a:r>
              <a:rPr lang="de-DE" dirty="0"/>
              <a:t>Programming</a:t>
            </a:r>
            <a:endParaRPr lang="en-DE" dirty="0"/>
          </a:p>
        </p:txBody>
      </p:sp>
      <p:sp>
        <p:nvSpPr>
          <p:cNvPr id="5" name="Rectangle 4">
            <a:extLst>
              <a:ext uri="{FF2B5EF4-FFF2-40B4-BE49-F238E27FC236}">
                <a16:creationId xmlns:a16="http://schemas.microsoft.com/office/drawing/2014/main" id="{BB5FC254-7215-4106-8FF6-D39EFB0D94DE}"/>
              </a:ext>
            </a:extLst>
          </p:cNvPr>
          <p:cNvSpPr/>
          <p:nvPr/>
        </p:nvSpPr>
        <p:spPr>
          <a:xfrm>
            <a:off x="5037036" y="1735360"/>
            <a:ext cx="3602965" cy="2359418"/>
          </a:xfrm>
          <a:prstGeom prst="rect">
            <a:avLst/>
          </a:prstGeom>
          <a:solidFill>
            <a:schemeClr val="accent6">
              <a:lumMod val="75000"/>
              <a:lumOff val="2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chemeClr val="bg2">
                  <a:lumMod val="90000"/>
                  <a:lumOff val="10000"/>
                </a:schemeClr>
              </a:solidFill>
              <a:latin typeface="Courier New" panose="02070309020205020404" pitchFamily="49" charset="0"/>
              <a:cs typeface="Courier New" panose="02070309020205020404" pitchFamily="49" charset="0"/>
            </a:endParaRP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groupshared float data[64];</a:t>
            </a:r>
          </a:p>
          <a:p>
            <a:endParaRPr lang="de-DE" sz="1200" dirty="0">
              <a:solidFill>
                <a:schemeClr val="bg2">
                  <a:lumMod val="90000"/>
                  <a:lumOff val="10000"/>
                </a:schemeClr>
              </a:solidFill>
              <a:latin typeface="Courier New" panose="02070309020205020404" pitchFamily="49" charset="0"/>
              <a:cs typeface="Courier New" panose="02070309020205020404" pitchFamily="49" charset="0"/>
            </a:endParaRP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[numthreads(8,8,1)]</a:t>
            </a: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void main(uint index : SV_GroupIndex)</a:t>
            </a: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a:t>
            </a: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  data[index] = (float4)(0);</a:t>
            </a: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  GroupMemoryBarrierWithGroupSync();</a:t>
            </a: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  …</a:t>
            </a:r>
          </a:p>
          <a:p>
            <a:r>
              <a:rPr lang="de-DE" sz="1200" dirty="0">
                <a:latin typeface="Courier New" panose="02070309020205020404" pitchFamily="49" charset="0"/>
                <a:cs typeface="Courier New" panose="02070309020205020404" pitchFamily="49" charset="0"/>
              </a:rPr>
              <a:t>  </a:t>
            </a:r>
            <a:r>
              <a:rPr lang="de-DE" sz="1200" b="1" dirty="0">
                <a:solidFill>
                  <a:schemeClr val="tx1"/>
                </a:solidFill>
                <a:latin typeface="Courier New" panose="02070309020205020404" pitchFamily="49" charset="0"/>
                <a:cs typeface="Courier New" panose="02070309020205020404" pitchFamily="49" charset="0"/>
              </a:rPr>
              <a:t>float a = index + b;</a:t>
            </a:r>
          </a:p>
          <a:p>
            <a:r>
              <a:rPr lang="de-DE" sz="1200" b="1" dirty="0">
                <a:solidFill>
                  <a:schemeClr val="bg2">
                    <a:lumMod val="90000"/>
                    <a:lumOff val="10000"/>
                  </a:schemeClr>
                </a:solidFill>
                <a:latin typeface="Courier New" panose="02070309020205020404" pitchFamily="49" charset="0"/>
                <a:cs typeface="Courier New" panose="02070309020205020404" pitchFamily="49" charset="0"/>
              </a:rPr>
              <a:t> </a:t>
            </a:r>
            <a:r>
              <a:rPr lang="de-DE" sz="1200" dirty="0">
                <a:solidFill>
                  <a:schemeClr val="bg2">
                    <a:lumMod val="90000"/>
                    <a:lumOff val="10000"/>
                  </a:schemeClr>
                </a:solidFill>
                <a:latin typeface="Courier New" panose="02070309020205020404" pitchFamily="49" charset="0"/>
                <a:cs typeface="Courier New" panose="02070309020205020404" pitchFamily="49" charset="0"/>
              </a:rPr>
              <a:t> …</a:t>
            </a: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a:t>
            </a:r>
          </a:p>
          <a:p>
            <a:endParaRPr lang="en-DE" dirty="0"/>
          </a:p>
        </p:txBody>
      </p:sp>
      <p:cxnSp>
        <p:nvCxnSpPr>
          <p:cNvPr id="9" name="Straight Arrow Connector 8">
            <a:extLst>
              <a:ext uri="{FF2B5EF4-FFF2-40B4-BE49-F238E27FC236}">
                <a16:creationId xmlns:a16="http://schemas.microsoft.com/office/drawing/2014/main" id="{795521DF-3F79-40B0-A82F-9B664112553F}"/>
              </a:ext>
            </a:extLst>
          </p:cNvPr>
          <p:cNvCxnSpPr>
            <a:cxnSpLocks/>
          </p:cNvCxnSpPr>
          <p:nvPr/>
        </p:nvCxnSpPr>
        <p:spPr>
          <a:xfrm flipH="1">
            <a:off x="3734356" y="3449947"/>
            <a:ext cx="14967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08399E6-7C16-4748-B137-C40DDEEBE998}"/>
              </a:ext>
            </a:extLst>
          </p:cNvPr>
          <p:cNvSpPr/>
          <p:nvPr/>
        </p:nvSpPr>
        <p:spPr>
          <a:xfrm>
            <a:off x="571445" y="2928972"/>
            <a:ext cx="2964670" cy="1041169"/>
          </a:xfrm>
          <a:prstGeom prst="rect">
            <a:avLst/>
          </a:prstGeom>
          <a:solidFill>
            <a:schemeClr val="accent6">
              <a:lumMod val="25000"/>
              <a:lumOff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bg2">
                    <a:lumMod val="90000"/>
                    <a:lumOff val="10000"/>
                  </a:schemeClr>
                </a:solidFill>
                <a:latin typeface="Courier New" panose="02070309020205020404" pitchFamily="49" charset="0"/>
                <a:cs typeface="Courier New" panose="02070309020205020404" pitchFamily="49" charset="0"/>
              </a:rPr>
              <a:t>…</a:t>
            </a:r>
          </a:p>
          <a:p>
            <a:r>
              <a:rPr lang="de-DE" b="1" dirty="0">
                <a:solidFill>
                  <a:schemeClr val="accent2"/>
                </a:solidFill>
                <a:latin typeface="Courier New" panose="02070309020205020404" pitchFamily="49" charset="0"/>
                <a:cs typeface="Courier New" panose="02070309020205020404" pitchFamily="49" charset="0"/>
              </a:rPr>
              <a:t>v_add_f32 </a:t>
            </a:r>
            <a:r>
              <a:rPr lang="de-DE" b="1" dirty="0">
                <a:solidFill>
                  <a:schemeClr val="accent5">
                    <a:lumMod val="50000"/>
                  </a:schemeClr>
                </a:solidFill>
                <a:latin typeface="Courier New" panose="02070309020205020404" pitchFamily="49" charset="0"/>
                <a:cs typeface="Courier New" panose="02070309020205020404" pitchFamily="49" charset="0"/>
              </a:rPr>
              <a:t>v2, v0, v1</a:t>
            </a:r>
          </a:p>
          <a:p>
            <a:r>
              <a:rPr lang="de-DE" dirty="0">
                <a:solidFill>
                  <a:schemeClr val="bg2">
                    <a:lumMod val="90000"/>
                    <a:lumOff val="1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22336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EDA723-A78B-47D1-8B28-BE23D577F4C9}"/>
              </a:ext>
            </a:extLst>
          </p:cNvPr>
          <p:cNvSpPr>
            <a:spLocks noGrp="1"/>
          </p:cNvSpPr>
          <p:nvPr>
            <p:ph idx="1"/>
          </p:nvPr>
        </p:nvSpPr>
        <p:spPr/>
        <p:txBody>
          <a:bodyPr/>
          <a:lstStyle/>
          <a:p>
            <a:pPr marL="0" indent="0">
              <a:buNone/>
            </a:pPr>
            <a:r>
              <a:rPr lang="de-DE" dirty="0"/>
              <a:t>Consider a thread group with 4 threads - [numthreads(4,1,1)]</a:t>
            </a:r>
          </a:p>
          <a:p>
            <a:pPr marL="0" indent="0">
              <a:buNone/>
            </a:pPr>
            <a:endParaRPr lang="de-DE" dirty="0"/>
          </a:p>
          <a:p>
            <a:endParaRPr lang="de-DE" dirty="0"/>
          </a:p>
          <a:p>
            <a:endParaRPr lang="de-DE" dirty="0"/>
          </a:p>
          <a:p>
            <a:endParaRPr lang="de-DE" dirty="0"/>
          </a:p>
          <a:p>
            <a:endParaRPr lang="de-DE" dirty="0"/>
          </a:p>
          <a:p>
            <a:endParaRPr lang="en-DE" dirty="0"/>
          </a:p>
        </p:txBody>
      </p:sp>
      <p:sp>
        <p:nvSpPr>
          <p:cNvPr id="3" name="Text Placeholder 2">
            <a:extLst>
              <a:ext uri="{FF2B5EF4-FFF2-40B4-BE49-F238E27FC236}">
                <a16:creationId xmlns:a16="http://schemas.microsoft.com/office/drawing/2014/main" id="{CB90F682-9750-488A-B75D-BAB3F29DADFC}"/>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9622782C-D9D0-4E91-900C-119E7AC36CF9}"/>
              </a:ext>
            </a:extLst>
          </p:cNvPr>
          <p:cNvSpPr>
            <a:spLocks noGrp="1"/>
          </p:cNvSpPr>
          <p:nvPr>
            <p:ph type="title"/>
          </p:nvPr>
        </p:nvSpPr>
        <p:spPr/>
        <p:txBody>
          <a:bodyPr/>
          <a:lstStyle/>
          <a:p>
            <a:r>
              <a:rPr lang="de-DE" dirty="0"/>
              <a:t>Execution mask</a:t>
            </a:r>
            <a:endParaRPr lang="en-DE" dirty="0"/>
          </a:p>
        </p:txBody>
      </p:sp>
      <p:grpSp>
        <p:nvGrpSpPr>
          <p:cNvPr id="5" name="Group 4">
            <a:extLst>
              <a:ext uri="{FF2B5EF4-FFF2-40B4-BE49-F238E27FC236}">
                <a16:creationId xmlns:a16="http://schemas.microsoft.com/office/drawing/2014/main" id="{BA7F6F0D-01F2-48D3-9485-59C15B503874}"/>
              </a:ext>
            </a:extLst>
          </p:cNvPr>
          <p:cNvGrpSpPr/>
          <p:nvPr/>
        </p:nvGrpSpPr>
        <p:grpSpPr>
          <a:xfrm>
            <a:off x="262301" y="2209383"/>
            <a:ext cx="8167532" cy="1826286"/>
            <a:chOff x="-500521" y="3017761"/>
            <a:chExt cx="12477414" cy="2457271"/>
          </a:xfrm>
        </p:grpSpPr>
        <p:sp>
          <p:nvSpPr>
            <p:cNvPr id="6" name="TextBox 5">
              <a:extLst>
                <a:ext uri="{FF2B5EF4-FFF2-40B4-BE49-F238E27FC236}">
                  <a16:creationId xmlns:a16="http://schemas.microsoft.com/office/drawing/2014/main" id="{091390E7-BC81-42B3-BA0F-D4B56BA59AD7}"/>
                </a:ext>
              </a:extLst>
            </p:cNvPr>
            <p:cNvSpPr txBox="1"/>
            <p:nvPr/>
          </p:nvSpPr>
          <p:spPr>
            <a:xfrm>
              <a:off x="-364377" y="3017761"/>
              <a:ext cx="529450" cy="372703"/>
            </a:xfrm>
            <a:prstGeom prst="rect">
              <a:avLst/>
            </a:prstGeom>
            <a:noFill/>
          </p:spPr>
          <p:txBody>
            <a:bodyPr wrap="none" rtlCol="0">
              <a:spAutoFit/>
            </a:bodyPr>
            <a:lstStyle/>
            <a:p>
              <a:r>
                <a:rPr lang="de-DE" sz="1200" dirty="0"/>
                <a:t>v0</a:t>
              </a:r>
              <a:endParaRPr lang="en-DE" sz="1200" dirty="0"/>
            </a:p>
          </p:txBody>
        </p:sp>
        <p:sp>
          <p:nvSpPr>
            <p:cNvPr id="7" name="TextBox 6">
              <a:extLst>
                <a:ext uri="{FF2B5EF4-FFF2-40B4-BE49-F238E27FC236}">
                  <a16:creationId xmlns:a16="http://schemas.microsoft.com/office/drawing/2014/main" id="{B7C12FD0-5A37-40B9-8B4E-9172EFD73770}"/>
                </a:ext>
              </a:extLst>
            </p:cNvPr>
            <p:cNvSpPr txBox="1"/>
            <p:nvPr/>
          </p:nvSpPr>
          <p:spPr>
            <a:xfrm>
              <a:off x="-366952" y="3754400"/>
              <a:ext cx="529450" cy="372703"/>
            </a:xfrm>
            <a:prstGeom prst="rect">
              <a:avLst/>
            </a:prstGeom>
            <a:noFill/>
          </p:spPr>
          <p:txBody>
            <a:bodyPr wrap="none" rtlCol="0">
              <a:spAutoFit/>
            </a:bodyPr>
            <a:lstStyle/>
            <a:p>
              <a:r>
                <a:rPr lang="de-DE" sz="1200" dirty="0"/>
                <a:t>v1</a:t>
              </a:r>
              <a:endParaRPr lang="en-DE" sz="1200" dirty="0"/>
            </a:p>
          </p:txBody>
        </p:sp>
        <p:sp>
          <p:nvSpPr>
            <p:cNvPr id="8" name="TextBox 7">
              <a:extLst>
                <a:ext uri="{FF2B5EF4-FFF2-40B4-BE49-F238E27FC236}">
                  <a16:creationId xmlns:a16="http://schemas.microsoft.com/office/drawing/2014/main" id="{DFC18987-C78F-48CB-880A-4DDDC4156739}"/>
                </a:ext>
              </a:extLst>
            </p:cNvPr>
            <p:cNvSpPr txBox="1"/>
            <p:nvPr/>
          </p:nvSpPr>
          <p:spPr>
            <a:xfrm>
              <a:off x="-390783" y="4549109"/>
              <a:ext cx="529450" cy="372703"/>
            </a:xfrm>
            <a:prstGeom prst="rect">
              <a:avLst/>
            </a:prstGeom>
            <a:noFill/>
          </p:spPr>
          <p:txBody>
            <a:bodyPr wrap="none" rtlCol="0">
              <a:spAutoFit/>
            </a:bodyPr>
            <a:lstStyle/>
            <a:p>
              <a:r>
                <a:rPr lang="de-DE" sz="1200" dirty="0"/>
                <a:t>v2</a:t>
              </a:r>
              <a:endParaRPr lang="en-DE" sz="1200" dirty="0"/>
            </a:p>
          </p:txBody>
        </p:sp>
        <p:sp>
          <p:nvSpPr>
            <p:cNvPr id="9" name="TextBox 8">
              <a:extLst>
                <a:ext uri="{FF2B5EF4-FFF2-40B4-BE49-F238E27FC236}">
                  <a16:creationId xmlns:a16="http://schemas.microsoft.com/office/drawing/2014/main" id="{600E742F-0022-4160-AE73-4D79923CAA1B}"/>
                </a:ext>
              </a:extLst>
            </p:cNvPr>
            <p:cNvSpPr txBox="1"/>
            <p:nvPr/>
          </p:nvSpPr>
          <p:spPr>
            <a:xfrm>
              <a:off x="-500521" y="5102329"/>
              <a:ext cx="921270" cy="372703"/>
            </a:xfrm>
            <a:prstGeom prst="rect">
              <a:avLst/>
            </a:prstGeom>
            <a:noFill/>
          </p:spPr>
          <p:txBody>
            <a:bodyPr wrap="none" rtlCol="0">
              <a:spAutoFit/>
            </a:bodyPr>
            <a:lstStyle/>
            <a:p>
              <a:r>
                <a:rPr lang="de-DE" sz="1200" dirty="0"/>
                <a:t>EXEC</a:t>
              </a:r>
              <a:endParaRPr lang="en-DE" sz="1200" dirty="0"/>
            </a:p>
          </p:txBody>
        </p:sp>
        <p:grpSp>
          <p:nvGrpSpPr>
            <p:cNvPr id="10" name="Group 9">
              <a:extLst>
                <a:ext uri="{FF2B5EF4-FFF2-40B4-BE49-F238E27FC236}">
                  <a16:creationId xmlns:a16="http://schemas.microsoft.com/office/drawing/2014/main" id="{39066DC7-E9C3-4E68-8C61-2921B043CA41}"/>
                </a:ext>
              </a:extLst>
            </p:cNvPr>
            <p:cNvGrpSpPr/>
            <p:nvPr/>
          </p:nvGrpSpPr>
          <p:grpSpPr>
            <a:xfrm>
              <a:off x="-311852" y="3132114"/>
              <a:ext cx="12288745" cy="2235129"/>
              <a:chOff x="-311852" y="3132114"/>
              <a:chExt cx="12288745" cy="2235129"/>
            </a:xfrm>
          </p:grpSpPr>
          <p:grpSp>
            <p:nvGrpSpPr>
              <p:cNvPr id="11" name="Group 10">
                <a:extLst>
                  <a:ext uri="{FF2B5EF4-FFF2-40B4-BE49-F238E27FC236}">
                    <a16:creationId xmlns:a16="http://schemas.microsoft.com/office/drawing/2014/main" id="{5D53D7E9-1D4C-46A8-90F0-0419E16F6EAC}"/>
                  </a:ext>
                </a:extLst>
              </p:cNvPr>
              <p:cNvGrpSpPr/>
              <p:nvPr/>
            </p:nvGrpSpPr>
            <p:grpSpPr>
              <a:xfrm>
                <a:off x="-311852" y="3132114"/>
                <a:ext cx="12288745" cy="2235129"/>
                <a:chOff x="-311852" y="3132114"/>
                <a:chExt cx="12288745" cy="2235129"/>
              </a:xfrm>
            </p:grpSpPr>
            <p:sp>
              <p:nvSpPr>
                <p:cNvPr id="14" name="Rectangle 13">
                  <a:extLst>
                    <a:ext uri="{FF2B5EF4-FFF2-40B4-BE49-F238E27FC236}">
                      <a16:creationId xmlns:a16="http://schemas.microsoft.com/office/drawing/2014/main" id="{9A3C735B-D315-45E1-B733-5DF9AB4F1ADE}"/>
                    </a:ext>
                  </a:extLst>
                </p:cNvPr>
                <p:cNvSpPr/>
                <p:nvPr/>
              </p:nvSpPr>
              <p:spPr>
                <a:xfrm>
                  <a:off x="455357" y="313785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 name="Rectangle 14">
                  <a:extLst>
                    <a:ext uri="{FF2B5EF4-FFF2-40B4-BE49-F238E27FC236}">
                      <a16:creationId xmlns:a16="http://schemas.microsoft.com/office/drawing/2014/main" id="{2C3939D0-E53C-4499-A462-F5F83224CD01}"/>
                    </a:ext>
                  </a:extLst>
                </p:cNvPr>
                <p:cNvSpPr/>
                <p:nvPr/>
              </p:nvSpPr>
              <p:spPr>
                <a:xfrm>
                  <a:off x="636432" y="313785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1</a:t>
                  </a:r>
                  <a:endParaRPr lang="en-DE" sz="1000" dirty="0"/>
                </a:p>
              </p:txBody>
            </p:sp>
            <p:sp>
              <p:nvSpPr>
                <p:cNvPr id="16" name="Rectangle 15">
                  <a:extLst>
                    <a:ext uri="{FF2B5EF4-FFF2-40B4-BE49-F238E27FC236}">
                      <a16:creationId xmlns:a16="http://schemas.microsoft.com/office/drawing/2014/main" id="{D54653CA-A226-498C-BEB4-AF38A12D8821}"/>
                    </a:ext>
                  </a:extLst>
                </p:cNvPr>
                <p:cNvSpPr/>
                <p:nvPr/>
              </p:nvSpPr>
              <p:spPr>
                <a:xfrm>
                  <a:off x="817660" y="313785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2</a:t>
                  </a:r>
                  <a:endParaRPr lang="en-DE" sz="1000" dirty="0"/>
                </a:p>
              </p:txBody>
            </p:sp>
            <p:sp>
              <p:nvSpPr>
                <p:cNvPr id="17" name="Rectangle 16">
                  <a:extLst>
                    <a:ext uri="{FF2B5EF4-FFF2-40B4-BE49-F238E27FC236}">
                      <a16:creationId xmlns:a16="http://schemas.microsoft.com/office/drawing/2014/main" id="{84ED8199-7DB0-404F-BF2B-6B8E36ABD90E}"/>
                    </a:ext>
                  </a:extLst>
                </p:cNvPr>
                <p:cNvSpPr/>
                <p:nvPr/>
              </p:nvSpPr>
              <p:spPr>
                <a:xfrm>
                  <a:off x="997296" y="313867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3</a:t>
                  </a:r>
                  <a:endParaRPr lang="en-DE" sz="1000" dirty="0"/>
                </a:p>
              </p:txBody>
            </p:sp>
            <p:sp>
              <p:nvSpPr>
                <p:cNvPr id="18" name="Rectangle 17">
                  <a:extLst>
                    <a:ext uri="{FF2B5EF4-FFF2-40B4-BE49-F238E27FC236}">
                      <a16:creationId xmlns:a16="http://schemas.microsoft.com/office/drawing/2014/main" id="{414468EA-DB5B-4CAE-A498-92C5DD9B284F}"/>
                    </a:ext>
                  </a:extLst>
                </p:cNvPr>
                <p:cNvSpPr/>
                <p:nvPr/>
              </p:nvSpPr>
              <p:spPr>
                <a:xfrm>
                  <a:off x="1176932" y="31378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 name="Rectangle 18">
                  <a:extLst>
                    <a:ext uri="{FF2B5EF4-FFF2-40B4-BE49-F238E27FC236}">
                      <a16:creationId xmlns:a16="http://schemas.microsoft.com/office/drawing/2014/main" id="{E0533FD8-6B9E-47D1-835E-4ECAADCE85E3}"/>
                    </a:ext>
                  </a:extLst>
                </p:cNvPr>
                <p:cNvSpPr/>
                <p:nvPr/>
              </p:nvSpPr>
              <p:spPr>
                <a:xfrm>
                  <a:off x="1358007" y="31378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 name="Rectangle 19">
                  <a:extLst>
                    <a:ext uri="{FF2B5EF4-FFF2-40B4-BE49-F238E27FC236}">
                      <a16:creationId xmlns:a16="http://schemas.microsoft.com/office/drawing/2014/main" id="{06EDB03D-F63D-41B4-B8D0-001465145597}"/>
                    </a:ext>
                  </a:extLst>
                </p:cNvPr>
                <p:cNvSpPr/>
                <p:nvPr/>
              </p:nvSpPr>
              <p:spPr>
                <a:xfrm>
                  <a:off x="1539235" y="31378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 name="Rectangle 20">
                  <a:extLst>
                    <a:ext uri="{FF2B5EF4-FFF2-40B4-BE49-F238E27FC236}">
                      <a16:creationId xmlns:a16="http://schemas.microsoft.com/office/drawing/2014/main" id="{5B00B2A2-21EA-4FDE-A087-D1AAFCFCB6B3}"/>
                    </a:ext>
                  </a:extLst>
                </p:cNvPr>
                <p:cNvSpPr/>
                <p:nvPr/>
              </p:nvSpPr>
              <p:spPr>
                <a:xfrm>
                  <a:off x="1718871" y="31386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 name="Rectangle 21">
                  <a:extLst>
                    <a:ext uri="{FF2B5EF4-FFF2-40B4-BE49-F238E27FC236}">
                      <a16:creationId xmlns:a16="http://schemas.microsoft.com/office/drawing/2014/main" id="{A87F0A1A-F7A7-415B-A987-8A679EFF36FE}"/>
                    </a:ext>
                  </a:extLst>
                </p:cNvPr>
                <p:cNvSpPr/>
                <p:nvPr/>
              </p:nvSpPr>
              <p:spPr>
                <a:xfrm>
                  <a:off x="1901500"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 name="Rectangle 22">
                  <a:extLst>
                    <a:ext uri="{FF2B5EF4-FFF2-40B4-BE49-F238E27FC236}">
                      <a16:creationId xmlns:a16="http://schemas.microsoft.com/office/drawing/2014/main" id="{741F5A66-07CB-42FA-A12E-DE4117EFD65A}"/>
                    </a:ext>
                  </a:extLst>
                </p:cNvPr>
                <p:cNvSpPr/>
                <p:nvPr/>
              </p:nvSpPr>
              <p:spPr>
                <a:xfrm>
                  <a:off x="2082575"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 name="Rectangle 23">
                  <a:extLst>
                    <a:ext uri="{FF2B5EF4-FFF2-40B4-BE49-F238E27FC236}">
                      <a16:creationId xmlns:a16="http://schemas.microsoft.com/office/drawing/2014/main" id="{2466DEF2-4CC3-45BA-9C8D-967A46D5258E}"/>
                    </a:ext>
                  </a:extLst>
                </p:cNvPr>
                <p:cNvSpPr/>
                <p:nvPr/>
              </p:nvSpPr>
              <p:spPr>
                <a:xfrm>
                  <a:off x="2263803"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 name="Rectangle 24">
                  <a:extLst>
                    <a:ext uri="{FF2B5EF4-FFF2-40B4-BE49-F238E27FC236}">
                      <a16:creationId xmlns:a16="http://schemas.microsoft.com/office/drawing/2014/main" id="{32813DF0-B992-485A-B156-797B974FC22E}"/>
                    </a:ext>
                  </a:extLst>
                </p:cNvPr>
                <p:cNvSpPr/>
                <p:nvPr/>
              </p:nvSpPr>
              <p:spPr>
                <a:xfrm>
                  <a:off x="2443439" y="31378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 name="Rectangle 25">
                  <a:extLst>
                    <a:ext uri="{FF2B5EF4-FFF2-40B4-BE49-F238E27FC236}">
                      <a16:creationId xmlns:a16="http://schemas.microsoft.com/office/drawing/2014/main" id="{C8C60D1F-DAFF-405E-A087-E49E3534D020}"/>
                    </a:ext>
                  </a:extLst>
                </p:cNvPr>
                <p:cNvSpPr/>
                <p:nvPr/>
              </p:nvSpPr>
              <p:spPr>
                <a:xfrm>
                  <a:off x="2623075"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7" name="Rectangle 26">
                  <a:extLst>
                    <a:ext uri="{FF2B5EF4-FFF2-40B4-BE49-F238E27FC236}">
                      <a16:creationId xmlns:a16="http://schemas.microsoft.com/office/drawing/2014/main" id="{ADBF341F-1677-4425-98B0-47132ECDD7C6}"/>
                    </a:ext>
                  </a:extLst>
                </p:cNvPr>
                <p:cNvSpPr/>
                <p:nvPr/>
              </p:nvSpPr>
              <p:spPr>
                <a:xfrm>
                  <a:off x="2804150"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8" name="Rectangle 27">
                  <a:extLst>
                    <a:ext uri="{FF2B5EF4-FFF2-40B4-BE49-F238E27FC236}">
                      <a16:creationId xmlns:a16="http://schemas.microsoft.com/office/drawing/2014/main" id="{AA652A94-2637-4DEB-8191-D32341E263C5}"/>
                    </a:ext>
                  </a:extLst>
                </p:cNvPr>
                <p:cNvSpPr/>
                <p:nvPr/>
              </p:nvSpPr>
              <p:spPr>
                <a:xfrm>
                  <a:off x="2985378"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9" name="Rectangle 28">
                  <a:extLst>
                    <a:ext uri="{FF2B5EF4-FFF2-40B4-BE49-F238E27FC236}">
                      <a16:creationId xmlns:a16="http://schemas.microsoft.com/office/drawing/2014/main" id="{30257496-1C02-4F9F-8818-069CC80D47B9}"/>
                    </a:ext>
                  </a:extLst>
                </p:cNvPr>
                <p:cNvSpPr/>
                <p:nvPr/>
              </p:nvSpPr>
              <p:spPr>
                <a:xfrm>
                  <a:off x="3165014" y="31378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0" name="Rectangle 29">
                  <a:extLst>
                    <a:ext uri="{FF2B5EF4-FFF2-40B4-BE49-F238E27FC236}">
                      <a16:creationId xmlns:a16="http://schemas.microsoft.com/office/drawing/2014/main" id="{5829F758-0518-40E6-8FA6-69D344FEC029}"/>
                    </a:ext>
                  </a:extLst>
                </p:cNvPr>
                <p:cNvSpPr/>
                <p:nvPr/>
              </p:nvSpPr>
              <p:spPr>
                <a:xfrm>
                  <a:off x="3344650"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1" name="Rectangle 30">
                  <a:extLst>
                    <a:ext uri="{FF2B5EF4-FFF2-40B4-BE49-F238E27FC236}">
                      <a16:creationId xmlns:a16="http://schemas.microsoft.com/office/drawing/2014/main" id="{494DF55B-51E9-4076-9DC0-790DB535C32A}"/>
                    </a:ext>
                  </a:extLst>
                </p:cNvPr>
                <p:cNvSpPr/>
                <p:nvPr/>
              </p:nvSpPr>
              <p:spPr>
                <a:xfrm>
                  <a:off x="3525725"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2" name="Rectangle 31">
                  <a:extLst>
                    <a:ext uri="{FF2B5EF4-FFF2-40B4-BE49-F238E27FC236}">
                      <a16:creationId xmlns:a16="http://schemas.microsoft.com/office/drawing/2014/main" id="{25071744-3B62-47F4-9A4C-D8C2E7A6E808}"/>
                    </a:ext>
                  </a:extLst>
                </p:cNvPr>
                <p:cNvSpPr/>
                <p:nvPr/>
              </p:nvSpPr>
              <p:spPr>
                <a:xfrm>
                  <a:off x="3706953"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3" name="Rectangle 32">
                  <a:extLst>
                    <a:ext uri="{FF2B5EF4-FFF2-40B4-BE49-F238E27FC236}">
                      <a16:creationId xmlns:a16="http://schemas.microsoft.com/office/drawing/2014/main" id="{15B3B032-E0B1-4BC1-94FE-E47C80BC7A4C}"/>
                    </a:ext>
                  </a:extLst>
                </p:cNvPr>
                <p:cNvSpPr/>
                <p:nvPr/>
              </p:nvSpPr>
              <p:spPr>
                <a:xfrm>
                  <a:off x="3886589"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4" name="Rectangle 33">
                  <a:extLst>
                    <a:ext uri="{FF2B5EF4-FFF2-40B4-BE49-F238E27FC236}">
                      <a16:creationId xmlns:a16="http://schemas.microsoft.com/office/drawing/2014/main" id="{C59A48A9-CD9F-4743-91E8-1B6832110E3A}"/>
                    </a:ext>
                  </a:extLst>
                </p:cNvPr>
                <p:cNvSpPr/>
                <p:nvPr/>
              </p:nvSpPr>
              <p:spPr>
                <a:xfrm>
                  <a:off x="4066225"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5" name="Rectangle 34">
                  <a:extLst>
                    <a:ext uri="{FF2B5EF4-FFF2-40B4-BE49-F238E27FC236}">
                      <a16:creationId xmlns:a16="http://schemas.microsoft.com/office/drawing/2014/main" id="{51EEF4D8-6E8E-4C03-9280-62555379B34E}"/>
                    </a:ext>
                  </a:extLst>
                </p:cNvPr>
                <p:cNvSpPr/>
                <p:nvPr/>
              </p:nvSpPr>
              <p:spPr>
                <a:xfrm>
                  <a:off x="4247300"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6" name="Rectangle 35">
                  <a:extLst>
                    <a:ext uri="{FF2B5EF4-FFF2-40B4-BE49-F238E27FC236}">
                      <a16:creationId xmlns:a16="http://schemas.microsoft.com/office/drawing/2014/main" id="{6E5F8493-7267-40BB-9288-77D3EFF94A3F}"/>
                    </a:ext>
                  </a:extLst>
                </p:cNvPr>
                <p:cNvSpPr/>
                <p:nvPr/>
              </p:nvSpPr>
              <p:spPr>
                <a:xfrm>
                  <a:off x="4428528"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7" name="Rectangle 36">
                  <a:extLst>
                    <a:ext uri="{FF2B5EF4-FFF2-40B4-BE49-F238E27FC236}">
                      <a16:creationId xmlns:a16="http://schemas.microsoft.com/office/drawing/2014/main" id="{419C73FA-7159-4A9D-8728-4731101CFB8C}"/>
                    </a:ext>
                  </a:extLst>
                </p:cNvPr>
                <p:cNvSpPr/>
                <p:nvPr/>
              </p:nvSpPr>
              <p:spPr>
                <a:xfrm>
                  <a:off x="4608164"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8" name="Rectangle 37">
                  <a:extLst>
                    <a:ext uri="{FF2B5EF4-FFF2-40B4-BE49-F238E27FC236}">
                      <a16:creationId xmlns:a16="http://schemas.microsoft.com/office/drawing/2014/main" id="{274B18CE-66C7-48B0-BE95-F2A99B976CE4}"/>
                    </a:ext>
                  </a:extLst>
                </p:cNvPr>
                <p:cNvSpPr/>
                <p:nvPr/>
              </p:nvSpPr>
              <p:spPr>
                <a:xfrm>
                  <a:off x="4790793"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9" name="Rectangle 38">
                  <a:extLst>
                    <a:ext uri="{FF2B5EF4-FFF2-40B4-BE49-F238E27FC236}">
                      <a16:creationId xmlns:a16="http://schemas.microsoft.com/office/drawing/2014/main" id="{044DA417-00D6-4E12-86E6-2CD8369D2289}"/>
                    </a:ext>
                  </a:extLst>
                </p:cNvPr>
                <p:cNvSpPr/>
                <p:nvPr/>
              </p:nvSpPr>
              <p:spPr>
                <a:xfrm>
                  <a:off x="4971868"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0" name="Rectangle 39">
                  <a:extLst>
                    <a:ext uri="{FF2B5EF4-FFF2-40B4-BE49-F238E27FC236}">
                      <a16:creationId xmlns:a16="http://schemas.microsoft.com/office/drawing/2014/main" id="{125AE217-A032-46D2-86CF-9E66CBABBAC2}"/>
                    </a:ext>
                  </a:extLst>
                </p:cNvPr>
                <p:cNvSpPr/>
                <p:nvPr/>
              </p:nvSpPr>
              <p:spPr>
                <a:xfrm>
                  <a:off x="5153096"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1" name="Rectangle 40">
                  <a:extLst>
                    <a:ext uri="{FF2B5EF4-FFF2-40B4-BE49-F238E27FC236}">
                      <a16:creationId xmlns:a16="http://schemas.microsoft.com/office/drawing/2014/main" id="{7DCB763D-0AB4-48A3-95DD-F9A923B7020F}"/>
                    </a:ext>
                  </a:extLst>
                </p:cNvPr>
                <p:cNvSpPr/>
                <p:nvPr/>
              </p:nvSpPr>
              <p:spPr>
                <a:xfrm>
                  <a:off x="5332732"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2" name="Rectangle 41">
                  <a:extLst>
                    <a:ext uri="{FF2B5EF4-FFF2-40B4-BE49-F238E27FC236}">
                      <a16:creationId xmlns:a16="http://schemas.microsoft.com/office/drawing/2014/main" id="{A4CF0AA7-CCFB-4771-9772-8A982A7ED83E}"/>
                    </a:ext>
                  </a:extLst>
                </p:cNvPr>
                <p:cNvSpPr/>
                <p:nvPr/>
              </p:nvSpPr>
              <p:spPr>
                <a:xfrm>
                  <a:off x="5512368"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3" name="Rectangle 42">
                  <a:extLst>
                    <a:ext uri="{FF2B5EF4-FFF2-40B4-BE49-F238E27FC236}">
                      <a16:creationId xmlns:a16="http://schemas.microsoft.com/office/drawing/2014/main" id="{9BAB5661-3BF7-4B84-A53A-A8FBCF14B1F1}"/>
                    </a:ext>
                  </a:extLst>
                </p:cNvPr>
                <p:cNvSpPr/>
                <p:nvPr/>
              </p:nvSpPr>
              <p:spPr>
                <a:xfrm>
                  <a:off x="5693443"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4" name="Rectangle 43">
                  <a:extLst>
                    <a:ext uri="{FF2B5EF4-FFF2-40B4-BE49-F238E27FC236}">
                      <a16:creationId xmlns:a16="http://schemas.microsoft.com/office/drawing/2014/main" id="{850B50EF-847B-4F20-B0CC-BC95ACA08398}"/>
                    </a:ext>
                  </a:extLst>
                </p:cNvPr>
                <p:cNvSpPr/>
                <p:nvPr/>
              </p:nvSpPr>
              <p:spPr>
                <a:xfrm>
                  <a:off x="5874671"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5" name="Rectangle 44">
                  <a:extLst>
                    <a:ext uri="{FF2B5EF4-FFF2-40B4-BE49-F238E27FC236}">
                      <a16:creationId xmlns:a16="http://schemas.microsoft.com/office/drawing/2014/main" id="{30BD5FA2-187A-4A5D-A1C9-E0D170198510}"/>
                    </a:ext>
                  </a:extLst>
                </p:cNvPr>
                <p:cNvSpPr/>
                <p:nvPr/>
              </p:nvSpPr>
              <p:spPr>
                <a:xfrm>
                  <a:off x="6054307"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6" name="Rectangle 45">
                  <a:extLst>
                    <a:ext uri="{FF2B5EF4-FFF2-40B4-BE49-F238E27FC236}">
                      <a16:creationId xmlns:a16="http://schemas.microsoft.com/office/drawing/2014/main" id="{86E4BBB3-E4B6-4D39-A1B2-7C2F2321C0EF}"/>
                    </a:ext>
                  </a:extLst>
                </p:cNvPr>
                <p:cNvSpPr/>
                <p:nvPr/>
              </p:nvSpPr>
              <p:spPr>
                <a:xfrm>
                  <a:off x="6233943"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7" name="Rectangle 46">
                  <a:extLst>
                    <a:ext uri="{FF2B5EF4-FFF2-40B4-BE49-F238E27FC236}">
                      <a16:creationId xmlns:a16="http://schemas.microsoft.com/office/drawing/2014/main" id="{C0F2A190-1307-40F9-AD4C-0C54A2BEE7A1}"/>
                    </a:ext>
                  </a:extLst>
                </p:cNvPr>
                <p:cNvSpPr/>
                <p:nvPr/>
              </p:nvSpPr>
              <p:spPr>
                <a:xfrm>
                  <a:off x="6415018"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8" name="Rectangle 47">
                  <a:extLst>
                    <a:ext uri="{FF2B5EF4-FFF2-40B4-BE49-F238E27FC236}">
                      <a16:creationId xmlns:a16="http://schemas.microsoft.com/office/drawing/2014/main" id="{677153A1-6FAB-4F1C-BFCA-4CF786D26E6D}"/>
                    </a:ext>
                  </a:extLst>
                </p:cNvPr>
                <p:cNvSpPr/>
                <p:nvPr/>
              </p:nvSpPr>
              <p:spPr>
                <a:xfrm>
                  <a:off x="6596246"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9" name="Rectangle 48">
                  <a:extLst>
                    <a:ext uri="{FF2B5EF4-FFF2-40B4-BE49-F238E27FC236}">
                      <a16:creationId xmlns:a16="http://schemas.microsoft.com/office/drawing/2014/main" id="{8749A95E-5A8E-4E74-859C-CA075EC56286}"/>
                    </a:ext>
                  </a:extLst>
                </p:cNvPr>
                <p:cNvSpPr/>
                <p:nvPr/>
              </p:nvSpPr>
              <p:spPr>
                <a:xfrm>
                  <a:off x="6775882"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0" name="Rectangle 49">
                  <a:extLst>
                    <a:ext uri="{FF2B5EF4-FFF2-40B4-BE49-F238E27FC236}">
                      <a16:creationId xmlns:a16="http://schemas.microsoft.com/office/drawing/2014/main" id="{984D53C3-ADE3-4292-87DC-ED10A7C99DDC}"/>
                    </a:ext>
                  </a:extLst>
                </p:cNvPr>
                <p:cNvSpPr/>
                <p:nvPr/>
              </p:nvSpPr>
              <p:spPr>
                <a:xfrm>
                  <a:off x="6955518"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1" name="Rectangle 50">
                  <a:extLst>
                    <a:ext uri="{FF2B5EF4-FFF2-40B4-BE49-F238E27FC236}">
                      <a16:creationId xmlns:a16="http://schemas.microsoft.com/office/drawing/2014/main" id="{6492B412-625A-4553-85B0-1E87C79BE058}"/>
                    </a:ext>
                  </a:extLst>
                </p:cNvPr>
                <p:cNvSpPr/>
                <p:nvPr/>
              </p:nvSpPr>
              <p:spPr>
                <a:xfrm>
                  <a:off x="7136593"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2" name="Rectangle 51">
                  <a:extLst>
                    <a:ext uri="{FF2B5EF4-FFF2-40B4-BE49-F238E27FC236}">
                      <a16:creationId xmlns:a16="http://schemas.microsoft.com/office/drawing/2014/main" id="{C1C72CD6-0520-468D-91B9-EDE81EAA2D19}"/>
                    </a:ext>
                  </a:extLst>
                </p:cNvPr>
                <p:cNvSpPr/>
                <p:nvPr/>
              </p:nvSpPr>
              <p:spPr>
                <a:xfrm>
                  <a:off x="7317821"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3" name="Rectangle 52">
                  <a:extLst>
                    <a:ext uri="{FF2B5EF4-FFF2-40B4-BE49-F238E27FC236}">
                      <a16:creationId xmlns:a16="http://schemas.microsoft.com/office/drawing/2014/main" id="{0A7850D7-82A5-45DA-AF2A-141F6EA489DE}"/>
                    </a:ext>
                  </a:extLst>
                </p:cNvPr>
                <p:cNvSpPr/>
                <p:nvPr/>
              </p:nvSpPr>
              <p:spPr>
                <a:xfrm>
                  <a:off x="7497457"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4" name="Rectangle 53">
                  <a:extLst>
                    <a:ext uri="{FF2B5EF4-FFF2-40B4-BE49-F238E27FC236}">
                      <a16:creationId xmlns:a16="http://schemas.microsoft.com/office/drawing/2014/main" id="{14A39FFB-4907-44A7-9233-A9666B7B8A47}"/>
                    </a:ext>
                  </a:extLst>
                </p:cNvPr>
                <p:cNvSpPr/>
                <p:nvPr/>
              </p:nvSpPr>
              <p:spPr>
                <a:xfrm>
                  <a:off x="7680086"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5" name="Rectangle 54">
                  <a:extLst>
                    <a:ext uri="{FF2B5EF4-FFF2-40B4-BE49-F238E27FC236}">
                      <a16:creationId xmlns:a16="http://schemas.microsoft.com/office/drawing/2014/main" id="{1502B213-3492-483A-A206-091782D007E1}"/>
                    </a:ext>
                  </a:extLst>
                </p:cNvPr>
                <p:cNvSpPr/>
                <p:nvPr/>
              </p:nvSpPr>
              <p:spPr>
                <a:xfrm>
                  <a:off x="7861161"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6" name="Rectangle 55">
                  <a:extLst>
                    <a:ext uri="{FF2B5EF4-FFF2-40B4-BE49-F238E27FC236}">
                      <a16:creationId xmlns:a16="http://schemas.microsoft.com/office/drawing/2014/main" id="{ECF6CAE6-5A5A-44D9-9836-A32365F31EDD}"/>
                    </a:ext>
                  </a:extLst>
                </p:cNvPr>
                <p:cNvSpPr/>
                <p:nvPr/>
              </p:nvSpPr>
              <p:spPr>
                <a:xfrm>
                  <a:off x="8042389"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7" name="Rectangle 56">
                  <a:extLst>
                    <a:ext uri="{FF2B5EF4-FFF2-40B4-BE49-F238E27FC236}">
                      <a16:creationId xmlns:a16="http://schemas.microsoft.com/office/drawing/2014/main" id="{CAE7A4AF-B6C7-459B-A07F-514D9B1861AF}"/>
                    </a:ext>
                  </a:extLst>
                </p:cNvPr>
                <p:cNvSpPr/>
                <p:nvPr/>
              </p:nvSpPr>
              <p:spPr>
                <a:xfrm>
                  <a:off x="8222025"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8" name="Rectangle 57">
                  <a:extLst>
                    <a:ext uri="{FF2B5EF4-FFF2-40B4-BE49-F238E27FC236}">
                      <a16:creationId xmlns:a16="http://schemas.microsoft.com/office/drawing/2014/main" id="{AB788D96-1CE3-4021-8931-5B916E8B9B0B}"/>
                    </a:ext>
                  </a:extLst>
                </p:cNvPr>
                <p:cNvSpPr/>
                <p:nvPr/>
              </p:nvSpPr>
              <p:spPr>
                <a:xfrm>
                  <a:off x="8401661"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9" name="Rectangle 58">
                  <a:extLst>
                    <a:ext uri="{FF2B5EF4-FFF2-40B4-BE49-F238E27FC236}">
                      <a16:creationId xmlns:a16="http://schemas.microsoft.com/office/drawing/2014/main" id="{B619E292-AED1-42DA-8083-3CEE69D1BABD}"/>
                    </a:ext>
                  </a:extLst>
                </p:cNvPr>
                <p:cNvSpPr/>
                <p:nvPr/>
              </p:nvSpPr>
              <p:spPr>
                <a:xfrm>
                  <a:off x="8582736"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0" name="Rectangle 59">
                  <a:extLst>
                    <a:ext uri="{FF2B5EF4-FFF2-40B4-BE49-F238E27FC236}">
                      <a16:creationId xmlns:a16="http://schemas.microsoft.com/office/drawing/2014/main" id="{1BE0A273-7E93-4634-BDFF-BF7FA6485BCE}"/>
                    </a:ext>
                  </a:extLst>
                </p:cNvPr>
                <p:cNvSpPr/>
                <p:nvPr/>
              </p:nvSpPr>
              <p:spPr>
                <a:xfrm>
                  <a:off x="8763964"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1" name="Rectangle 60">
                  <a:extLst>
                    <a:ext uri="{FF2B5EF4-FFF2-40B4-BE49-F238E27FC236}">
                      <a16:creationId xmlns:a16="http://schemas.microsoft.com/office/drawing/2014/main" id="{5A1082EF-3DE2-4B2B-9F8D-9FB9B6FDD3C3}"/>
                    </a:ext>
                  </a:extLst>
                </p:cNvPr>
                <p:cNvSpPr/>
                <p:nvPr/>
              </p:nvSpPr>
              <p:spPr>
                <a:xfrm>
                  <a:off x="8943600"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2" name="Rectangle 61">
                  <a:extLst>
                    <a:ext uri="{FF2B5EF4-FFF2-40B4-BE49-F238E27FC236}">
                      <a16:creationId xmlns:a16="http://schemas.microsoft.com/office/drawing/2014/main" id="{490AD906-19DE-4D80-A1C1-76333984A713}"/>
                    </a:ext>
                  </a:extLst>
                </p:cNvPr>
                <p:cNvSpPr/>
                <p:nvPr/>
              </p:nvSpPr>
              <p:spPr>
                <a:xfrm>
                  <a:off x="9123236"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3" name="Rectangle 62">
                  <a:extLst>
                    <a:ext uri="{FF2B5EF4-FFF2-40B4-BE49-F238E27FC236}">
                      <a16:creationId xmlns:a16="http://schemas.microsoft.com/office/drawing/2014/main" id="{2A66920F-A5F2-4649-8341-CAD518BFC7AC}"/>
                    </a:ext>
                  </a:extLst>
                </p:cNvPr>
                <p:cNvSpPr/>
                <p:nvPr/>
              </p:nvSpPr>
              <p:spPr>
                <a:xfrm>
                  <a:off x="9304311"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4" name="Rectangle 63">
                  <a:extLst>
                    <a:ext uri="{FF2B5EF4-FFF2-40B4-BE49-F238E27FC236}">
                      <a16:creationId xmlns:a16="http://schemas.microsoft.com/office/drawing/2014/main" id="{E6ED5DFE-79A8-4B36-885A-D48A14A9D12D}"/>
                    </a:ext>
                  </a:extLst>
                </p:cNvPr>
                <p:cNvSpPr/>
                <p:nvPr/>
              </p:nvSpPr>
              <p:spPr>
                <a:xfrm>
                  <a:off x="9485539"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5" name="Rectangle 64">
                  <a:extLst>
                    <a:ext uri="{FF2B5EF4-FFF2-40B4-BE49-F238E27FC236}">
                      <a16:creationId xmlns:a16="http://schemas.microsoft.com/office/drawing/2014/main" id="{3743391C-FAFA-40A3-82B3-42C79B64E342}"/>
                    </a:ext>
                  </a:extLst>
                </p:cNvPr>
                <p:cNvSpPr/>
                <p:nvPr/>
              </p:nvSpPr>
              <p:spPr>
                <a:xfrm>
                  <a:off x="9665175"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6" name="Rectangle 65">
                  <a:extLst>
                    <a:ext uri="{FF2B5EF4-FFF2-40B4-BE49-F238E27FC236}">
                      <a16:creationId xmlns:a16="http://schemas.microsoft.com/office/drawing/2014/main" id="{3A7634E5-4578-41C9-9009-029EE800D5AF}"/>
                    </a:ext>
                  </a:extLst>
                </p:cNvPr>
                <p:cNvSpPr/>
                <p:nvPr/>
              </p:nvSpPr>
              <p:spPr>
                <a:xfrm>
                  <a:off x="9844811"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7" name="Rectangle 66">
                  <a:extLst>
                    <a:ext uri="{FF2B5EF4-FFF2-40B4-BE49-F238E27FC236}">
                      <a16:creationId xmlns:a16="http://schemas.microsoft.com/office/drawing/2014/main" id="{A0EB3F3B-A801-44FA-8C8B-6F80786546D2}"/>
                    </a:ext>
                  </a:extLst>
                </p:cNvPr>
                <p:cNvSpPr/>
                <p:nvPr/>
              </p:nvSpPr>
              <p:spPr>
                <a:xfrm>
                  <a:off x="10025886"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8" name="Rectangle 67">
                  <a:extLst>
                    <a:ext uri="{FF2B5EF4-FFF2-40B4-BE49-F238E27FC236}">
                      <a16:creationId xmlns:a16="http://schemas.microsoft.com/office/drawing/2014/main" id="{4F154822-E4FF-4E40-BCA6-3E9183CFE41B}"/>
                    </a:ext>
                  </a:extLst>
                </p:cNvPr>
                <p:cNvSpPr/>
                <p:nvPr/>
              </p:nvSpPr>
              <p:spPr>
                <a:xfrm>
                  <a:off x="10207114"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9" name="Rectangle 68">
                  <a:extLst>
                    <a:ext uri="{FF2B5EF4-FFF2-40B4-BE49-F238E27FC236}">
                      <a16:creationId xmlns:a16="http://schemas.microsoft.com/office/drawing/2014/main" id="{7A1045B9-2220-40DF-AA1F-CEB61C5A291F}"/>
                    </a:ext>
                  </a:extLst>
                </p:cNvPr>
                <p:cNvSpPr/>
                <p:nvPr/>
              </p:nvSpPr>
              <p:spPr>
                <a:xfrm>
                  <a:off x="10386750"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0" name="Rectangle 69">
                  <a:extLst>
                    <a:ext uri="{FF2B5EF4-FFF2-40B4-BE49-F238E27FC236}">
                      <a16:creationId xmlns:a16="http://schemas.microsoft.com/office/drawing/2014/main" id="{18C29F74-2492-4C2C-B6F4-17A39C2F80D7}"/>
                    </a:ext>
                  </a:extLst>
                </p:cNvPr>
                <p:cNvSpPr/>
                <p:nvPr/>
              </p:nvSpPr>
              <p:spPr>
                <a:xfrm>
                  <a:off x="10569379" y="31321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1" name="Rectangle 70">
                  <a:extLst>
                    <a:ext uri="{FF2B5EF4-FFF2-40B4-BE49-F238E27FC236}">
                      <a16:creationId xmlns:a16="http://schemas.microsoft.com/office/drawing/2014/main" id="{183A91E9-6296-4459-8E8B-E62E04AF752D}"/>
                    </a:ext>
                  </a:extLst>
                </p:cNvPr>
                <p:cNvSpPr/>
                <p:nvPr/>
              </p:nvSpPr>
              <p:spPr>
                <a:xfrm>
                  <a:off x="10750454" y="31321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2" name="Rectangle 71">
                  <a:extLst>
                    <a:ext uri="{FF2B5EF4-FFF2-40B4-BE49-F238E27FC236}">
                      <a16:creationId xmlns:a16="http://schemas.microsoft.com/office/drawing/2014/main" id="{75DD3729-A621-408F-A78B-5A9ACE01CD4B}"/>
                    </a:ext>
                  </a:extLst>
                </p:cNvPr>
                <p:cNvSpPr/>
                <p:nvPr/>
              </p:nvSpPr>
              <p:spPr>
                <a:xfrm>
                  <a:off x="10931682" y="31321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3" name="Rectangle 72">
                  <a:extLst>
                    <a:ext uri="{FF2B5EF4-FFF2-40B4-BE49-F238E27FC236}">
                      <a16:creationId xmlns:a16="http://schemas.microsoft.com/office/drawing/2014/main" id="{93ADAFA7-D270-4E49-BF54-DDEA867446FF}"/>
                    </a:ext>
                  </a:extLst>
                </p:cNvPr>
                <p:cNvSpPr/>
                <p:nvPr/>
              </p:nvSpPr>
              <p:spPr>
                <a:xfrm>
                  <a:off x="11111318"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4" name="Rectangle 73">
                  <a:extLst>
                    <a:ext uri="{FF2B5EF4-FFF2-40B4-BE49-F238E27FC236}">
                      <a16:creationId xmlns:a16="http://schemas.microsoft.com/office/drawing/2014/main" id="{245413AF-D2A8-48C5-AFAA-1333A7D2C9EB}"/>
                    </a:ext>
                  </a:extLst>
                </p:cNvPr>
                <p:cNvSpPr/>
                <p:nvPr/>
              </p:nvSpPr>
              <p:spPr>
                <a:xfrm>
                  <a:off x="11290954" y="31321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5" name="Rectangle 74">
                  <a:extLst>
                    <a:ext uri="{FF2B5EF4-FFF2-40B4-BE49-F238E27FC236}">
                      <a16:creationId xmlns:a16="http://schemas.microsoft.com/office/drawing/2014/main" id="{8EABDCC1-D3E3-4ADA-B208-70B65AFA520F}"/>
                    </a:ext>
                  </a:extLst>
                </p:cNvPr>
                <p:cNvSpPr/>
                <p:nvPr/>
              </p:nvSpPr>
              <p:spPr>
                <a:xfrm>
                  <a:off x="11472029" y="31321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6" name="Rectangle 75">
                  <a:extLst>
                    <a:ext uri="{FF2B5EF4-FFF2-40B4-BE49-F238E27FC236}">
                      <a16:creationId xmlns:a16="http://schemas.microsoft.com/office/drawing/2014/main" id="{4EA233E3-BD91-4A47-91CB-1734F5FA66CF}"/>
                    </a:ext>
                  </a:extLst>
                </p:cNvPr>
                <p:cNvSpPr/>
                <p:nvPr/>
              </p:nvSpPr>
              <p:spPr>
                <a:xfrm>
                  <a:off x="11653257" y="31321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7" name="Rectangle 76">
                  <a:extLst>
                    <a:ext uri="{FF2B5EF4-FFF2-40B4-BE49-F238E27FC236}">
                      <a16:creationId xmlns:a16="http://schemas.microsoft.com/office/drawing/2014/main" id="{ECE3C684-9BE0-42D3-A1DB-5FFAAFA471F8}"/>
                    </a:ext>
                  </a:extLst>
                </p:cNvPr>
                <p:cNvSpPr/>
                <p:nvPr/>
              </p:nvSpPr>
              <p:spPr>
                <a:xfrm>
                  <a:off x="11832893"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8" name="Rectangle 77">
                  <a:extLst>
                    <a:ext uri="{FF2B5EF4-FFF2-40B4-BE49-F238E27FC236}">
                      <a16:creationId xmlns:a16="http://schemas.microsoft.com/office/drawing/2014/main" id="{94251479-3B7E-47CB-BB6B-11199B89FE89}"/>
                    </a:ext>
                  </a:extLst>
                </p:cNvPr>
                <p:cNvSpPr/>
                <p:nvPr/>
              </p:nvSpPr>
              <p:spPr>
                <a:xfrm>
                  <a:off x="437539" y="390146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9" name="Rectangle 78">
                  <a:extLst>
                    <a:ext uri="{FF2B5EF4-FFF2-40B4-BE49-F238E27FC236}">
                      <a16:creationId xmlns:a16="http://schemas.microsoft.com/office/drawing/2014/main" id="{DE3C03B4-62AC-43FE-8F1D-42509E535DDB}"/>
                    </a:ext>
                  </a:extLst>
                </p:cNvPr>
                <p:cNvSpPr/>
                <p:nvPr/>
              </p:nvSpPr>
              <p:spPr>
                <a:xfrm>
                  <a:off x="618614" y="390146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5</a:t>
                  </a:r>
                  <a:endParaRPr lang="en-DE" sz="1000" dirty="0"/>
                </a:p>
              </p:txBody>
            </p:sp>
            <p:sp>
              <p:nvSpPr>
                <p:cNvPr id="80" name="Rectangle 79">
                  <a:extLst>
                    <a:ext uri="{FF2B5EF4-FFF2-40B4-BE49-F238E27FC236}">
                      <a16:creationId xmlns:a16="http://schemas.microsoft.com/office/drawing/2014/main" id="{2312EDEE-22B5-4FBA-9231-C0FA28BB2DA1}"/>
                    </a:ext>
                  </a:extLst>
                </p:cNvPr>
                <p:cNvSpPr/>
                <p:nvPr/>
              </p:nvSpPr>
              <p:spPr>
                <a:xfrm>
                  <a:off x="799842" y="390146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7</a:t>
                  </a:r>
                  <a:endParaRPr lang="en-DE" sz="1000" dirty="0"/>
                </a:p>
              </p:txBody>
            </p:sp>
            <p:sp>
              <p:nvSpPr>
                <p:cNvPr id="81" name="Rectangle 80">
                  <a:extLst>
                    <a:ext uri="{FF2B5EF4-FFF2-40B4-BE49-F238E27FC236}">
                      <a16:creationId xmlns:a16="http://schemas.microsoft.com/office/drawing/2014/main" id="{1EAB9BBE-5B44-424D-B5D8-B4CE52861C34}"/>
                    </a:ext>
                  </a:extLst>
                </p:cNvPr>
                <p:cNvSpPr/>
                <p:nvPr/>
              </p:nvSpPr>
              <p:spPr>
                <a:xfrm>
                  <a:off x="979478" y="390228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2</a:t>
                  </a:r>
                  <a:endParaRPr lang="en-DE" sz="1000" dirty="0"/>
                </a:p>
              </p:txBody>
            </p:sp>
            <p:sp>
              <p:nvSpPr>
                <p:cNvPr id="82" name="Rectangle 81">
                  <a:extLst>
                    <a:ext uri="{FF2B5EF4-FFF2-40B4-BE49-F238E27FC236}">
                      <a16:creationId xmlns:a16="http://schemas.microsoft.com/office/drawing/2014/main" id="{D3FA265C-20F0-476B-B971-AF4D6BC412D4}"/>
                    </a:ext>
                  </a:extLst>
                </p:cNvPr>
                <p:cNvSpPr/>
                <p:nvPr/>
              </p:nvSpPr>
              <p:spPr>
                <a:xfrm>
                  <a:off x="1159114" y="39014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83" name="Rectangle 82">
                  <a:extLst>
                    <a:ext uri="{FF2B5EF4-FFF2-40B4-BE49-F238E27FC236}">
                      <a16:creationId xmlns:a16="http://schemas.microsoft.com/office/drawing/2014/main" id="{B953BA52-16F6-4611-8279-0A77CE8B5FBD}"/>
                    </a:ext>
                  </a:extLst>
                </p:cNvPr>
                <p:cNvSpPr/>
                <p:nvPr/>
              </p:nvSpPr>
              <p:spPr>
                <a:xfrm>
                  <a:off x="1340189" y="39014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84" name="Rectangle 83">
                  <a:extLst>
                    <a:ext uri="{FF2B5EF4-FFF2-40B4-BE49-F238E27FC236}">
                      <a16:creationId xmlns:a16="http://schemas.microsoft.com/office/drawing/2014/main" id="{A38677B2-3927-44C3-B60D-C33CE5D4596A}"/>
                    </a:ext>
                  </a:extLst>
                </p:cNvPr>
                <p:cNvSpPr/>
                <p:nvPr/>
              </p:nvSpPr>
              <p:spPr>
                <a:xfrm>
                  <a:off x="1521417" y="39014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85" name="Rectangle 84">
                  <a:extLst>
                    <a:ext uri="{FF2B5EF4-FFF2-40B4-BE49-F238E27FC236}">
                      <a16:creationId xmlns:a16="http://schemas.microsoft.com/office/drawing/2014/main" id="{9F1921B0-A58D-4E4D-A863-227391056EE6}"/>
                    </a:ext>
                  </a:extLst>
                </p:cNvPr>
                <p:cNvSpPr/>
                <p:nvPr/>
              </p:nvSpPr>
              <p:spPr>
                <a:xfrm>
                  <a:off x="1701053" y="39022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86" name="Rectangle 85">
                  <a:extLst>
                    <a:ext uri="{FF2B5EF4-FFF2-40B4-BE49-F238E27FC236}">
                      <a16:creationId xmlns:a16="http://schemas.microsoft.com/office/drawing/2014/main" id="{F7F72B84-7B61-46B6-AE26-B6F2F738B34F}"/>
                    </a:ext>
                  </a:extLst>
                </p:cNvPr>
                <p:cNvSpPr/>
                <p:nvPr/>
              </p:nvSpPr>
              <p:spPr>
                <a:xfrm>
                  <a:off x="1883682"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87" name="Rectangle 86">
                  <a:extLst>
                    <a:ext uri="{FF2B5EF4-FFF2-40B4-BE49-F238E27FC236}">
                      <a16:creationId xmlns:a16="http://schemas.microsoft.com/office/drawing/2014/main" id="{5B962C05-304C-40C7-89C5-71B687E84FBA}"/>
                    </a:ext>
                  </a:extLst>
                </p:cNvPr>
                <p:cNvSpPr/>
                <p:nvPr/>
              </p:nvSpPr>
              <p:spPr>
                <a:xfrm>
                  <a:off x="2064757"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88" name="Rectangle 87">
                  <a:extLst>
                    <a:ext uri="{FF2B5EF4-FFF2-40B4-BE49-F238E27FC236}">
                      <a16:creationId xmlns:a16="http://schemas.microsoft.com/office/drawing/2014/main" id="{74463B97-D2A6-47FF-B55E-36C90E4975D8}"/>
                    </a:ext>
                  </a:extLst>
                </p:cNvPr>
                <p:cNvSpPr/>
                <p:nvPr/>
              </p:nvSpPr>
              <p:spPr>
                <a:xfrm>
                  <a:off x="2245985"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89" name="Rectangle 88">
                  <a:extLst>
                    <a:ext uri="{FF2B5EF4-FFF2-40B4-BE49-F238E27FC236}">
                      <a16:creationId xmlns:a16="http://schemas.microsoft.com/office/drawing/2014/main" id="{AA9A8068-32EF-426A-9707-5A87E37167CB}"/>
                    </a:ext>
                  </a:extLst>
                </p:cNvPr>
                <p:cNvSpPr/>
                <p:nvPr/>
              </p:nvSpPr>
              <p:spPr>
                <a:xfrm>
                  <a:off x="2425621" y="39014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0" name="Rectangle 89">
                  <a:extLst>
                    <a:ext uri="{FF2B5EF4-FFF2-40B4-BE49-F238E27FC236}">
                      <a16:creationId xmlns:a16="http://schemas.microsoft.com/office/drawing/2014/main" id="{7EA3BB35-833B-4EED-AB44-26133934332B}"/>
                    </a:ext>
                  </a:extLst>
                </p:cNvPr>
                <p:cNvSpPr/>
                <p:nvPr/>
              </p:nvSpPr>
              <p:spPr>
                <a:xfrm>
                  <a:off x="2605257"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1" name="Rectangle 90">
                  <a:extLst>
                    <a:ext uri="{FF2B5EF4-FFF2-40B4-BE49-F238E27FC236}">
                      <a16:creationId xmlns:a16="http://schemas.microsoft.com/office/drawing/2014/main" id="{CE10D445-117B-4473-8242-E17140E58DF2}"/>
                    </a:ext>
                  </a:extLst>
                </p:cNvPr>
                <p:cNvSpPr/>
                <p:nvPr/>
              </p:nvSpPr>
              <p:spPr>
                <a:xfrm>
                  <a:off x="2786332"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2" name="Rectangle 91">
                  <a:extLst>
                    <a:ext uri="{FF2B5EF4-FFF2-40B4-BE49-F238E27FC236}">
                      <a16:creationId xmlns:a16="http://schemas.microsoft.com/office/drawing/2014/main" id="{4B8EF7CB-F042-4993-81E3-BEEF3909C9FA}"/>
                    </a:ext>
                  </a:extLst>
                </p:cNvPr>
                <p:cNvSpPr/>
                <p:nvPr/>
              </p:nvSpPr>
              <p:spPr>
                <a:xfrm>
                  <a:off x="2967560"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3" name="Rectangle 92">
                  <a:extLst>
                    <a:ext uri="{FF2B5EF4-FFF2-40B4-BE49-F238E27FC236}">
                      <a16:creationId xmlns:a16="http://schemas.microsoft.com/office/drawing/2014/main" id="{79EA3945-D9E1-4F7A-84F6-4906F2459A3C}"/>
                    </a:ext>
                  </a:extLst>
                </p:cNvPr>
                <p:cNvSpPr/>
                <p:nvPr/>
              </p:nvSpPr>
              <p:spPr>
                <a:xfrm>
                  <a:off x="3147196" y="39014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4" name="Rectangle 93">
                  <a:extLst>
                    <a:ext uri="{FF2B5EF4-FFF2-40B4-BE49-F238E27FC236}">
                      <a16:creationId xmlns:a16="http://schemas.microsoft.com/office/drawing/2014/main" id="{B66975FC-5DE7-4483-A5E4-E8F729BDE59C}"/>
                    </a:ext>
                  </a:extLst>
                </p:cNvPr>
                <p:cNvSpPr/>
                <p:nvPr/>
              </p:nvSpPr>
              <p:spPr>
                <a:xfrm>
                  <a:off x="3326832"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5" name="Rectangle 94">
                  <a:extLst>
                    <a:ext uri="{FF2B5EF4-FFF2-40B4-BE49-F238E27FC236}">
                      <a16:creationId xmlns:a16="http://schemas.microsoft.com/office/drawing/2014/main" id="{8BCFFACE-06AB-4DA7-A936-060540742841}"/>
                    </a:ext>
                  </a:extLst>
                </p:cNvPr>
                <p:cNvSpPr/>
                <p:nvPr/>
              </p:nvSpPr>
              <p:spPr>
                <a:xfrm>
                  <a:off x="3507907"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6" name="Rectangle 95">
                  <a:extLst>
                    <a:ext uri="{FF2B5EF4-FFF2-40B4-BE49-F238E27FC236}">
                      <a16:creationId xmlns:a16="http://schemas.microsoft.com/office/drawing/2014/main" id="{FD9CE3BC-A888-4D67-90F5-5ED520809420}"/>
                    </a:ext>
                  </a:extLst>
                </p:cNvPr>
                <p:cNvSpPr/>
                <p:nvPr/>
              </p:nvSpPr>
              <p:spPr>
                <a:xfrm>
                  <a:off x="3689135"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7" name="Rectangle 96">
                  <a:extLst>
                    <a:ext uri="{FF2B5EF4-FFF2-40B4-BE49-F238E27FC236}">
                      <a16:creationId xmlns:a16="http://schemas.microsoft.com/office/drawing/2014/main" id="{105CA78C-0260-4358-8973-65E6A59E07A9}"/>
                    </a:ext>
                  </a:extLst>
                </p:cNvPr>
                <p:cNvSpPr/>
                <p:nvPr/>
              </p:nvSpPr>
              <p:spPr>
                <a:xfrm>
                  <a:off x="3868771"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8" name="Rectangle 97">
                  <a:extLst>
                    <a:ext uri="{FF2B5EF4-FFF2-40B4-BE49-F238E27FC236}">
                      <a16:creationId xmlns:a16="http://schemas.microsoft.com/office/drawing/2014/main" id="{0459E683-8B47-4014-8A41-AB84FA381C30}"/>
                    </a:ext>
                  </a:extLst>
                </p:cNvPr>
                <p:cNvSpPr/>
                <p:nvPr/>
              </p:nvSpPr>
              <p:spPr>
                <a:xfrm>
                  <a:off x="4048407"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9" name="Rectangle 98">
                  <a:extLst>
                    <a:ext uri="{FF2B5EF4-FFF2-40B4-BE49-F238E27FC236}">
                      <a16:creationId xmlns:a16="http://schemas.microsoft.com/office/drawing/2014/main" id="{3ABB14DD-A209-442C-9FC1-40052E9F02BC}"/>
                    </a:ext>
                  </a:extLst>
                </p:cNvPr>
                <p:cNvSpPr/>
                <p:nvPr/>
              </p:nvSpPr>
              <p:spPr>
                <a:xfrm>
                  <a:off x="4229482"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0" name="Rectangle 99">
                  <a:extLst>
                    <a:ext uri="{FF2B5EF4-FFF2-40B4-BE49-F238E27FC236}">
                      <a16:creationId xmlns:a16="http://schemas.microsoft.com/office/drawing/2014/main" id="{EF5D7027-959B-4678-ABC2-2F4FFB64E95B}"/>
                    </a:ext>
                  </a:extLst>
                </p:cNvPr>
                <p:cNvSpPr/>
                <p:nvPr/>
              </p:nvSpPr>
              <p:spPr>
                <a:xfrm>
                  <a:off x="4410710"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1" name="Rectangle 100">
                  <a:extLst>
                    <a:ext uri="{FF2B5EF4-FFF2-40B4-BE49-F238E27FC236}">
                      <a16:creationId xmlns:a16="http://schemas.microsoft.com/office/drawing/2014/main" id="{8BC844BD-2EC7-4D02-8C36-C65397158F39}"/>
                    </a:ext>
                  </a:extLst>
                </p:cNvPr>
                <p:cNvSpPr/>
                <p:nvPr/>
              </p:nvSpPr>
              <p:spPr>
                <a:xfrm>
                  <a:off x="4590346"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2" name="Rectangle 101">
                  <a:extLst>
                    <a:ext uri="{FF2B5EF4-FFF2-40B4-BE49-F238E27FC236}">
                      <a16:creationId xmlns:a16="http://schemas.microsoft.com/office/drawing/2014/main" id="{19034597-262B-4B07-AD89-EF2E01CF64A3}"/>
                    </a:ext>
                  </a:extLst>
                </p:cNvPr>
                <p:cNvSpPr/>
                <p:nvPr/>
              </p:nvSpPr>
              <p:spPr>
                <a:xfrm>
                  <a:off x="4772975"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3" name="Rectangle 102">
                  <a:extLst>
                    <a:ext uri="{FF2B5EF4-FFF2-40B4-BE49-F238E27FC236}">
                      <a16:creationId xmlns:a16="http://schemas.microsoft.com/office/drawing/2014/main" id="{BCD50D16-D996-4FA6-B988-35DD7F6E7438}"/>
                    </a:ext>
                  </a:extLst>
                </p:cNvPr>
                <p:cNvSpPr/>
                <p:nvPr/>
              </p:nvSpPr>
              <p:spPr>
                <a:xfrm>
                  <a:off x="4954050"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4" name="Rectangle 103">
                  <a:extLst>
                    <a:ext uri="{FF2B5EF4-FFF2-40B4-BE49-F238E27FC236}">
                      <a16:creationId xmlns:a16="http://schemas.microsoft.com/office/drawing/2014/main" id="{753C57F1-7E16-4BE0-B5B1-446A4E211E13}"/>
                    </a:ext>
                  </a:extLst>
                </p:cNvPr>
                <p:cNvSpPr/>
                <p:nvPr/>
              </p:nvSpPr>
              <p:spPr>
                <a:xfrm>
                  <a:off x="5135278"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5" name="Rectangle 104">
                  <a:extLst>
                    <a:ext uri="{FF2B5EF4-FFF2-40B4-BE49-F238E27FC236}">
                      <a16:creationId xmlns:a16="http://schemas.microsoft.com/office/drawing/2014/main" id="{4AC86B5B-2F04-4295-A051-3D341D674532}"/>
                    </a:ext>
                  </a:extLst>
                </p:cNvPr>
                <p:cNvSpPr/>
                <p:nvPr/>
              </p:nvSpPr>
              <p:spPr>
                <a:xfrm>
                  <a:off x="5314914"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6" name="Rectangle 105">
                  <a:extLst>
                    <a:ext uri="{FF2B5EF4-FFF2-40B4-BE49-F238E27FC236}">
                      <a16:creationId xmlns:a16="http://schemas.microsoft.com/office/drawing/2014/main" id="{91C5D01C-F768-4C91-8866-42327886F9F8}"/>
                    </a:ext>
                  </a:extLst>
                </p:cNvPr>
                <p:cNvSpPr/>
                <p:nvPr/>
              </p:nvSpPr>
              <p:spPr>
                <a:xfrm>
                  <a:off x="5494550"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7" name="Rectangle 106">
                  <a:extLst>
                    <a:ext uri="{FF2B5EF4-FFF2-40B4-BE49-F238E27FC236}">
                      <a16:creationId xmlns:a16="http://schemas.microsoft.com/office/drawing/2014/main" id="{D1CD3B11-0164-45B3-91A2-40529A2FC99F}"/>
                    </a:ext>
                  </a:extLst>
                </p:cNvPr>
                <p:cNvSpPr/>
                <p:nvPr/>
              </p:nvSpPr>
              <p:spPr>
                <a:xfrm>
                  <a:off x="5675625"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8" name="Rectangle 107">
                  <a:extLst>
                    <a:ext uri="{FF2B5EF4-FFF2-40B4-BE49-F238E27FC236}">
                      <a16:creationId xmlns:a16="http://schemas.microsoft.com/office/drawing/2014/main" id="{255B07D7-8B16-4464-959D-E0EB762F7929}"/>
                    </a:ext>
                  </a:extLst>
                </p:cNvPr>
                <p:cNvSpPr/>
                <p:nvPr/>
              </p:nvSpPr>
              <p:spPr>
                <a:xfrm>
                  <a:off x="5856853"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9" name="Rectangle 108">
                  <a:extLst>
                    <a:ext uri="{FF2B5EF4-FFF2-40B4-BE49-F238E27FC236}">
                      <a16:creationId xmlns:a16="http://schemas.microsoft.com/office/drawing/2014/main" id="{A674D94B-7BF8-4BC1-9904-08F432C08933}"/>
                    </a:ext>
                  </a:extLst>
                </p:cNvPr>
                <p:cNvSpPr/>
                <p:nvPr/>
              </p:nvSpPr>
              <p:spPr>
                <a:xfrm>
                  <a:off x="6036489"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0" name="Rectangle 109">
                  <a:extLst>
                    <a:ext uri="{FF2B5EF4-FFF2-40B4-BE49-F238E27FC236}">
                      <a16:creationId xmlns:a16="http://schemas.microsoft.com/office/drawing/2014/main" id="{2FAEB63C-AFF2-49BC-9F6C-ED53ADCA7454}"/>
                    </a:ext>
                  </a:extLst>
                </p:cNvPr>
                <p:cNvSpPr/>
                <p:nvPr/>
              </p:nvSpPr>
              <p:spPr>
                <a:xfrm>
                  <a:off x="6216125"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1" name="Rectangle 110">
                  <a:extLst>
                    <a:ext uri="{FF2B5EF4-FFF2-40B4-BE49-F238E27FC236}">
                      <a16:creationId xmlns:a16="http://schemas.microsoft.com/office/drawing/2014/main" id="{7254E55D-7B1E-4B78-A72E-0B38D40B8374}"/>
                    </a:ext>
                  </a:extLst>
                </p:cNvPr>
                <p:cNvSpPr/>
                <p:nvPr/>
              </p:nvSpPr>
              <p:spPr>
                <a:xfrm>
                  <a:off x="6397200"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2" name="Rectangle 111">
                  <a:extLst>
                    <a:ext uri="{FF2B5EF4-FFF2-40B4-BE49-F238E27FC236}">
                      <a16:creationId xmlns:a16="http://schemas.microsoft.com/office/drawing/2014/main" id="{7B4A1566-1E3D-4ED4-BF13-4A48F4E707E1}"/>
                    </a:ext>
                  </a:extLst>
                </p:cNvPr>
                <p:cNvSpPr/>
                <p:nvPr/>
              </p:nvSpPr>
              <p:spPr>
                <a:xfrm>
                  <a:off x="6578428"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3" name="Rectangle 112">
                  <a:extLst>
                    <a:ext uri="{FF2B5EF4-FFF2-40B4-BE49-F238E27FC236}">
                      <a16:creationId xmlns:a16="http://schemas.microsoft.com/office/drawing/2014/main" id="{088998B5-D583-4983-8B8D-000298A37A01}"/>
                    </a:ext>
                  </a:extLst>
                </p:cNvPr>
                <p:cNvSpPr/>
                <p:nvPr/>
              </p:nvSpPr>
              <p:spPr>
                <a:xfrm>
                  <a:off x="6758064"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4" name="Rectangle 113">
                  <a:extLst>
                    <a:ext uri="{FF2B5EF4-FFF2-40B4-BE49-F238E27FC236}">
                      <a16:creationId xmlns:a16="http://schemas.microsoft.com/office/drawing/2014/main" id="{18B93FB9-F672-496F-848D-68D11902B9CC}"/>
                    </a:ext>
                  </a:extLst>
                </p:cNvPr>
                <p:cNvSpPr/>
                <p:nvPr/>
              </p:nvSpPr>
              <p:spPr>
                <a:xfrm>
                  <a:off x="6937700"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5" name="Rectangle 114">
                  <a:extLst>
                    <a:ext uri="{FF2B5EF4-FFF2-40B4-BE49-F238E27FC236}">
                      <a16:creationId xmlns:a16="http://schemas.microsoft.com/office/drawing/2014/main" id="{C5D3EB3A-60B5-4779-87A9-CEAEF905BA54}"/>
                    </a:ext>
                  </a:extLst>
                </p:cNvPr>
                <p:cNvSpPr/>
                <p:nvPr/>
              </p:nvSpPr>
              <p:spPr>
                <a:xfrm>
                  <a:off x="7118775"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6" name="Rectangle 115">
                  <a:extLst>
                    <a:ext uri="{FF2B5EF4-FFF2-40B4-BE49-F238E27FC236}">
                      <a16:creationId xmlns:a16="http://schemas.microsoft.com/office/drawing/2014/main" id="{75959E51-F669-4278-ACC3-01A4B7D7EAC3}"/>
                    </a:ext>
                  </a:extLst>
                </p:cNvPr>
                <p:cNvSpPr/>
                <p:nvPr/>
              </p:nvSpPr>
              <p:spPr>
                <a:xfrm>
                  <a:off x="7300003"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7" name="Rectangle 116">
                  <a:extLst>
                    <a:ext uri="{FF2B5EF4-FFF2-40B4-BE49-F238E27FC236}">
                      <a16:creationId xmlns:a16="http://schemas.microsoft.com/office/drawing/2014/main" id="{8A860F49-8B97-4558-A8A1-377ECD646458}"/>
                    </a:ext>
                  </a:extLst>
                </p:cNvPr>
                <p:cNvSpPr/>
                <p:nvPr/>
              </p:nvSpPr>
              <p:spPr>
                <a:xfrm>
                  <a:off x="7479639"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8" name="Rectangle 117">
                  <a:extLst>
                    <a:ext uri="{FF2B5EF4-FFF2-40B4-BE49-F238E27FC236}">
                      <a16:creationId xmlns:a16="http://schemas.microsoft.com/office/drawing/2014/main" id="{61F65A8A-F0B6-46CC-88B9-E48273AD7407}"/>
                    </a:ext>
                  </a:extLst>
                </p:cNvPr>
                <p:cNvSpPr/>
                <p:nvPr/>
              </p:nvSpPr>
              <p:spPr>
                <a:xfrm>
                  <a:off x="7662268" y="389736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9" name="Rectangle 118">
                  <a:extLst>
                    <a:ext uri="{FF2B5EF4-FFF2-40B4-BE49-F238E27FC236}">
                      <a16:creationId xmlns:a16="http://schemas.microsoft.com/office/drawing/2014/main" id="{B161D4C7-2DFA-4260-968E-9927618AD777}"/>
                    </a:ext>
                  </a:extLst>
                </p:cNvPr>
                <p:cNvSpPr/>
                <p:nvPr/>
              </p:nvSpPr>
              <p:spPr>
                <a:xfrm>
                  <a:off x="7843343" y="38973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0" name="Rectangle 119">
                  <a:extLst>
                    <a:ext uri="{FF2B5EF4-FFF2-40B4-BE49-F238E27FC236}">
                      <a16:creationId xmlns:a16="http://schemas.microsoft.com/office/drawing/2014/main" id="{6D6C9C58-3D44-433A-AD73-075E72873F86}"/>
                    </a:ext>
                  </a:extLst>
                </p:cNvPr>
                <p:cNvSpPr/>
                <p:nvPr/>
              </p:nvSpPr>
              <p:spPr>
                <a:xfrm>
                  <a:off x="8024571" y="38973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1" name="Rectangle 120">
                  <a:extLst>
                    <a:ext uri="{FF2B5EF4-FFF2-40B4-BE49-F238E27FC236}">
                      <a16:creationId xmlns:a16="http://schemas.microsoft.com/office/drawing/2014/main" id="{C609D8A6-1FF9-4C1B-85B1-79DBA0A7B09B}"/>
                    </a:ext>
                  </a:extLst>
                </p:cNvPr>
                <p:cNvSpPr/>
                <p:nvPr/>
              </p:nvSpPr>
              <p:spPr>
                <a:xfrm>
                  <a:off x="8204207"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2" name="Rectangle 121">
                  <a:extLst>
                    <a:ext uri="{FF2B5EF4-FFF2-40B4-BE49-F238E27FC236}">
                      <a16:creationId xmlns:a16="http://schemas.microsoft.com/office/drawing/2014/main" id="{AE4E227E-AD07-4368-852C-8CD1761DE097}"/>
                    </a:ext>
                  </a:extLst>
                </p:cNvPr>
                <p:cNvSpPr/>
                <p:nvPr/>
              </p:nvSpPr>
              <p:spPr>
                <a:xfrm>
                  <a:off x="8383843" y="38973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3" name="Rectangle 122">
                  <a:extLst>
                    <a:ext uri="{FF2B5EF4-FFF2-40B4-BE49-F238E27FC236}">
                      <a16:creationId xmlns:a16="http://schemas.microsoft.com/office/drawing/2014/main" id="{A88F10C4-4941-4113-9CBD-B7D55B12C58E}"/>
                    </a:ext>
                  </a:extLst>
                </p:cNvPr>
                <p:cNvSpPr/>
                <p:nvPr/>
              </p:nvSpPr>
              <p:spPr>
                <a:xfrm>
                  <a:off x="8564918" y="38973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4" name="Rectangle 123">
                  <a:extLst>
                    <a:ext uri="{FF2B5EF4-FFF2-40B4-BE49-F238E27FC236}">
                      <a16:creationId xmlns:a16="http://schemas.microsoft.com/office/drawing/2014/main" id="{DB1674CF-8D03-4AA3-BC2A-238C8A244700}"/>
                    </a:ext>
                  </a:extLst>
                </p:cNvPr>
                <p:cNvSpPr/>
                <p:nvPr/>
              </p:nvSpPr>
              <p:spPr>
                <a:xfrm>
                  <a:off x="8746146" y="38973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5" name="Rectangle 124">
                  <a:extLst>
                    <a:ext uri="{FF2B5EF4-FFF2-40B4-BE49-F238E27FC236}">
                      <a16:creationId xmlns:a16="http://schemas.microsoft.com/office/drawing/2014/main" id="{2104B5ED-07D2-49B6-BD45-F70516C674B5}"/>
                    </a:ext>
                  </a:extLst>
                </p:cNvPr>
                <p:cNvSpPr/>
                <p:nvPr/>
              </p:nvSpPr>
              <p:spPr>
                <a:xfrm>
                  <a:off x="8925782"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6" name="Rectangle 125">
                  <a:extLst>
                    <a:ext uri="{FF2B5EF4-FFF2-40B4-BE49-F238E27FC236}">
                      <a16:creationId xmlns:a16="http://schemas.microsoft.com/office/drawing/2014/main" id="{909257FB-D23D-45D6-83F2-0A73F171697E}"/>
                    </a:ext>
                  </a:extLst>
                </p:cNvPr>
                <p:cNvSpPr/>
                <p:nvPr/>
              </p:nvSpPr>
              <p:spPr>
                <a:xfrm>
                  <a:off x="9105418"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7" name="Rectangle 126">
                  <a:extLst>
                    <a:ext uri="{FF2B5EF4-FFF2-40B4-BE49-F238E27FC236}">
                      <a16:creationId xmlns:a16="http://schemas.microsoft.com/office/drawing/2014/main" id="{3C526FA9-CC67-4BDD-837E-E910850368F2}"/>
                    </a:ext>
                  </a:extLst>
                </p:cNvPr>
                <p:cNvSpPr/>
                <p:nvPr/>
              </p:nvSpPr>
              <p:spPr>
                <a:xfrm>
                  <a:off x="9286493"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8" name="Rectangle 127">
                  <a:extLst>
                    <a:ext uri="{FF2B5EF4-FFF2-40B4-BE49-F238E27FC236}">
                      <a16:creationId xmlns:a16="http://schemas.microsoft.com/office/drawing/2014/main" id="{4552DBF4-AFB0-4BF2-BFEE-B29E585B9157}"/>
                    </a:ext>
                  </a:extLst>
                </p:cNvPr>
                <p:cNvSpPr/>
                <p:nvPr/>
              </p:nvSpPr>
              <p:spPr>
                <a:xfrm>
                  <a:off x="9467721"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9" name="Rectangle 128">
                  <a:extLst>
                    <a:ext uri="{FF2B5EF4-FFF2-40B4-BE49-F238E27FC236}">
                      <a16:creationId xmlns:a16="http://schemas.microsoft.com/office/drawing/2014/main" id="{C1DD734A-88BC-4A11-ADCC-3650D6125D9B}"/>
                    </a:ext>
                  </a:extLst>
                </p:cNvPr>
                <p:cNvSpPr/>
                <p:nvPr/>
              </p:nvSpPr>
              <p:spPr>
                <a:xfrm>
                  <a:off x="9647357" y="38973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0" name="Rectangle 129">
                  <a:extLst>
                    <a:ext uri="{FF2B5EF4-FFF2-40B4-BE49-F238E27FC236}">
                      <a16:creationId xmlns:a16="http://schemas.microsoft.com/office/drawing/2014/main" id="{BAC32C8D-1264-44DB-A5F9-E472B0BDD6D5}"/>
                    </a:ext>
                  </a:extLst>
                </p:cNvPr>
                <p:cNvSpPr/>
                <p:nvPr/>
              </p:nvSpPr>
              <p:spPr>
                <a:xfrm>
                  <a:off x="9826993"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1" name="Rectangle 130">
                  <a:extLst>
                    <a:ext uri="{FF2B5EF4-FFF2-40B4-BE49-F238E27FC236}">
                      <a16:creationId xmlns:a16="http://schemas.microsoft.com/office/drawing/2014/main" id="{5EB380D1-55E2-4F79-9861-C0E09E95A1E9}"/>
                    </a:ext>
                  </a:extLst>
                </p:cNvPr>
                <p:cNvSpPr/>
                <p:nvPr/>
              </p:nvSpPr>
              <p:spPr>
                <a:xfrm>
                  <a:off x="10008068"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2" name="Rectangle 131">
                  <a:extLst>
                    <a:ext uri="{FF2B5EF4-FFF2-40B4-BE49-F238E27FC236}">
                      <a16:creationId xmlns:a16="http://schemas.microsoft.com/office/drawing/2014/main" id="{77B1C97C-8501-4EEA-8F81-3D80D0D5DF82}"/>
                    </a:ext>
                  </a:extLst>
                </p:cNvPr>
                <p:cNvSpPr/>
                <p:nvPr/>
              </p:nvSpPr>
              <p:spPr>
                <a:xfrm>
                  <a:off x="10189296"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3" name="Rectangle 132">
                  <a:extLst>
                    <a:ext uri="{FF2B5EF4-FFF2-40B4-BE49-F238E27FC236}">
                      <a16:creationId xmlns:a16="http://schemas.microsoft.com/office/drawing/2014/main" id="{A6C6E6E9-F962-4D90-BD78-7AAE9126D404}"/>
                    </a:ext>
                  </a:extLst>
                </p:cNvPr>
                <p:cNvSpPr/>
                <p:nvPr/>
              </p:nvSpPr>
              <p:spPr>
                <a:xfrm>
                  <a:off x="10368932" y="38973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4" name="Rectangle 133">
                  <a:extLst>
                    <a:ext uri="{FF2B5EF4-FFF2-40B4-BE49-F238E27FC236}">
                      <a16:creationId xmlns:a16="http://schemas.microsoft.com/office/drawing/2014/main" id="{33C18A63-2D49-464C-8D2D-5E4382651BA8}"/>
                    </a:ext>
                  </a:extLst>
                </p:cNvPr>
                <p:cNvSpPr/>
                <p:nvPr/>
              </p:nvSpPr>
              <p:spPr>
                <a:xfrm>
                  <a:off x="10551561" y="38957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5" name="Rectangle 134">
                  <a:extLst>
                    <a:ext uri="{FF2B5EF4-FFF2-40B4-BE49-F238E27FC236}">
                      <a16:creationId xmlns:a16="http://schemas.microsoft.com/office/drawing/2014/main" id="{A840DF70-3C33-4BD1-A9DC-01ABDBF0099F}"/>
                    </a:ext>
                  </a:extLst>
                </p:cNvPr>
                <p:cNvSpPr/>
                <p:nvPr/>
              </p:nvSpPr>
              <p:spPr>
                <a:xfrm>
                  <a:off x="10732636" y="38957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6" name="Rectangle 135">
                  <a:extLst>
                    <a:ext uri="{FF2B5EF4-FFF2-40B4-BE49-F238E27FC236}">
                      <a16:creationId xmlns:a16="http://schemas.microsoft.com/office/drawing/2014/main" id="{434D87B7-AA53-4638-84A8-FC89F74E8E00}"/>
                    </a:ext>
                  </a:extLst>
                </p:cNvPr>
                <p:cNvSpPr/>
                <p:nvPr/>
              </p:nvSpPr>
              <p:spPr>
                <a:xfrm>
                  <a:off x="10913864" y="38957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7" name="Rectangle 136">
                  <a:extLst>
                    <a:ext uri="{FF2B5EF4-FFF2-40B4-BE49-F238E27FC236}">
                      <a16:creationId xmlns:a16="http://schemas.microsoft.com/office/drawing/2014/main" id="{5865DC61-9B6E-4CBE-B17F-9777B70792D2}"/>
                    </a:ext>
                  </a:extLst>
                </p:cNvPr>
                <p:cNvSpPr/>
                <p:nvPr/>
              </p:nvSpPr>
              <p:spPr>
                <a:xfrm>
                  <a:off x="11093500"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8" name="Rectangle 137">
                  <a:extLst>
                    <a:ext uri="{FF2B5EF4-FFF2-40B4-BE49-F238E27FC236}">
                      <a16:creationId xmlns:a16="http://schemas.microsoft.com/office/drawing/2014/main" id="{62FA81D2-DBD2-4EC3-90BD-CE60CA417D45}"/>
                    </a:ext>
                  </a:extLst>
                </p:cNvPr>
                <p:cNvSpPr/>
                <p:nvPr/>
              </p:nvSpPr>
              <p:spPr>
                <a:xfrm>
                  <a:off x="11273136" y="38957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9" name="Rectangle 138">
                  <a:extLst>
                    <a:ext uri="{FF2B5EF4-FFF2-40B4-BE49-F238E27FC236}">
                      <a16:creationId xmlns:a16="http://schemas.microsoft.com/office/drawing/2014/main" id="{C2A9CEB2-ACDB-442A-86BD-2116B9A1E325}"/>
                    </a:ext>
                  </a:extLst>
                </p:cNvPr>
                <p:cNvSpPr/>
                <p:nvPr/>
              </p:nvSpPr>
              <p:spPr>
                <a:xfrm>
                  <a:off x="11454211" y="38957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40" name="Rectangle 139">
                  <a:extLst>
                    <a:ext uri="{FF2B5EF4-FFF2-40B4-BE49-F238E27FC236}">
                      <a16:creationId xmlns:a16="http://schemas.microsoft.com/office/drawing/2014/main" id="{A8934643-D9A9-4574-9858-4E68D5F85B5F}"/>
                    </a:ext>
                  </a:extLst>
                </p:cNvPr>
                <p:cNvSpPr/>
                <p:nvPr/>
              </p:nvSpPr>
              <p:spPr>
                <a:xfrm>
                  <a:off x="11635439" y="38957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41" name="Rectangle 140">
                  <a:extLst>
                    <a:ext uri="{FF2B5EF4-FFF2-40B4-BE49-F238E27FC236}">
                      <a16:creationId xmlns:a16="http://schemas.microsoft.com/office/drawing/2014/main" id="{DA6E8A52-0FC7-4F19-91AA-A217C1A6B8D3}"/>
                    </a:ext>
                  </a:extLst>
                </p:cNvPr>
                <p:cNvSpPr/>
                <p:nvPr/>
              </p:nvSpPr>
              <p:spPr>
                <a:xfrm>
                  <a:off x="11815075"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42" name="Rectangle 141">
                  <a:extLst>
                    <a:ext uri="{FF2B5EF4-FFF2-40B4-BE49-F238E27FC236}">
                      <a16:creationId xmlns:a16="http://schemas.microsoft.com/office/drawing/2014/main" id="{FE66B63F-9193-4EA6-8D25-D3D6E7F4CB27}"/>
                    </a:ext>
                  </a:extLst>
                </p:cNvPr>
                <p:cNvSpPr/>
                <p:nvPr/>
              </p:nvSpPr>
              <p:spPr>
                <a:xfrm>
                  <a:off x="440219" y="4671636"/>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43" name="Rectangle 142">
                  <a:extLst>
                    <a:ext uri="{FF2B5EF4-FFF2-40B4-BE49-F238E27FC236}">
                      <a16:creationId xmlns:a16="http://schemas.microsoft.com/office/drawing/2014/main" id="{5EE3EFB2-2219-43F5-B3A5-6569A3639E10}"/>
                    </a:ext>
                  </a:extLst>
                </p:cNvPr>
                <p:cNvSpPr/>
                <p:nvPr/>
              </p:nvSpPr>
              <p:spPr>
                <a:xfrm>
                  <a:off x="621294" y="4671636"/>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6</a:t>
                  </a:r>
                  <a:endParaRPr lang="en-DE" sz="1000" dirty="0"/>
                </a:p>
              </p:txBody>
            </p:sp>
            <p:sp>
              <p:nvSpPr>
                <p:cNvPr id="144" name="Rectangle 143">
                  <a:extLst>
                    <a:ext uri="{FF2B5EF4-FFF2-40B4-BE49-F238E27FC236}">
                      <a16:creationId xmlns:a16="http://schemas.microsoft.com/office/drawing/2014/main" id="{89EC7F78-30C0-4B05-9390-70837CB0BFD9}"/>
                    </a:ext>
                  </a:extLst>
                </p:cNvPr>
                <p:cNvSpPr/>
                <p:nvPr/>
              </p:nvSpPr>
              <p:spPr>
                <a:xfrm>
                  <a:off x="802522" y="4671636"/>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9</a:t>
                  </a:r>
                  <a:endParaRPr lang="en-DE" sz="1000" dirty="0"/>
                </a:p>
              </p:txBody>
            </p:sp>
            <p:sp>
              <p:nvSpPr>
                <p:cNvPr id="145" name="Rectangle 144">
                  <a:extLst>
                    <a:ext uri="{FF2B5EF4-FFF2-40B4-BE49-F238E27FC236}">
                      <a16:creationId xmlns:a16="http://schemas.microsoft.com/office/drawing/2014/main" id="{670DFD92-177F-46A0-A03F-101449B0A3FC}"/>
                    </a:ext>
                  </a:extLst>
                </p:cNvPr>
                <p:cNvSpPr/>
                <p:nvPr/>
              </p:nvSpPr>
              <p:spPr>
                <a:xfrm>
                  <a:off x="982158" y="4672456"/>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5</a:t>
                  </a:r>
                  <a:endParaRPr lang="en-DE" sz="1000" dirty="0"/>
                </a:p>
              </p:txBody>
            </p:sp>
            <p:sp>
              <p:nvSpPr>
                <p:cNvPr id="146" name="Rectangle 145">
                  <a:extLst>
                    <a:ext uri="{FF2B5EF4-FFF2-40B4-BE49-F238E27FC236}">
                      <a16:creationId xmlns:a16="http://schemas.microsoft.com/office/drawing/2014/main" id="{EAFE6F87-B7CF-4C35-86E5-C8B4CC124300}"/>
                    </a:ext>
                  </a:extLst>
                </p:cNvPr>
                <p:cNvSpPr/>
                <p:nvPr/>
              </p:nvSpPr>
              <p:spPr>
                <a:xfrm>
                  <a:off x="1161794" y="46716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47" name="Rectangle 146">
                  <a:extLst>
                    <a:ext uri="{FF2B5EF4-FFF2-40B4-BE49-F238E27FC236}">
                      <a16:creationId xmlns:a16="http://schemas.microsoft.com/office/drawing/2014/main" id="{6548E5CF-30ED-4FBF-A94F-C11BF9D8F1A2}"/>
                    </a:ext>
                  </a:extLst>
                </p:cNvPr>
                <p:cNvSpPr/>
                <p:nvPr/>
              </p:nvSpPr>
              <p:spPr>
                <a:xfrm>
                  <a:off x="1342869" y="46716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48" name="Rectangle 147">
                  <a:extLst>
                    <a:ext uri="{FF2B5EF4-FFF2-40B4-BE49-F238E27FC236}">
                      <a16:creationId xmlns:a16="http://schemas.microsoft.com/office/drawing/2014/main" id="{09B4FEC4-81DA-4DB2-BB7B-4107F04491D7}"/>
                    </a:ext>
                  </a:extLst>
                </p:cNvPr>
                <p:cNvSpPr/>
                <p:nvPr/>
              </p:nvSpPr>
              <p:spPr>
                <a:xfrm>
                  <a:off x="1524097" y="46716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49" name="Rectangle 148">
                  <a:extLst>
                    <a:ext uri="{FF2B5EF4-FFF2-40B4-BE49-F238E27FC236}">
                      <a16:creationId xmlns:a16="http://schemas.microsoft.com/office/drawing/2014/main" id="{C9FB5EDB-1B5E-4695-B1F4-3E91C5843455}"/>
                    </a:ext>
                  </a:extLst>
                </p:cNvPr>
                <p:cNvSpPr/>
                <p:nvPr/>
              </p:nvSpPr>
              <p:spPr>
                <a:xfrm>
                  <a:off x="1703733" y="46724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0" name="Rectangle 149">
                  <a:extLst>
                    <a:ext uri="{FF2B5EF4-FFF2-40B4-BE49-F238E27FC236}">
                      <a16:creationId xmlns:a16="http://schemas.microsoft.com/office/drawing/2014/main" id="{BAE501C6-FF26-4B79-B751-C869AAEA458F}"/>
                    </a:ext>
                  </a:extLst>
                </p:cNvPr>
                <p:cNvSpPr/>
                <p:nvPr/>
              </p:nvSpPr>
              <p:spPr>
                <a:xfrm>
                  <a:off x="1886362"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1" name="Rectangle 150">
                  <a:extLst>
                    <a:ext uri="{FF2B5EF4-FFF2-40B4-BE49-F238E27FC236}">
                      <a16:creationId xmlns:a16="http://schemas.microsoft.com/office/drawing/2014/main" id="{74BDFA13-E960-4DE7-9EC8-CAD60409AC3C}"/>
                    </a:ext>
                  </a:extLst>
                </p:cNvPr>
                <p:cNvSpPr/>
                <p:nvPr/>
              </p:nvSpPr>
              <p:spPr>
                <a:xfrm>
                  <a:off x="2067437"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2" name="Rectangle 151">
                  <a:extLst>
                    <a:ext uri="{FF2B5EF4-FFF2-40B4-BE49-F238E27FC236}">
                      <a16:creationId xmlns:a16="http://schemas.microsoft.com/office/drawing/2014/main" id="{15D3B0F6-7220-4B34-8C40-CF9B997B1A94}"/>
                    </a:ext>
                  </a:extLst>
                </p:cNvPr>
                <p:cNvSpPr/>
                <p:nvPr/>
              </p:nvSpPr>
              <p:spPr>
                <a:xfrm>
                  <a:off x="2248665"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3" name="Rectangle 152">
                  <a:extLst>
                    <a:ext uri="{FF2B5EF4-FFF2-40B4-BE49-F238E27FC236}">
                      <a16:creationId xmlns:a16="http://schemas.microsoft.com/office/drawing/2014/main" id="{B029BFF5-B84D-4941-BE71-DB8D6371838E}"/>
                    </a:ext>
                  </a:extLst>
                </p:cNvPr>
                <p:cNvSpPr/>
                <p:nvPr/>
              </p:nvSpPr>
              <p:spPr>
                <a:xfrm>
                  <a:off x="2428301" y="46716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4" name="Rectangle 153">
                  <a:extLst>
                    <a:ext uri="{FF2B5EF4-FFF2-40B4-BE49-F238E27FC236}">
                      <a16:creationId xmlns:a16="http://schemas.microsoft.com/office/drawing/2014/main" id="{1E76D8CC-336C-4C53-A70B-40AFBC6E2B82}"/>
                    </a:ext>
                  </a:extLst>
                </p:cNvPr>
                <p:cNvSpPr/>
                <p:nvPr/>
              </p:nvSpPr>
              <p:spPr>
                <a:xfrm>
                  <a:off x="2607937"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5" name="Rectangle 154">
                  <a:extLst>
                    <a:ext uri="{FF2B5EF4-FFF2-40B4-BE49-F238E27FC236}">
                      <a16:creationId xmlns:a16="http://schemas.microsoft.com/office/drawing/2014/main" id="{CD3E9A1E-42AE-4C92-AA1D-C8EF440A70E6}"/>
                    </a:ext>
                  </a:extLst>
                </p:cNvPr>
                <p:cNvSpPr/>
                <p:nvPr/>
              </p:nvSpPr>
              <p:spPr>
                <a:xfrm>
                  <a:off x="2789012"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6" name="Rectangle 155">
                  <a:extLst>
                    <a:ext uri="{FF2B5EF4-FFF2-40B4-BE49-F238E27FC236}">
                      <a16:creationId xmlns:a16="http://schemas.microsoft.com/office/drawing/2014/main" id="{8CBF82E5-0AF6-4DC8-AEE0-75A55A0DF362}"/>
                    </a:ext>
                  </a:extLst>
                </p:cNvPr>
                <p:cNvSpPr/>
                <p:nvPr/>
              </p:nvSpPr>
              <p:spPr>
                <a:xfrm>
                  <a:off x="2970240"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7" name="Rectangle 156">
                  <a:extLst>
                    <a:ext uri="{FF2B5EF4-FFF2-40B4-BE49-F238E27FC236}">
                      <a16:creationId xmlns:a16="http://schemas.microsoft.com/office/drawing/2014/main" id="{5C303880-242E-473C-BB6D-714F258A7138}"/>
                    </a:ext>
                  </a:extLst>
                </p:cNvPr>
                <p:cNvSpPr/>
                <p:nvPr/>
              </p:nvSpPr>
              <p:spPr>
                <a:xfrm>
                  <a:off x="3149876" y="46716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8" name="Rectangle 157">
                  <a:extLst>
                    <a:ext uri="{FF2B5EF4-FFF2-40B4-BE49-F238E27FC236}">
                      <a16:creationId xmlns:a16="http://schemas.microsoft.com/office/drawing/2014/main" id="{A93853AE-73C3-4771-B6D2-1A403865FEA9}"/>
                    </a:ext>
                  </a:extLst>
                </p:cNvPr>
                <p:cNvSpPr/>
                <p:nvPr/>
              </p:nvSpPr>
              <p:spPr>
                <a:xfrm>
                  <a:off x="3329512"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9" name="Rectangle 158">
                  <a:extLst>
                    <a:ext uri="{FF2B5EF4-FFF2-40B4-BE49-F238E27FC236}">
                      <a16:creationId xmlns:a16="http://schemas.microsoft.com/office/drawing/2014/main" id="{CB3AC518-5FEF-4F09-A8EF-56968C030691}"/>
                    </a:ext>
                  </a:extLst>
                </p:cNvPr>
                <p:cNvSpPr/>
                <p:nvPr/>
              </p:nvSpPr>
              <p:spPr>
                <a:xfrm>
                  <a:off x="3510587"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0" name="Rectangle 159">
                  <a:extLst>
                    <a:ext uri="{FF2B5EF4-FFF2-40B4-BE49-F238E27FC236}">
                      <a16:creationId xmlns:a16="http://schemas.microsoft.com/office/drawing/2014/main" id="{D8117606-C666-4B98-838B-CC6D0FD56F61}"/>
                    </a:ext>
                  </a:extLst>
                </p:cNvPr>
                <p:cNvSpPr/>
                <p:nvPr/>
              </p:nvSpPr>
              <p:spPr>
                <a:xfrm>
                  <a:off x="3691815"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1" name="Rectangle 160">
                  <a:extLst>
                    <a:ext uri="{FF2B5EF4-FFF2-40B4-BE49-F238E27FC236}">
                      <a16:creationId xmlns:a16="http://schemas.microsoft.com/office/drawing/2014/main" id="{5BA68A88-9DE3-483C-800E-15958F181CC1}"/>
                    </a:ext>
                  </a:extLst>
                </p:cNvPr>
                <p:cNvSpPr/>
                <p:nvPr/>
              </p:nvSpPr>
              <p:spPr>
                <a:xfrm>
                  <a:off x="3871451"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2" name="Rectangle 161">
                  <a:extLst>
                    <a:ext uri="{FF2B5EF4-FFF2-40B4-BE49-F238E27FC236}">
                      <a16:creationId xmlns:a16="http://schemas.microsoft.com/office/drawing/2014/main" id="{67E5B205-A289-4728-B464-B74F0888B9E5}"/>
                    </a:ext>
                  </a:extLst>
                </p:cNvPr>
                <p:cNvSpPr/>
                <p:nvPr/>
              </p:nvSpPr>
              <p:spPr>
                <a:xfrm>
                  <a:off x="4051087"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3" name="Rectangle 162">
                  <a:extLst>
                    <a:ext uri="{FF2B5EF4-FFF2-40B4-BE49-F238E27FC236}">
                      <a16:creationId xmlns:a16="http://schemas.microsoft.com/office/drawing/2014/main" id="{88B5B9CC-6D7B-4E16-9D32-050EE28139C2}"/>
                    </a:ext>
                  </a:extLst>
                </p:cNvPr>
                <p:cNvSpPr/>
                <p:nvPr/>
              </p:nvSpPr>
              <p:spPr>
                <a:xfrm>
                  <a:off x="4232162"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4" name="Rectangle 163">
                  <a:extLst>
                    <a:ext uri="{FF2B5EF4-FFF2-40B4-BE49-F238E27FC236}">
                      <a16:creationId xmlns:a16="http://schemas.microsoft.com/office/drawing/2014/main" id="{34E7706E-8EE5-4E6A-98C2-E6D8E8EE5DA0}"/>
                    </a:ext>
                  </a:extLst>
                </p:cNvPr>
                <p:cNvSpPr/>
                <p:nvPr/>
              </p:nvSpPr>
              <p:spPr>
                <a:xfrm>
                  <a:off x="4413390"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5" name="Rectangle 164">
                  <a:extLst>
                    <a:ext uri="{FF2B5EF4-FFF2-40B4-BE49-F238E27FC236}">
                      <a16:creationId xmlns:a16="http://schemas.microsoft.com/office/drawing/2014/main" id="{E8BB81E7-E230-4C60-B7ED-74BF98B05F84}"/>
                    </a:ext>
                  </a:extLst>
                </p:cNvPr>
                <p:cNvSpPr/>
                <p:nvPr/>
              </p:nvSpPr>
              <p:spPr>
                <a:xfrm>
                  <a:off x="4593026"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6" name="Rectangle 165">
                  <a:extLst>
                    <a:ext uri="{FF2B5EF4-FFF2-40B4-BE49-F238E27FC236}">
                      <a16:creationId xmlns:a16="http://schemas.microsoft.com/office/drawing/2014/main" id="{FC5E48C3-C60F-4010-A418-8EB020AD18F4}"/>
                    </a:ext>
                  </a:extLst>
                </p:cNvPr>
                <p:cNvSpPr/>
                <p:nvPr/>
              </p:nvSpPr>
              <p:spPr>
                <a:xfrm>
                  <a:off x="4775655"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7" name="Rectangle 166">
                  <a:extLst>
                    <a:ext uri="{FF2B5EF4-FFF2-40B4-BE49-F238E27FC236}">
                      <a16:creationId xmlns:a16="http://schemas.microsoft.com/office/drawing/2014/main" id="{9FB2B026-87DC-490E-9ECC-68CB1129E5A2}"/>
                    </a:ext>
                  </a:extLst>
                </p:cNvPr>
                <p:cNvSpPr/>
                <p:nvPr/>
              </p:nvSpPr>
              <p:spPr>
                <a:xfrm>
                  <a:off x="4956730"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8" name="Rectangle 167">
                  <a:extLst>
                    <a:ext uri="{FF2B5EF4-FFF2-40B4-BE49-F238E27FC236}">
                      <a16:creationId xmlns:a16="http://schemas.microsoft.com/office/drawing/2014/main" id="{67D021A7-8C49-492D-8150-BBD279A564C9}"/>
                    </a:ext>
                  </a:extLst>
                </p:cNvPr>
                <p:cNvSpPr/>
                <p:nvPr/>
              </p:nvSpPr>
              <p:spPr>
                <a:xfrm>
                  <a:off x="5137958"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9" name="Rectangle 168">
                  <a:extLst>
                    <a:ext uri="{FF2B5EF4-FFF2-40B4-BE49-F238E27FC236}">
                      <a16:creationId xmlns:a16="http://schemas.microsoft.com/office/drawing/2014/main" id="{0D395ED4-EC08-4FBC-89D9-341D3675CD99}"/>
                    </a:ext>
                  </a:extLst>
                </p:cNvPr>
                <p:cNvSpPr/>
                <p:nvPr/>
              </p:nvSpPr>
              <p:spPr>
                <a:xfrm>
                  <a:off x="5317594"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0" name="Rectangle 169">
                  <a:extLst>
                    <a:ext uri="{FF2B5EF4-FFF2-40B4-BE49-F238E27FC236}">
                      <a16:creationId xmlns:a16="http://schemas.microsoft.com/office/drawing/2014/main" id="{BB34E6D5-2718-4011-859F-2E9E19DEDFCE}"/>
                    </a:ext>
                  </a:extLst>
                </p:cNvPr>
                <p:cNvSpPr/>
                <p:nvPr/>
              </p:nvSpPr>
              <p:spPr>
                <a:xfrm>
                  <a:off x="5497230"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1" name="Rectangle 170">
                  <a:extLst>
                    <a:ext uri="{FF2B5EF4-FFF2-40B4-BE49-F238E27FC236}">
                      <a16:creationId xmlns:a16="http://schemas.microsoft.com/office/drawing/2014/main" id="{3F9AF8CE-2EA3-4132-A96A-93413B76CF78}"/>
                    </a:ext>
                  </a:extLst>
                </p:cNvPr>
                <p:cNvSpPr/>
                <p:nvPr/>
              </p:nvSpPr>
              <p:spPr>
                <a:xfrm>
                  <a:off x="5678305"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2" name="Rectangle 171">
                  <a:extLst>
                    <a:ext uri="{FF2B5EF4-FFF2-40B4-BE49-F238E27FC236}">
                      <a16:creationId xmlns:a16="http://schemas.microsoft.com/office/drawing/2014/main" id="{F6F7A9E2-6CD3-4423-BF6F-1E669758389E}"/>
                    </a:ext>
                  </a:extLst>
                </p:cNvPr>
                <p:cNvSpPr/>
                <p:nvPr/>
              </p:nvSpPr>
              <p:spPr>
                <a:xfrm>
                  <a:off x="5859533"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3" name="Rectangle 172">
                  <a:extLst>
                    <a:ext uri="{FF2B5EF4-FFF2-40B4-BE49-F238E27FC236}">
                      <a16:creationId xmlns:a16="http://schemas.microsoft.com/office/drawing/2014/main" id="{91959F10-8E1B-43A7-9B9F-1AEE71ECC07E}"/>
                    </a:ext>
                  </a:extLst>
                </p:cNvPr>
                <p:cNvSpPr/>
                <p:nvPr/>
              </p:nvSpPr>
              <p:spPr>
                <a:xfrm>
                  <a:off x="6039169"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4" name="Rectangle 173">
                  <a:extLst>
                    <a:ext uri="{FF2B5EF4-FFF2-40B4-BE49-F238E27FC236}">
                      <a16:creationId xmlns:a16="http://schemas.microsoft.com/office/drawing/2014/main" id="{EF7965C2-7497-4877-A5D7-3728733C48DF}"/>
                    </a:ext>
                  </a:extLst>
                </p:cNvPr>
                <p:cNvSpPr/>
                <p:nvPr/>
              </p:nvSpPr>
              <p:spPr>
                <a:xfrm>
                  <a:off x="6218805"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5" name="Rectangle 174">
                  <a:extLst>
                    <a:ext uri="{FF2B5EF4-FFF2-40B4-BE49-F238E27FC236}">
                      <a16:creationId xmlns:a16="http://schemas.microsoft.com/office/drawing/2014/main" id="{DF81D571-677B-4CC0-88A6-7EF2274C1D82}"/>
                    </a:ext>
                  </a:extLst>
                </p:cNvPr>
                <p:cNvSpPr/>
                <p:nvPr/>
              </p:nvSpPr>
              <p:spPr>
                <a:xfrm>
                  <a:off x="6399880"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6" name="Rectangle 175">
                  <a:extLst>
                    <a:ext uri="{FF2B5EF4-FFF2-40B4-BE49-F238E27FC236}">
                      <a16:creationId xmlns:a16="http://schemas.microsoft.com/office/drawing/2014/main" id="{3C436F6E-BEDB-4A18-BA8E-A377BD02F658}"/>
                    </a:ext>
                  </a:extLst>
                </p:cNvPr>
                <p:cNvSpPr/>
                <p:nvPr/>
              </p:nvSpPr>
              <p:spPr>
                <a:xfrm>
                  <a:off x="6581108"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7" name="Rectangle 176">
                  <a:extLst>
                    <a:ext uri="{FF2B5EF4-FFF2-40B4-BE49-F238E27FC236}">
                      <a16:creationId xmlns:a16="http://schemas.microsoft.com/office/drawing/2014/main" id="{E584F0D5-E97D-4D18-B4CC-9D722C74D51D}"/>
                    </a:ext>
                  </a:extLst>
                </p:cNvPr>
                <p:cNvSpPr/>
                <p:nvPr/>
              </p:nvSpPr>
              <p:spPr>
                <a:xfrm>
                  <a:off x="6760744"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8" name="Rectangle 177">
                  <a:extLst>
                    <a:ext uri="{FF2B5EF4-FFF2-40B4-BE49-F238E27FC236}">
                      <a16:creationId xmlns:a16="http://schemas.microsoft.com/office/drawing/2014/main" id="{94E884ED-3180-42DE-95AB-6D87D3933453}"/>
                    </a:ext>
                  </a:extLst>
                </p:cNvPr>
                <p:cNvSpPr/>
                <p:nvPr/>
              </p:nvSpPr>
              <p:spPr>
                <a:xfrm>
                  <a:off x="6940380"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9" name="Rectangle 178">
                  <a:extLst>
                    <a:ext uri="{FF2B5EF4-FFF2-40B4-BE49-F238E27FC236}">
                      <a16:creationId xmlns:a16="http://schemas.microsoft.com/office/drawing/2014/main" id="{C53DF0BD-2679-4CC9-986C-48028DBAE3C9}"/>
                    </a:ext>
                  </a:extLst>
                </p:cNvPr>
                <p:cNvSpPr/>
                <p:nvPr/>
              </p:nvSpPr>
              <p:spPr>
                <a:xfrm>
                  <a:off x="7121455"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0" name="Rectangle 179">
                  <a:extLst>
                    <a:ext uri="{FF2B5EF4-FFF2-40B4-BE49-F238E27FC236}">
                      <a16:creationId xmlns:a16="http://schemas.microsoft.com/office/drawing/2014/main" id="{86DE8757-A944-484C-84D7-1926FB895937}"/>
                    </a:ext>
                  </a:extLst>
                </p:cNvPr>
                <p:cNvSpPr/>
                <p:nvPr/>
              </p:nvSpPr>
              <p:spPr>
                <a:xfrm>
                  <a:off x="7302683"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1" name="Rectangle 180">
                  <a:extLst>
                    <a:ext uri="{FF2B5EF4-FFF2-40B4-BE49-F238E27FC236}">
                      <a16:creationId xmlns:a16="http://schemas.microsoft.com/office/drawing/2014/main" id="{E2B419C1-1EC7-4EEA-95AF-9B305036A49B}"/>
                    </a:ext>
                  </a:extLst>
                </p:cNvPr>
                <p:cNvSpPr/>
                <p:nvPr/>
              </p:nvSpPr>
              <p:spPr>
                <a:xfrm>
                  <a:off x="7482319"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2" name="Rectangle 181">
                  <a:extLst>
                    <a:ext uri="{FF2B5EF4-FFF2-40B4-BE49-F238E27FC236}">
                      <a16:creationId xmlns:a16="http://schemas.microsoft.com/office/drawing/2014/main" id="{12A650CF-1B15-40A4-9531-7540675EF66D}"/>
                    </a:ext>
                  </a:extLst>
                </p:cNvPr>
                <p:cNvSpPr/>
                <p:nvPr/>
              </p:nvSpPr>
              <p:spPr>
                <a:xfrm>
                  <a:off x="7664948"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3" name="Rectangle 182">
                  <a:extLst>
                    <a:ext uri="{FF2B5EF4-FFF2-40B4-BE49-F238E27FC236}">
                      <a16:creationId xmlns:a16="http://schemas.microsoft.com/office/drawing/2014/main" id="{47F314BE-CCE3-4028-BF24-3E63880F30C0}"/>
                    </a:ext>
                  </a:extLst>
                </p:cNvPr>
                <p:cNvSpPr/>
                <p:nvPr/>
              </p:nvSpPr>
              <p:spPr>
                <a:xfrm>
                  <a:off x="7846023"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4" name="Rectangle 183">
                  <a:extLst>
                    <a:ext uri="{FF2B5EF4-FFF2-40B4-BE49-F238E27FC236}">
                      <a16:creationId xmlns:a16="http://schemas.microsoft.com/office/drawing/2014/main" id="{8F523138-10F5-4393-9526-A9FBFA675D8A}"/>
                    </a:ext>
                  </a:extLst>
                </p:cNvPr>
                <p:cNvSpPr/>
                <p:nvPr/>
              </p:nvSpPr>
              <p:spPr>
                <a:xfrm>
                  <a:off x="8027251"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5" name="Rectangle 184">
                  <a:extLst>
                    <a:ext uri="{FF2B5EF4-FFF2-40B4-BE49-F238E27FC236}">
                      <a16:creationId xmlns:a16="http://schemas.microsoft.com/office/drawing/2014/main" id="{E03DA220-A396-4510-9E7C-5163078A8896}"/>
                    </a:ext>
                  </a:extLst>
                </p:cNvPr>
                <p:cNvSpPr/>
                <p:nvPr/>
              </p:nvSpPr>
              <p:spPr>
                <a:xfrm>
                  <a:off x="8206887"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6" name="Rectangle 185">
                  <a:extLst>
                    <a:ext uri="{FF2B5EF4-FFF2-40B4-BE49-F238E27FC236}">
                      <a16:creationId xmlns:a16="http://schemas.microsoft.com/office/drawing/2014/main" id="{01F4781E-8506-430F-8060-977424D6097A}"/>
                    </a:ext>
                  </a:extLst>
                </p:cNvPr>
                <p:cNvSpPr/>
                <p:nvPr/>
              </p:nvSpPr>
              <p:spPr>
                <a:xfrm>
                  <a:off x="8386523"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7" name="Rectangle 186">
                  <a:extLst>
                    <a:ext uri="{FF2B5EF4-FFF2-40B4-BE49-F238E27FC236}">
                      <a16:creationId xmlns:a16="http://schemas.microsoft.com/office/drawing/2014/main" id="{555005DC-540F-4968-99BA-4C41A0419421}"/>
                    </a:ext>
                  </a:extLst>
                </p:cNvPr>
                <p:cNvSpPr/>
                <p:nvPr/>
              </p:nvSpPr>
              <p:spPr>
                <a:xfrm>
                  <a:off x="8567598"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8" name="Rectangle 187">
                  <a:extLst>
                    <a:ext uri="{FF2B5EF4-FFF2-40B4-BE49-F238E27FC236}">
                      <a16:creationId xmlns:a16="http://schemas.microsoft.com/office/drawing/2014/main" id="{1BF937E6-9BEF-4270-8C9C-6DF8A1B066BD}"/>
                    </a:ext>
                  </a:extLst>
                </p:cNvPr>
                <p:cNvSpPr/>
                <p:nvPr/>
              </p:nvSpPr>
              <p:spPr>
                <a:xfrm>
                  <a:off x="8748826"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9" name="Rectangle 188">
                  <a:extLst>
                    <a:ext uri="{FF2B5EF4-FFF2-40B4-BE49-F238E27FC236}">
                      <a16:creationId xmlns:a16="http://schemas.microsoft.com/office/drawing/2014/main" id="{47351BC6-D39C-4F88-BBA4-D8EABBE2C366}"/>
                    </a:ext>
                  </a:extLst>
                </p:cNvPr>
                <p:cNvSpPr/>
                <p:nvPr/>
              </p:nvSpPr>
              <p:spPr>
                <a:xfrm>
                  <a:off x="8928462"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0" name="Rectangle 189">
                  <a:extLst>
                    <a:ext uri="{FF2B5EF4-FFF2-40B4-BE49-F238E27FC236}">
                      <a16:creationId xmlns:a16="http://schemas.microsoft.com/office/drawing/2014/main" id="{55CD7B5F-609E-4502-8568-D4AA2AD213C7}"/>
                    </a:ext>
                  </a:extLst>
                </p:cNvPr>
                <p:cNvSpPr/>
                <p:nvPr/>
              </p:nvSpPr>
              <p:spPr>
                <a:xfrm>
                  <a:off x="9108098"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1" name="Rectangle 190">
                  <a:extLst>
                    <a:ext uri="{FF2B5EF4-FFF2-40B4-BE49-F238E27FC236}">
                      <a16:creationId xmlns:a16="http://schemas.microsoft.com/office/drawing/2014/main" id="{04CFC79A-8BFE-447D-AA8D-9A2B3464E7C1}"/>
                    </a:ext>
                  </a:extLst>
                </p:cNvPr>
                <p:cNvSpPr/>
                <p:nvPr/>
              </p:nvSpPr>
              <p:spPr>
                <a:xfrm>
                  <a:off x="9289173"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2" name="Rectangle 191">
                  <a:extLst>
                    <a:ext uri="{FF2B5EF4-FFF2-40B4-BE49-F238E27FC236}">
                      <a16:creationId xmlns:a16="http://schemas.microsoft.com/office/drawing/2014/main" id="{9A32BD72-22C5-4087-A95F-45B7308D268F}"/>
                    </a:ext>
                  </a:extLst>
                </p:cNvPr>
                <p:cNvSpPr/>
                <p:nvPr/>
              </p:nvSpPr>
              <p:spPr>
                <a:xfrm>
                  <a:off x="9470401"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3" name="Rectangle 192">
                  <a:extLst>
                    <a:ext uri="{FF2B5EF4-FFF2-40B4-BE49-F238E27FC236}">
                      <a16:creationId xmlns:a16="http://schemas.microsoft.com/office/drawing/2014/main" id="{8ABA9BBE-E3C1-41EA-BEF7-59BF04CD0E9D}"/>
                    </a:ext>
                  </a:extLst>
                </p:cNvPr>
                <p:cNvSpPr/>
                <p:nvPr/>
              </p:nvSpPr>
              <p:spPr>
                <a:xfrm>
                  <a:off x="9650037"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4" name="Rectangle 193">
                  <a:extLst>
                    <a:ext uri="{FF2B5EF4-FFF2-40B4-BE49-F238E27FC236}">
                      <a16:creationId xmlns:a16="http://schemas.microsoft.com/office/drawing/2014/main" id="{9D9E7F77-919C-4EED-BDE4-9FAC6AF48803}"/>
                    </a:ext>
                  </a:extLst>
                </p:cNvPr>
                <p:cNvSpPr/>
                <p:nvPr/>
              </p:nvSpPr>
              <p:spPr>
                <a:xfrm>
                  <a:off x="9829673"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5" name="Rectangle 194">
                  <a:extLst>
                    <a:ext uri="{FF2B5EF4-FFF2-40B4-BE49-F238E27FC236}">
                      <a16:creationId xmlns:a16="http://schemas.microsoft.com/office/drawing/2014/main" id="{C0A628EA-FF2A-4133-93CE-8157F548598D}"/>
                    </a:ext>
                  </a:extLst>
                </p:cNvPr>
                <p:cNvSpPr/>
                <p:nvPr/>
              </p:nvSpPr>
              <p:spPr>
                <a:xfrm>
                  <a:off x="10010748"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6" name="Rectangle 195">
                  <a:extLst>
                    <a:ext uri="{FF2B5EF4-FFF2-40B4-BE49-F238E27FC236}">
                      <a16:creationId xmlns:a16="http://schemas.microsoft.com/office/drawing/2014/main" id="{3023BB64-1EED-44CF-AB1E-6D518561254C}"/>
                    </a:ext>
                  </a:extLst>
                </p:cNvPr>
                <p:cNvSpPr/>
                <p:nvPr/>
              </p:nvSpPr>
              <p:spPr>
                <a:xfrm>
                  <a:off x="10191976"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7" name="Rectangle 196">
                  <a:extLst>
                    <a:ext uri="{FF2B5EF4-FFF2-40B4-BE49-F238E27FC236}">
                      <a16:creationId xmlns:a16="http://schemas.microsoft.com/office/drawing/2014/main" id="{11528885-E3DC-475D-BF82-8B7B21243B71}"/>
                    </a:ext>
                  </a:extLst>
                </p:cNvPr>
                <p:cNvSpPr/>
                <p:nvPr/>
              </p:nvSpPr>
              <p:spPr>
                <a:xfrm>
                  <a:off x="10371613"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8" name="Rectangle 197">
                  <a:extLst>
                    <a:ext uri="{FF2B5EF4-FFF2-40B4-BE49-F238E27FC236}">
                      <a16:creationId xmlns:a16="http://schemas.microsoft.com/office/drawing/2014/main" id="{E36505FE-3DA0-4195-B0F9-ED17FC08244D}"/>
                    </a:ext>
                  </a:extLst>
                </p:cNvPr>
                <p:cNvSpPr/>
                <p:nvPr/>
              </p:nvSpPr>
              <p:spPr>
                <a:xfrm>
                  <a:off x="10554241" y="46658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9" name="Rectangle 198">
                  <a:extLst>
                    <a:ext uri="{FF2B5EF4-FFF2-40B4-BE49-F238E27FC236}">
                      <a16:creationId xmlns:a16="http://schemas.microsoft.com/office/drawing/2014/main" id="{A2BB4718-E890-450D-A8AD-D2F00320A11A}"/>
                    </a:ext>
                  </a:extLst>
                </p:cNvPr>
                <p:cNvSpPr/>
                <p:nvPr/>
              </p:nvSpPr>
              <p:spPr>
                <a:xfrm>
                  <a:off x="10735316" y="46658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0" name="Rectangle 199">
                  <a:extLst>
                    <a:ext uri="{FF2B5EF4-FFF2-40B4-BE49-F238E27FC236}">
                      <a16:creationId xmlns:a16="http://schemas.microsoft.com/office/drawing/2014/main" id="{DCD4CAB2-4D0C-43E5-AE75-1658587DD92F}"/>
                    </a:ext>
                  </a:extLst>
                </p:cNvPr>
                <p:cNvSpPr/>
                <p:nvPr/>
              </p:nvSpPr>
              <p:spPr>
                <a:xfrm>
                  <a:off x="10916544" y="46658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1" name="Rectangle 200">
                  <a:extLst>
                    <a:ext uri="{FF2B5EF4-FFF2-40B4-BE49-F238E27FC236}">
                      <a16:creationId xmlns:a16="http://schemas.microsoft.com/office/drawing/2014/main" id="{64D77756-DB8A-4D78-A9AF-EBCCB60FA6F5}"/>
                    </a:ext>
                  </a:extLst>
                </p:cNvPr>
                <p:cNvSpPr/>
                <p:nvPr/>
              </p:nvSpPr>
              <p:spPr>
                <a:xfrm>
                  <a:off x="11096180"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2" name="Rectangle 201">
                  <a:extLst>
                    <a:ext uri="{FF2B5EF4-FFF2-40B4-BE49-F238E27FC236}">
                      <a16:creationId xmlns:a16="http://schemas.microsoft.com/office/drawing/2014/main" id="{05268B9C-00C4-4E40-85B0-7CC08216BB2C}"/>
                    </a:ext>
                  </a:extLst>
                </p:cNvPr>
                <p:cNvSpPr/>
                <p:nvPr/>
              </p:nvSpPr>
              <p:spPr>
                <a:xfrm>
                  <a:off x="11275816" y="46658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3" name="Rectangle 202">
                  <a:extLst>
                    <a:ext uri="{FF2B5EF4-FFF2-40B4-BE49-F238E27FC236}">
                      <a16:creationId xmlns:a16="http://schemas.microsoft.com/office/drawing/2014/main" id="{25DE123A-5581-4BE3-AC8E-1479C9C7CB36}"/>
                    </a:ext>
                  </a:extLst>
                </p:cNvPr>
                <p:cNvSpPr/>
                <p:nvPr/>
              </p:nvSpPr>
              <p:spPr>
                <a:xfrm>
                  <a:off x="11456891" y="46658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4" name="Rectangle 203">
                  <a:extLst>
                    <a:ext uri="{FF2B5EF4-FFF2-40B4-BE49-F238E27FC236}">
                      <a16:creationId xmlns:a16="http://schemas.microsoft.com/office/drawing/2014/main" id="{C6237612-0B9D-4648-BCC0-260B86E7DA33}"/>
                    </a:ext>
                  </a:extLst>
                </p:cNvPr>
                <p:cNvSpPr/>
                <p:nvPr/>
              </p:nvSpPr>
              <p:spPr>
                <a:xfrm>
                  <a:off x="11638119" y="46658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5" name="Rectangle 204">
                  <a:extLst>
                    <a:ext uri="{FF2B5EF4-FFF2-40B4-BE49-F238E27FC236}">
                      <a16:creationId xmlns:a16="http://schemas.microsoft.com/office/drawing/2014/main" id="{5CA170A2-092D-4986-BD2E-2B6CCA33BA58}"/>
                    </a:ext>
                  </a:extLst>
                </p:cNvPr>
                <p:cNvSpPr/>
                <p:nvPr/>
              </p:nvSpPr>
              <p:spPr>
                <a:xfrm>
                  <a:off x="11817755"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6" name="Rectangle 205">
                  <a:extLst>
                    <a:ext uri="{FF2B5EF4-FFF2-40B4-BE49-F238E27FC236}">
                      <a16:creationId xmlns:a16="http://schemas.microsoft.com/office/drawing/2014/main" id="{610376FE-06E2-441E-AD21-D40ED2DB38CC}"/>
                    </a:ext>
                  </a:extLst>
                </p:cNvPr>
                <p:cNvSpPr/>
                <p:nvPr/>
              </p:nvSpPr>
              <p:spPr>
                <a:xfrm>
                  <a:off x="445939" y="5222423"/>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1</a:t>
                  </a:r>
                  <a:endParaRPr lang="en-DE" sz="1000" dirty="0"/>
                </a:p>
              </p:txBody>
            </p:sp>
            <p:sp>
              <p:nvSpPr>
                <p:cNvPr id="207" name="Rectangle 206">
                  <a:extLst>
                    <a:ext uri="{FF2B5EF4-FFF2-40B4-BE49-F238E27FC236}">
                      <a16:creationId xmlns:a16="http://schemas.microsoft.com/office/drawing/2014/main" id="{2A921818-72E5-42C1-B03E-8162DF2BE8F9}"/>
                    </a:ext>
                  </a:extLst>
                </p:cNvPr>
                <p:cNvSpPr/>
                <p:nvPr/>
              </p:nvSpPr>
              <p:spPr>
                <a:xfrm>
                  <a:off x="627014" y="5222423"/>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1</a:t>
                  </a:r>
                  <a:endParaRPr lang="en-DE" sz="1000" dirty="0"/>
                </a:p>
              </p:txBody>
            </p:sp>
            <p:sp>
              <p:nvSpPr>
                <p:cNvPr id="208" name="Rectangle 207">
                  <a:extLst>
                    <a:ext uri="{FF2B5EF4-FFF2-40B4-BE49-F238E27FC236}">
                      <a16:creationId xmlns:a16="http://schemas.microsoft.com/office/drawing/2014/main" id="{89DD5241-39A8-48D3-AA5A-B6BCB0602423}"/>
                    </a:ext>
                  </a:extLst>
                </p:cNvPr>
                <p:cNvSpPr/>
                <p:nvPr/>
              </p:nvSpPr>
              <p:spPr>
                <a:xfrm>
                  <a:off x="808242" y="5222423"/>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1</a:t>
                  </a:r>
                  <a:endParaRPr lang="en-DE" sz="1000" dirty="0"/>
                </a:p>
              </p:txBody>
            </p:sp>
            <p:sp>
              <p:nvSpPr>
                <p:cNvPr id="209" name="Rectangle 208">
                  <a:extLst>
                    <a:ext uri="{FF2B5EF4-FFF2-40B4-BE49-F238E27FC236}">
                      <a16:creationId xmlns:a16="http://schemas.microsoft.com/office/drawing/2014/main" id="{CAFDAEC5-4A55-4CCD-9FA3-E84155669211}"/>
                    </a:ext>
                  </a:extLst>
                </p:cNvPr>
                <p:cNvSpPr/>
                <p:nvPr/>
              </p:nvSpPr>
              <p:spPr>
                <a:xfrm>
                  <a:off x="987878" y="5223243"/>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1</a:t>
                  </a:r>
                  <a:endParaRPr lang="en-DE" sz="1000" dirty="0"/>
                </a:p>
              </p:txBody>
            </p:sp>
            <p:sp>
              <p:nvSpPr>
                <p:cNvPr id="210" name="Rectangle 209">
                  <a:extLst>
                    <a:ext uri="{FF2B5EF4-FFF2-40B4-BE49-F238E27FC236}">
                      <a16:creationId xmlns:a16="http://schemas.microsoft.com/office/drawing/2014/main" id="{CBF3CC33-EDBD-4658-838F-2E324278EDAE}"/>
                    </a:ext>
                  </a:extLst>
                </p:cNvPr>
                <p:cNvSpPr/>
                <p:nvPr/>
              </p:nvSpPr>
              <p:spPr>
                <a:xfrm>
                  <a:off x="1167514" y="52224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1" name="Rectangle 210">
                  <a:extLst>
                    <a:ext uri="{FF2B5EF4-FFF2-40B4-BE49-F238E27FC236}">
                      <a16:creationId xmlns:a16="http://schemas.microsoft.com/office/drawing/2014/main" id="{C8BB396E-B8F3-44B2-BC48-388AF4DE5C2A}"/>
                    </a:ext>
                  </a:extLst>
                </p:cNvPr>
                <p:cNvSpPr/>
                <p:nvPr/>
              </p:nvSpPr>
              <p:spPr>
                <a:xfrm>
                  <a:off x="1348589" y="52224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2" name="Rectangle 211">
                  <a:extLst>
                    <a:ext uri="{FF2B5EF4-FFF2-40B4-BE49-F238E27FC236}">
                      <a16:creationId xmlns:a16="http://schemas.microsoft.com/office/drawing/2014/main" id="{F89E3E47-7629-4F3A-81C4-3F35D75A1401}"/>
                    </a:ext>
                  </a:extLst>
                </p:cNvPr>
                <p:cNvSpPr/>
                <p:nvPr/>
              </p:nvSpPr>
              <p:spPr>
                <a:xfrm>
                  <a:off x="1529817" y="52224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3" name="Rectangle 212">
                  <a:extLst>
                    <a:ext uri="{FF2B5EF4-FFF2-40B4-BE49-F238E27FC236}">
                      <a16:creationId xmlns:a16="http://schemas.microsoft.com/office/drawing/2014/main" id="{8445F50B-35EE-4BB9-8BC7-49186A4B03A1}"/>
                    </a:ext>
                  </a:extLst>
                </p:cNvPr>
                <p:cNvSpPr/>
                <p:nvPr/>
              </p:nvSpPr>
              <p:spPr>
                <a:xfrm>
                  <a:off x="1709453" y="52232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4" name="Rectangle 213">
                  <a:extLst>
                    <a:ext uri="{FF2B5EF4-FFF2-40B4-BE49-F238E27FC236}">
                      <a16:creationId xmlns:a16="http://schemas.microsoft.com/office/drawing/2014/main" id="{DE5CE699-B783-457F-9FA0-5ABA37C105DF}"/>
                    </a:ext>
                  </a:extLst>
                </p:cNvPr>
                <p:cNvSpPr/>
                <p:nvPr/>
              </p:nvSpPr>
              <p:spPr>
                <a:xfrm>
                  <a:off x="1892082"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5" name="Rectangle 214">
                  <a:extLst>
                    <a:ext uri="{FF2B5EF4-FFF2-40B4-BE49-F238E27FC236}">
                      <a16:creationId xmlns:a16="http://schemas.microsoft.com/office/drawing/2014/main" id="{F0AF19FD-33ED-408A-A7BF-3D2F35FFE5E4}"/>
                    </a:ext>
                  </a:extLst>
                </p:cNvPr>
                <p:cNvSpPr/>
                <p:nvPr/>
              </p:nvSpPr>
              <p:spPr>
                <a:xfrm>
                  <a:off x="2073157"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6" name="Rectangle 215">
                  <a:extLst>
                    <a:ext uri="{FF2B5EF4-FFF2-40B4-BE49-F238E27FC236}">
                      <a16:creationId xmlns:a16="http://schemas.microsoft.com/office/drawing/2014/main" id="{37E9A986-AD6F-4E6E-A3A4-2513535E4341}"/>
                    </a:ext>
                  </a:extLst>
                </p:cNvPr>
                <p:cNvSpPr/>
                <p:nvPr/>
              </p:nvSpPr>
              <p:spPr>
                <a:xfrm>
                  <a:off x="2254385"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7" name="Rectangle 216">
                  <a:extLst>
                    <a:ext uri="{FF2B5EF4-FFF2-40B4-BE49-F238E27FC236}">
                      <a16:creationId xmlns:a16="http://schemas.microsoft.com/office/drawing/2014/main" id="{F617845D-842C-4C88-B3FF-0DA43CA03410}"/>
                    </a:ext>
                  </a:extLst>
                </p:cNvPr>
                <p:cNvSpPr/>
                <p:nvPr/>
              </p:nvSpPr>
              <p:spPr>
                <a:xfrm>
                  <a:off x="2434021" y="52224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8" name="Rectangle 217">
                  <a:extLst>
                    <a:ext uri="{FF2B5EF4-FFF2-40B4-BE49-F238E27FC236}">
                      <a16:creationId xmlns:a16="http://schemas.microsoft.com/office/drawing/2014/main" id="{038EAAB8-437C-426A-B91C-DBCC658F62E3}"/>
                    </a:ext>
                  </a:extLst>
                </p:cNvPr>
                <p:cNvSpPr/>
                <p:nvPr/>
              </p:nvSpPr>
              <p:spPr>
                <a:xfrm>
                  <a:off x="2613657"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9" name="Rectangle 218">
                  <a:extLst>
                    <a:ext uri="{FF2B5EF4-FFF2-40B4-BE49-F238E27FC236}">
                      <a16:creationId xmlns:a16="http://schemas.microsoft.com/office/drawing/2014/main" id="{1AC23427-2BE2-472F-BAFF-0A33D958BDB6}"/>
                    </a:ext>
                  </a:extLst>
                </p:cNvPr>
                <p:cNvSpPr/>
                <p:nvPr/>
              </p:nvSpPr>
              <p:spPr>
                <a:xfrm>
                  <a:off x="2794732"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0" name="Rectangle 219">
                  <a:extLst>
                    <a:ext uri="{FF2B5EF4-FFF2-40B4-BE49-F238E27FC236}">
                      <a16:creationId xmlns:a16="http://schemas.microsoft.com/office/drawing/2014/main" id="{D9F714DD-EDD1-4DC4-859A-86B788ABDBAD}"/>
                    </a:ext>
                  </a:extLst>
                </p:cNvPr>
                <p:cNvSpPr/>
                <p:nvPr/>
              </p:nvSpPr>
              <p:spPr>
                <a:xfrm>
                  <a:off x="2975960"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1" name="Rectangle 220">
                  <a:extLst>
                    <a:ext uri="{FF2B5EF4-FFF2-40B4-BE49-F238E27FC236}">
                      <a16:creationId xmlns:a16="http://schemas.microsoft.com/office/drawing/2014/main" id="{60C4F637-29C3-482A-ACCB-8F1454EFF946}"/>
                    </a:ext>
                  </a:extLst>
                </p:cNvPr>
                <p:cNvSpPr/>
                <p:nvPr/>
              </p:nvSpPr>
              <p:spPr>
                <a:xfrm>
                  <a:off x="3155596" y="52224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2" name="Rectangle 221">
                  <a:extLst>
                    <a:ext uri="{FF2B5EF4-FFF2-40B4-BE49-F238E27FC236}">
                      <a16:creationId xmlns:a16="http://schemas.microsoft.com/office/drawing/2014/main" id="{9896EA27-DC12-44A2-B6F5-77073E6395D1}"/>
                    </a:ext>
                  </a:extLst>
                </p:cNvPr>
                <p:cNvSpPr/>
                <p:nvPr/>
              </p:nvSpPr>
              <p:spPr>
                <a:xfrm>
                  <a:off x="3335232"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3" name="Rectangle 222">
                  <a:extLst>
                    <a:ext uri="{FF2B5EF4-FFF2-40B4-BE49-F238E27FC236}">
                      <a16:creationId xmlns:a16="http://schemas.microsoft.com/office/drawing/2014/main" id="{CA1947D7-66E2-48B3-BDF5-2150C08F9842}"/>
                    </a:ext>
                  </a:extLst>
                </p:cNvPr>
                <p:cNvSpPr/>
                <p:nvPr/>
              </p:nvSpPr>
              <p:spPr>
                <a:xfrm>
                  <a:off x="3516307"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4" name="Rectangle 223">
                  <a:extLst>
                    <a:ext uri="{FF2B5EF4-FFF2-40B4-BE49-F238E27FC236}">
                      <a16:creationId xmlns:a16="http://schemas.microsoft.com/office/drawing/2014/main" id="{EEF54665-CB7D-4F82-A210-F8E29E9D9A1D}"/>
                    </a:ext>
                  </a:extLst>
                </p:cNvPr>
                <p:cNvSpPr/>
                <p:nvPr/>
              </p:nvSpPr>
              <p:spPr>
                <a:xfrm>
                  <a:off x="3697535"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5" name="Rectangle 224">
                  <a:extLst>
                    <a:ext uri="{FF2B5EF4-FFF2-40B4-BE49-F238E27FC236}">
                      <a16:creationId xmlns:a16="http://schemas.microsoft.com/office/drawing/2014/main" id="{47BB3675-1454-4AF0-B118-3AD398C00684}"/>
                    </a:ext>
                  </a:extLst>
                </p:cNvPr>
                <p:cNvSpPr/>
                <p:nvPr/>
              </p:nvSpPr>
              <p:spPr>
                <a:xfrm>
                  <a:off x="3877171"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6" name="Rectangle 225">
                  <a:extLst>
                    <a:ext uri="{FF2B5EF4-FFF2-40B4-BE49-F238E27FC236}">
                      <a16:creationId xmlns:a16="http://schemas.microsoft.com/office/drawing/2014/main" id="{9DA3927C-F4AF-4367-B617-141315801E53}"/>
                    </a:ext>
                  </a:extLst>
                </p:cNvPr>
                <p:cNvSpPr/>
                <p:nvPr/>
              </p:nvSpPr>
              <p:spPr>
                <a:xfrm>
                  <a:off x="4056807"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7" name="Rectangle 226">
                  <a:extLst>
                    <a:ext uri="{FF2B5EF4-FFF2-40B4-BE49-F238E27FC236}">
                      <a16:creationId xmlns:a16="http://schemas.microsoft.com/office/drawing/2014/main" id="{08B15F17-0410-46FA-9831-9D09EA3EC58A}"/>
                    </a:ext>
                  </a:extLst>
                </p:cNvPr>
                <p:cNvSpPr/>
                <p:nvPr/>
              </p:nvSpPr>
              <p:spPr>
                <a:xfrm>
                  <a:off x="4237882"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8" name="Rectangle 227">
                  <a:extLst>
                    <a:ext uri="{FF2B5EF4-FFF2-40B4-BE49-F238E27FC236}">
                      <a16:creationId xmlns:a16="http://schemas.microsoft.com/office/drawing/2014/main" id="{6266042C-F09E-46FA-ADEC-EBBAE932626D}"/>
                    </a:ext>
                  </a:extLst>
                </p:cNvPr>
                <p:cNvSpPr/>
                <p:nvPr/>
              </p:nvSpPr>
              <p:spPr>
                <a:xfrm>
                  <a:off x="4419110"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9" name="Rectangle 228">
                  <a:extLst>
                    <a:ext uri="{FF2B5EF4-FFF2-40B4-BE49-F238E27FC236}">
                      <a16:creationId xmlns:a16="http://schemas.microsoft.com/office/drawing/2014/main" id="{3D075C66-CD75-4B3C-803E-50EF2F0515E5}"/>
                    </a:ext>
                  </a:extLst>
                </p:cNvPr>
                <p:cNvSpPr/>
                <p:nvPr/>
              </p:nvSpPr>
              <p:spPr>
                <a:xfrm>
                  <a:off x="4598746"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0" name="Rectangle 229">
                  <a:extLst>
                    <a:ext uri="{FF2B5EF4-FFF2-40B4-BE49-F238E27FC236}">
                      <a16:creationId xmlns:a16="http://schemas.microsoft.com/office/drawing/2014/main" id="{D3944A85-38FD-4923-860F-1BF3ADEEE22E}"/>
                    </a:ext>
                  </a:extLst>
                </p:cNvPr>
                <p:cNvSpPr/>
                <p:nvPr/>
              </p:nvSpPr>
              <p:spPr>
                <a:xfrm>
                  <a:off x="4781375"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1" name="Rectangle 230">
                  <a:extLst>
                    <a:ext uri="{FF2B5EF4-FFF2-40B4-BE49-F238E27FC236}">
                      <a16:creationId xmlns:a16="http://schemas.microsoft.com/office/drawing/2014/main" id="{EB30A9DD-BD5D-4056-AF72-67EA18749719}"/>
                    </a:ext>
                  </a:extLst>
                </p:cNvPr>
                <p:cNvSpPr/>
                <p:nvPr/>
              </p:nvSpPr>
              <p:spPr>
                <a:xfrm>
                  <a:off x="4962450"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2" name="Rectangle 231">
                  <a:extLst>
                    <a:ext uri="{FF2B5EF4-FFF2-40B4-BE49-F238E27FC236}">
                      <a16:creationId xmlns:a16="http://schemas.microsoft.com/office/drawing/2014/main" id="{E5F78909-1C91-4A3F-9F01-90F6961C6065}"/>
                    </a:ext>
                  </a:extLst>
                </p:cNvPr>
                <p:cNvSpPr/>
                <p:nvPr/>
              </p:nvSpPr>
              <p:spPr>
                <a:xfrm>
                  <a:off x="5143678"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3" name="Rectangle 232">
                  <a:extLst>
                    <a:ext uri="{FF2B5EF4-FFF2-40B4-BE49-F238E27FC236}">
                      <a16:creationId xmlns:a16="http://schemas.microsoft.com/office/drawing/2014/main" id="{DA24C7DF-5FFE-4939-AF24-6391D6D82DFC}"/>
                    </a:ext>
                  </a:extLst>
                </p:cNvPr>
                <p:cNvSpPr/>
                <p:nvPr/>
              </p:nvSpPr>
              <p:spPr>
                <a:xfrm>
                  <a:off x="5323314"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4" name="Rectangle 233">
                  <a:extLst>
                    <a:ext uri="{FF2B5EF4-FFF2-40B4-BE49-F238E27FC236}">
                      <a16:creationId xmlns:a16="http://schemas.microsoft.com/office/drawing/2014/main" id="{DA65AB59-BBD8-4831-A850-8339A22A3DDC}"/>
                    </a:ext>
                  </a:extLst>
                </p:cNvPr>
                <p:cNvSpPr/>
                <p:nvPr/>
              </p:nvSpPr>
              <p:spPr>
                <a:xfrm>
                  <a:off x="5502950"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5" name="Rectangle 234">
                  <a:extLst>
                    <a:ext uri="{FF2B5EF4-FFF2-40B4-BE49-F238E27FC236}">
                      <a16:creationId xmlns:a16="http://schemas.microsoft.com/office/drawing/2014/main" id="{7E5F12E4-7836-406C-ADA3-7D16A4C02EEB}"/>
                    </a:ext>
                  </a:extLst>
                </p:cNvPr>
                <p:cNvSpPr/>
                <p:nvPr/>
              </p:nvSpPr>
              <p:spPr>
                <a:xfrm>
                  <a:off x="5684025"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6" name="Rectangle 235">
                  <a:extLst>
                    <a:ext uri="{FF2B5EF4-FFF2-40B4-BE49-F238E27FC236}">
                      <a16:creationId xmlns:a16="http://schemas.microsoft.com/office/drawing/2014/main" id="{9A25E1D6-F205-4575-BABC-C36447FD4D50}"/>
                    </a:ext>
                  </a:extLst>
                </p:cNvPr>
                <p:cNvSpPr/>
                <p:nvPr/>
              </p:nvSpPr>
              <p:spPr>
                <a:xfrm>
                  <a:off x="5865253"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7" name="Rectangle 236">
                  <a:extLst>
                    <a:ext uri="{FF2B5EF4-FFF2-40B4-BE49-F238E27FC236}">
                      <a16:creationId xmlns:a16="http://schemas.microsoft.com/office/drawing/2014/main" id="{0458CBAB-E15E-4FB9-BEFD-19E1A091CF7F}"/>
                    </a:ext>
                  </a:extLst>
                </p:cNvPr>
                <p:cNvSpPr/>
                <p:nvPr/>
              </p:nvSpPr>
              <p:spPr>
                <a:xfrm>
                  <a:off x="6044889"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8" name="Rectangle 237">
                  <a:extLst>
                    <a:ext uri="{FF2B5EF4-FFF2-40B4-BE49-F238E27FC236}">
                      <a16:creationId xmlns:a16="http://schemas.microsoft.com/office/drawing/2014/main" id="{02B9F771-839D-4BF6-932B-CF4CB111CFD6}"/>
                    </a:ext>
                  </a:extLst>
                </p:cNvPr>
                <p:cNvSpPr/>
                <p:nvPr/>
              </p:nvSpPr>
              <p:spPr>
                <a:xfrm>
                  <a:off x="6224525"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9" name="Rectangle 238">
                  <a:extLst>
                    <a:ext uri="{FF2B5EF4-FFF2-40B4-BE49-F238E27FC236}">
                      <a16:creationId xmlns:a16="http://schemas.microsoft.com/office/drawing/2014/main" id="{E653ACBD-CCAF-4252-A501-50FD328EC111}"/>
                    </a:ext>
                  </a:extLst>
                </p:cNvPr>
                <p:cNvSpPr/>
                <p:nvPr/>
              </p:nvSpPr>
              <p:spPr>
                <a:xfrm>
                  <a:off x="6405600"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0" name="Rectangle 239">
                  <a:extLst>
                    <a:ext uri="{FF2B5EF4-FFF2-40B4-BE49-F238E27FC236}">
                      <a16:creationId xmlns:a16="http://schemas.microsoft.com/office/drawing/2014/main" id="{D387B5AC-8712-497F-80AC-D6339D469DC7}"/>
                    </a:ext>
                  </a:extLst>
                </p:cNvPr>
                <p:cNvSpPr/>
                <p:nvPr/>
              </p:nvSpPr>
              <p:spPr>
                <a:xfrm>
                  <a:off x="6586828"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1" name="Rectangle 240">
                  <a:extLst>
                    <a:ext uri="{FF2B5EF4-FFF2-40B4-BE49-F238E27FC236}">
                      <a16:creationId xmlns:a16="http://schemas.microsoft.com/office/drawing/2014/main" id="{5D1C312C-D633-41F1-918D-A4DA218389E8}"/>
                    </a:ext>
                  </a:extLst>
                </p:cNvPr>
                <p:cNvSpPr/>
                <p:nvPr/>
              </p:nvSpPr>
              <p:spPr>
                <a:xfrm>
                  <a:off x="6766464"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2" name="Rectangle 241">
                  <a:extLst>
                    <a:ext uri="{FF2B5EF4-FFF2-40B4-BE49-F238E27FC236}">
                      <a16:creationId xmlns:a16="http://schemas.microsoft.com/office/drawing/2014/main" id="{FA9F5795-DE3E-46D1-93ED-15FE3B5AFD6A}"/>
                    </a:ext>
                  </a:extLst>
                </p:cNvPr>
                <p:cNvSpPr/>
                <p:nvPr/>
              </p:nvSpPr>
              <p:spPr>
                <a:xfrm>
                  <a:off x="6946100"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3" name="Rectangle 242">
                  <a:extLst>
                    <a:ext uri="{FF2B5EF4-FFF2-40B4-BE49-F238E27FC236}">
                      <a16:creationId xmlns:a16="http://schemas.microsoft.com/office/drawing/2014/main" id="{30C7A558-A285-4369-ACD0-C14C46A0CDB8}"/>
                    </a:ext>
                  </a:extLst>
                </p:cNvPr>
                <p:cNvSpPr/>
                <p:nvPr/>
              </p:nvSpPr>
              <p:spPr>
                <a:xfrm>
                  <a:off x="7127175"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4" name="Rectangle 243">
                  <a:extLst>
                    <a:ext uri="{FF2B5EF4-FFF2-40B4-BE49-F238E27FC236}">
                      <a16:creationId xmlns:a16="http://schemas.microsoft.com/office/drawing/2014/main" id="{62ECBC60-A01F-465B-B2C8-1387D585ECBA}"/>
                    </a:ext>
                  </a:extLst>
                </p:cNvPr>
                <p:cNvSpPr/>
                <p:nvPr/>
              </p:nvSpPr>
              <p:spPr>
                <a:xfrm>
                  <a:off x="7308403"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5" name="Rectangle 244">
                  <a:extLst>
                    <a:ext uri="{FF2B5EF4-FFF2-40B4-BE49-F238E27FC236}">
                      <a16:creationId xmlns:a16="http://schemas.microsoft.com/office/drawing/2014/main" id="{60E53B81-285D-4AC7-BCCE-241173B04934}"/>
                    </a:ext>
                  </a:extLst>
                </p:cNvPr>
                <p:cNvSpPr/>
                <p:nvPr/>
              </p:nvSpPr>
              <p:spPr>
                <a:xfrm>
                  <a:off x="7488039"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6" name="Rectangle 245">
                  <a:extLst>
                    <a:ext uri="{FF2B5EF4-FFF2-40B4-BE49-F238E27FC236}">
                      <a16:creationId xmlns:a16="http://schemas.microsoft.com/office/drawing/2014/main" id="{C0C1F6B4-593E-4155-9648-7F5B8D788559}"/>
                    </a:ext>
                  </a:extLst>
                </p:cNvPr>
                <p:cNvSpPr/>
                <p:nvPr/>
              </p:nvSpPr>
              <p:spPr>
                <a:xfrm>
                  <a:off x="7670668"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7" name="Rectangle 246">
                  <a:extLst>
                    <a:ext uri="{FF2B5EF4-FFF2-40B4-BE49-F238E27FC236}">
                      <a16:creationId xmlns:a16="http://schemas.microsoft.com/office/drawing/2014/main" id="{10677CF4-AFE0-4AAF-8155-3D33200CB7D2}"/>
                    </a:ext>
                  </a:extLst>
                </p:cNvPr>
                <p:cNvSpPr/>
                <p:nvPr/>
              </p:nvSpPr>
              <p:spPr>
                <a:xfrm>
                  <a:off x="7851743"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8" name="Rectangle 247">
                  <a:extLst>
                    <a:ext uri="{FF2B5EF4-FFF2-40B4-BE49-F238E27FC236}">
                      <a16:creationId xmlns:a16="http://schemas.microsoft.com/office/drawing/2014/main" id="{C1FB31C7-0920-445B-B689-2682A53D8E36}"/>
                    </a:ext>
                  </a:extLst>
                </p:cNvPr>
                <p:cNvSpPr/>
                <p:nvPr/>
              </p:nvSpPr>
              <p:spPr>
                <a:xfrm>
                  <a:off x="8032971"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9" name="Rectangle 248">
                  <a:extLst>
                    <a:ext uri="{FF2B5EF4-FFF2-40B4-BE49-F238E27FC236}">
                      <a16:creationId xmlns:a16="http://schemas.microsoft.com/office/drawing/2014/main" id="{ACC11ECE-1D6A-4CC2-9905-373124CF6707}"/>
                    </a:ext>
                  </a:extLst>
                </p:cNvPr>
                <p:cNvSpPr/>
                <p:nvPr/>
              </p:nvSpPr>
              <p:spPr>
                <a:xfrm>
                  <a:off x="8212607"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0" name="Rectangle 249">
                  <a:extLst>
                    <a:ext uri="{FF2B5EF4-FFF2-40B4-BE49-F238E27FC236}">
                      <a16:creationId xmlns:a16="http://schemas.microsoft.com/office/drawing/2014/main" id="{FA9E93D5-71B4-48FC-9E37-18B96FA8FBB8}"/>
                    </a:ext>
                  </a:extLst>
                </p:cNvPr>
                <p:cNvSpPr/>
                <p:nvPr/>
              </p:nvSpPr>
              <p:spPr>
                <a:xfrm>
                  <a:off x="8392243"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1" name="Rectangle 250">
                  <a:extLst>
                    <a:ext uri="{FF2B5EF4-FFF2-40B4-BE49-F238E27FC236}">
                      <a16:creationId xmlns:a16="http://schemas.microsoft.com/office/drawing/2014/main" id="{2EE59F5F-EEBF-4324-B62F-0864328FCC95}"/>
                    </a:ext>
                  </a:extLst>
                </p:cNvPr>
                <p:cNvSpPr/>
                <p:nvPr/>
              </p:nvSpPr>
              <p:spPr>
                <a:xfrm>
                  <a:off x="8573318"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2" name="Rectangle 251">
                  <a:extLst>
                    <a:ext uri="{FF2B5EF4-FFF2-40B4-BE49-F238E27FC236}">
                      <a16:creationId xmlns:a16="http://schemas.microsoft.com/office/drawing/2014/main" id="{4EA46C16-A40C-4D3F-8E34-55D19555348C}"/>
                    </a:ext>
                  </a:extLst>
                </p:cNvPr>
                <p:cNvSpPr/>
                <p:nvPr/>
              </p:nvSpPr>
              <p:spPr>
                <a:xfrm>
                  <a:off x="8754546"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3" name="Rectangle 252">
                  <a:extLst>
                    <a:ext uri="{FF2B5EF4-FFF2-40B4-BE49-F238E27FC236}">
                      <a16:creationId xmlns:a16="http://schemas.microsoft.com/office/drawing/2014/main" id="{80FF38E9-FC1E-4A69-AD3A-41781BCC9066}"/>
                    </a:ext>
                  </a:extLst>
                </p:cNvPr>
                <p:cNvSpPr/>
                <p:nvPr/>
              </p:nvSpPr>
              <p:spPr>
                <a:xfrm>
                  <a:off x="8934182"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4" name="Rectangle 253">
                  <a:extLst>
                    <a:ext uri="{FF2B5EF4-FFF2-40B4-BE49-F238E27FC236}">
                      <a16:creationId xmlns:a16="http://schemas.microsoft.com/office/drawing/2014/main" id="{A732C0D5-3B4E-4666-A140-29265991AC06}"/>
                    </a:ext>
                  </a:extLst>
                </p:cNvPr>
                <p:cNvSpPr/>
                <p:nvPr/>
              </p:nvSpPr>
              <p:spPr>
                <a:xfrm>
                  <a:off x="9113818"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5" name="Rectangle 254">
                  <a:extLst>
                    <a:ext uri="{FF2B5EF4-FFF2-40B4-BE49-F238E27FC236}">
                      <a16:creationId xmlns:a16="http://schemas.microsoft.com/office/drawing/2014/main" id="{C0A9CC55-65B5-49CE-B8FA-94C0438F81A3}"/>
                    </a:ext>
                  </a:extLst>
                </p:cNvPr>
                <p:cNvSpPr/>
                <p:nvPr/>
              </p:nvSpPr>
              <p:spPr>
                <a:xfrm>
                  <a:off x="9294893"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6" name="Rectangle 255">
                  <a:extLst>
                    <a:ext uri="{FF2B5EF4-FFF2-40B4-BE49-F238E27FC236}">
                      <a16:creationId xmlns:a16="http://schemas.microsoft.com/office/drawing/2014/main" id="{F9895B2A-B9AA-46E6-A250-0B68661230FF}"/>
                    </a:ext>
                  </a:extLst>
                </p:cNvPr>
                <p:cNvSpPr/>
                <p:nvPr/>
              </p:nvSpPr>
              <p:spPr>
                <a:xfrm>
                  <a:off x="9476120"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7" name="Rectangle 256">
                  <a:extLst>
                    <a:ext uri="{FF2B5EF4-FFF2-40B4-BE49-F238E27FC236}">
                      <a16:creationId xmlns:a16="http://schemas.microsoft.com/office/drawing/2014/main" id="{7B099C64-2474-4637-9F3A-106E8070F56A}"/>
                    </a:ext>
                  </a:extLst>
                </p:cNvPr>
                <p:cNvSpPr/>
                <p:nvPr/>
              </p:nvSpPr>
              <p:spPr>
                <a:xfrm>
                  <a:off x="9655757"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8" name="Rectangle 257">
                  <a:extLst>
                    <a:ext uri="{FF2B5EF4-FFF2-40B4-BE49-F238E27FC236}">
                      <a16:creationId xmlns:a16="http://schemas.microsoft.com/office/drawing/2014/main" id="{707102A0-A7E7-426D-BE5A-631996585B1B}"/>
                    </a:ext>
                  </a:extLst>
                </p:cNvPr>
                <p:cNvSpPr/>
                <p:nvPr/>
              </p:nvSpPr>
              <p:spPr>
                <a:xfrm>
                  <a:off x="9835393"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9" name="Rectangle 258">
                  <a:extLst>
                    <a:ext uri="{FF2B5EF4-FFF2-40B4-BE49-F238E27FC236}">
                      <a16:creationId xmlns:a16="http://schemas.microsoft.com/office/drawing/2014/main" id="{A20EFDE4-47E6-4306-AA61-BFF73BCA983F}"/>
                    </a:ext>
                  </a:extLst>
                </p:cNvPr>
                <p:cNvSpPr/>
                <p:nvPr/>
              </p:nvSpPr>
              <p:spPr>
                <a:xfrm>
                  <a:off x="10016468"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0" name="Rectangle 259">
                  <a:extLst>
                    <a:ext uri="{FF2B5EF4-FFF2-40B4-BE49-F238E27FC236}">
                      <a16:creationId xmlns:a16="http://schemas.microsoft.com/office/drawing/2014/main" id="{80AD77E9-D8C9-4184-8F1C-67DBBBBF0146}"/>
                    </a:ext>
                  </a:extLst>
                </p:cNvPr>
                <p:cNvSpPr/>
                <p:nvPr/>
              </p:nvSpPr>
              <p:spPr>
                <a:xfrm>
                  <a:off x="10197696"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1" name="Rectangle 260">
                  <a:extLst>
                    <a:ext uri="{FF2B5EF4-FFF2-40B4-BE49-F238E27FC236}">
                      <a16:creationId xmlns:a16="http://schemas.microsoft.com/office/drawing/2014/main" id="{E84A1001-C7E8-4CB2-963B-740AB1DCE309}"/>
                    </a:ext>
                  </a:extLst>
                </p:cNvPr>
                <p:cNvSpPr/>
                <p:nvPr/>
              </p:nvSpPr>
              <p:spPr>
                <a:xfrm>
                  <a:off x="10377332"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2" name="Rectangle 261">
                  <a:extLst>
                    <a:ext uri="{FF2B5EF4-FFF2-40B4-BE49-F238E27FC236}">
                      <a16:creationId xmlns:a16="http://schemas.microsoft.com/office/drawing/2014/main" id="{CF0C5950-3B91-466E-8425-22F1BEFC2259}"/>
                    </a:ext>
                  </a:extLst>
                </p:cNvPr>
                <p:cNvSpPr/>
                <p:nvPr/>
              </p:nvSpPr>
              <p:spPr>
                <a:xfrm>
                  <a:off x="10559961" y="52166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3" name="Rectangle 262">
                  <a:extLst>
                    <a:ext uri="{FF2B5EF4-FFF2-40B4-BE49-F238E27FC236}">
                      <a16:creationId xmlns:a16="http://schemas.microsoft.com/office/drawing/2014/main" id="{FF74B065-DFC5-41A0-8B4C-6F8FAC4804AF}"/>
                    </a:ext>
                  </a:extLst>
                </p:cNvPr>
                <p:cNvSpPr/>
                <p:nvPr/>
              </p:nvSpPr>
              <p:spPr>
                <a:xfrm>
                  <a:off x="10741036" y="52166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4" name="Rectangle 263">
                  <a:extLst>
                    <a:ext uri="{FF2B5EF4-FFF2-40B4-BE49-F238E27FC236}">
                      <a16:creationId xmlns:a16="http://schemas.microsoft.com/office/drawing/2014/main" id="{CBF4C210-492B-47B5-B0AB-5A6B1F732922}"/>
                    </a:ext>
                  </a:extLst>
                </p:cNvPr>
                <p:cNvSpPr/>
                <p:nvPr/>
              </p:nvSpPr>
              <p:spPr>
                <a:xfrm>
                  <a:off x="10922264" y="52166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5" name="Rectangle 264">
                  <a:extLst>
                    <a:ext uri="{FF2B5EF4-FFF2-40B4-BE49-F238E27FC236}">
                      <a16:creationId xmlns:a16="http://schemas.microsoft.com/office/drawing/2014/main" id="{C0815501-9DC8-4C4D-90FC-9BDA400D49D3}"/>
                    </a:ext>
                  </a:extLst>
                </p:cNvPr>
                <p:cNvSpPr/>
                <p:nvPr/>
              </p:nvSpPr>
              <p:spPr>
                <a:xfrm>
                  <a:off x="11101900"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6" name="Rectangle 265">
                  <a:extLst>
                    <a:ext uri="{FF2B5EF4-FFF2-40B4-BE49-F238E27FC236}">
                      <a16:creationId xmlns:a16="http://schemas.microsoft.com/office/drawing/2014/main" id="{818896E6-13BA-4087-97BB-313935EBD1FA}"/>
                    </a:ext>
                  </a:extLst>
                </p:cNvPr>
                <p:cNvSpPr/>
                <p:nvPr/>
              </p:nvSpPr>
              <p:spPr>
                <a:xfrm>
                  <a:off x="11281536" y="52166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7" name="Rectangle 266">
                  <a:extLst>
                    <a:ext uri="{FF2B5EF4-FFF2-40B4-BE49-F238E27FC236}">
                      <a16:creationId xmlns:a16="http://schemas.microsoft.com/office/drawing/2014/main" id="{F46A0B03-0339-436D-BA8A-312623A1CF79}"/>
                    </a:ext>
                  </a:extLst>
                </p:cNvPr>
                <p:cNvSpPr/>
                <p:nvPr/>
              </p:nvSpPr>
              <p:spPr>
                <a:xfrm>
                  <a:off x="11462611" y="52166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8" name="Rectangle 267">
                  <a:extLst>
                    <a:ext uri="{FF2B5EF4-FFF2-40B4-BE49-F238E27FC236}">
                      <a16:creationId xmlns:a16="http://schemas.microsoft.com/office/drawing/2014/main" id="{5BDDAA6B-14D0-40B4-9771-82BB84F20348}"/>
                    </a:ext>
                  </a:extLst>
                </p:cNvPr>
                <p:cNvSpPr/>
                <p:nvPr/>
              </p:nvSpPr>
              <p:spPr>
                <a:xfrm>
                  <a:off x="11643839" y="52166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9" name="Rectangle 268">
                  <a:extLst>
                    <a:ext uri="{FF2B5EF4-FFF2-40B4-BE49-F238E27FC236}">
                      <a16:creationId xmlns:a16="http://schemas.microsoft.com/office/drawing/2014/main" id="{196F642E-168D-4AA4-93A1-7351439BF32C}"/>
                    </a:ext>
                  </a:extLst>
                </p:cNvPr>
                <p:cNvSpPr/>
                <p:nvPr/>
              </p:nvSpPr>
              <p:spPr>
                <a:xfrm>
                  <a:off x="11823475"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70" name="TextBox 269">
                  <a:extLst>
                    <a:ext uri="{FF2B5EF4-FFF2-40B4-BE49-F238E27FC236}">
                      <a16:creationId xmlns:a16="http://schemas.microsoft.com/office/drawing/2014/main" id="{CBD996F8-0BA1-428E-893A-8558C7294038}"/>
                    </a:ext>
                  </a:extLst>
                </p:cNvPr>
                <p:cNvSpPr txBox="1"/>
                <p:nvPr/>
              </p:nvSpPr>
              <p:spPr>
                <a:xfrm>
                  <a:off x="-311852" y="3430932"/>
                  <a:ext cx="419249" cy="372703"/>
                </a:xfrm>
                <a:prstGeom prst="rect">
                  <a:avLst/>
                </a:prstGeom>
                <a:noFill/>
              </p:spPr>
              <p:txBody>
                <a:bodyPr wrap="none" rtlCol="0">
                  <a:spAutoFit/>
                </a:bodyPr>
                <a:lstStyle/>
                <a:p>
                  <a:r>
                    <a:rPr lang="de-DE" sz="1200" dirty="0"/>
                    <a:t>+</a:t>
                  </a:r>
                  <a:endParaRPr lang="en-DE" sz="1200" dirty="0"/>
                </a:p>
              </p:txBody>
            </p:sp>
            <p:sp>
              <p:nvSpPr>
                <p:cNvPr id="271" name="TextBox 270">
                  <a:extLst>
                    <a:ext uri="{FF2B5EF4-FFF2-40B4-BE49-F238E27FC236}">
                      <a16:creationId xmlns:a16="http://schemas.microsoft.com/office/drawing/2014/main" id="{EA629891-5F39-42F7-AE03-B1803F4E42BB}"/>
                    </a:ext>
                  </a:extLst>
                </p:cNvPr>
                <p:cNvSpPr txBox="1"/>
                <p:nvPr/>
              </p:nvSpPr>
              <p:spPr>
                <a:xfrm>
                  <a:off x="-311852" y="4188648"/>
                  <a:ext cx="419249" cy="372703"/>
                </a:xfrm>
                <a:prstGeom prst="rect">
                  <a:avLst/>
                </a:prstGeom>
                <a:noFill/>
              </p:spPr>
              <p:txBody>
                <a:bodyPr wrap="none" rtlCol="0">
                  <a:spAutoFit/>
                </a:bodyPr>
                <a:lstStyle/>
                <a:p>
                  <a:r>
                    <a:rPr lang="de-DE" sz="1200" dirty="0"/>
                    <a:t>=</a:t>
                  </a:r>
                  <a:endParaRPr lang="en-DE" sz="1200" dirty="0"/>
                </a:p>
              </p:txBody>
            </p:sp>
          </p:grpSp>
          <p:sp>
            <p:nvSpPr>
              <p:cNvPr id="12" name="TextBox 11">
                <a:extLst>
                  <a:ext uri="{FF2B5EF4-FFF2-40B4-BE49-F238E27FC236}">
                    <a16:creationId xmlns:a16="http://schemas.microsoft.com/office/drawing/2014/main" id="{31E32B3B-8553-4E48-9390-C17DF61D81B8}"/>
                  </a:ext>
                </a:extLst>
              </p:cNvPr>
              <p:cNvSpPr txBox="1"/>
              <p:nvPr/>
            </p:nvSpPr>
            <p:spPr>
              <a:xfrm>
                <a:off x="6208866" y="3434774"/>
                <a:ext cx="419249" cy="372703"/>
              </a:xfrm>
              <a:prstGeom prst="rect">
                <a:avLst/>
              </a:prstGeom>
              <a:noFill/>
            </p:spPr>
            <p:txBody>
              <a:bodyPr wrap="none" rtlCol="0">
                <a:spAutoFit/>
              </a:bodyPr>
              <a:lstStyle/>
              <a:p>
                <a:r>
                  <a:rPr lang="de-DE" sz="1200" dirty="0"/>
                  <a:t>+</a:t>
                </a:r>
                <a:endParaRPr lang="en-DE" sz="1200" dirty="0"/>
              </a:p>
            </p:txBody>
          </p:sp>
          <p:sp>
            <p:nvSpPr>
              <p:cNvPr id="13" name="TextBox 12">
                <a:extLst>
                  <a:ext uri="{FF2B5EF4-FFF2-40B4-BE49-F238E27FC236}">
                    <a16:creationId xmlns:a16="http://schemas.microsoft.com/office/drawing/2014/main" id="{43AB6FCF-433B-475C-8DC2-0F5FF6B5B1A7}"/>
                  </a:ext>
                </a:extLst>
              </p:cNvPr>
              <p:cNvSpPr txBox="1"/>
              <p:nvPr/>
            </p:nvSpPr>
            <p:spPr>
              <a:xfrm>
                <a:off x="6204703" y="4195605"/>
                <a:ext cx="419249" cy="372703"/>
              </a:xfrm>
              <a:prstGeom prst="rect">
                <a:avLst/>
              </a:prstGeom>
              <a:noFill/>
            </p:spPr>
            <p:txBody>
              <a:bodyPr wrap="none" rtlCol="0">
                <a:spAutoFit/>
              </a:bodyPr>
              <a:lstStyle/>
              <a:p>
                <a:r>
                  <a:rPr lang="de-DE" sz="1200" dirty="0"/>
                  <a:t>=</a:t>
                </a:r>
                <a:endParaRPr lang="en-DE" sz="1200" dirty="0"/>
              </a:p>
            </p:txBody>
          </p:sp>
        </p:grpSp>
      </p:grpSp>
      <p:sp>
        <p:nvSpPr>
          <p:cNvPr id="272" name="Rectangle 271">
            <a:extLst>
              <a:ext uri="{FF2B5EF4-FFF2-40B4-BE49-F238E27FC236}">
                <a16:creationId xmlns:a16="http://schemas.microsoft.com/office/drawing/2014/main" id="{4B5E7426-CDA5-4C2B-B721-1A477E9AA52F}"/>
              </a:ext>
            </a:extLst>
          </p:cNvPr>
          <p:cNvSpPr/>
          <p:nvPr/>
        </p:nvSpPr>
        <p:spPr>
          <a:xfrm>
            <a:off x="5028439" y="126782"/>
            <a:ext cx="2964670" cy="1041169"/>
          </a:xfrm>
          <a:prstGeom prst="rect">
            <a:avLst/>
          </a:prstGeom>
          <a:solidFill>
            <a:schemeClr val="accent6">
              <a:lumMod val="25000"/>
              <a:lumOff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bg2">
                    <a:lumMod val="90000"/>
                    <a:lumOff val="10000"/>
                  </a:schemeClr>
                </a:solidFill>
                <a:latin typeface="Courier New" panose="02070309020205020404" pitchFamily="49" charset="0"/>
                <a:cs typeface="Courier New" panose="02070309020205020404" pitchFamily="49" charset="0"/>
              </a:rPr>
              <a:t>…</a:t>
            </a:r>
          </a:p>
          <a:p>
            <a:r>
              <a:rPr lang="de-DE" b="1" dirty="0">
                <a:solidFill>
                  <a:schemeClr val="accent2"/>
                </a:solidFill>
                <a:latin typeface="Courier New" panose="02070309020205020404" pitchFamily="49" charset="0"/>
                <a:cs typeface="Courier New" panose="02070309020205020404" pitchFamily="49" charset="0"/>
              </a:rPr>
              <a:t>v_add_f32 </a:t>
            </a:r>
            <a:r>
              <a:rPr lang="de-DE" b="1" dirty="0">
                <a:solidFill>
                  <a:schemeClr val="accent5">
                    <a:lumMod val="50000"/>
                  </a:schemeClr>
                </a:solidFill>
                <a:latin typeface="Courier New" panose="02070309020205020404" pitchFamily="49" charset="0"/>
                <a:cs typeface="Courier New" panose="02070309020205020404" pitchFamily="49" charset="0"/>
              </a:rPr>
              <a:t>v2, v0, v1</a:t>
            </a:r>
          </a:p>
          <a:p>
            <a:r>
              <a:rPr lang="de-DE" dirty="0">
                <a:solidFill>
                  <a:schemeClr val="bg2">
                    <a:lumMod val="90000"/>
                    <a:lumOff val="1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97044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EDA723-A78B-47D1-8B28-BE23D577F4C9}"/>
              </a:ext>
            </a:extLst>
          </p:cNvPr>
          <p:cNvSpPr>
            <a:spLocks noGrp="1"/>
          </p:cNvSpPr>
          <p:nvPr>
            <p:ph idx="1"/>
          </p:nvPr>
        </p:nvSpPr>
        <p:spPr/>
        <p:txBody>
          <a:bodyPr/>
          <a:lstStyle/>
          <a:p>
            <a:pPr marL="0" indent="0">
              <a:buNone/>
            </a:pPr>
            <a:r>
              <a:rPr lang="de-DE" dirty="0"/>
              <a:t>Consider a thread group with 4 threads - [numthreads(4,1,1)]</a:t>
            </a:r>
          </a:p>
          <a:p>
            <a:pPr marL="0" indent="0">
              <a:buNone/>
            </a:pPr>
            <a:r>
              <a:rPr lang="de-DE" dirty="0"/>
              <a:t>Remember the SIMD is actually 16-wide?</a:t>
            </a:r>
          </a:p>
          <a:p>
            <a:endParaRPr lang="de-DE" dirty="0"/>
          </a:p>
          <a:p>
            <a:endParaRPr lang="de-DE" dirty="0"/>
          </a:p>
          <a:p>
            <a:endParaRPr lang="de-DE" dirty="0"/>
          </a:p>
          <a:p>
            <a:endParaRPr lang="de-DE" dirty="0"/>
          </a:p>
          <a:p>
            <a:endParaRPr lang="en-DE" dirty="0"/>
          </a:p>
        </p:txBody>
      </p:sp>
      <p:sp>
        <p:nvSpPr>
          <p:cNvPr id="3" name="Text Placeholder 2">
            <a:extLst>
              <a:ext uri="{FF2B5EF4-FFF2-40B4-BE49-F238E27FC236}">
                <a16:creationId xmlns:a16="http://schemas.microsoft.com/office/drawing/2014/main" id="{CB90F682-9750-488A-B75D-BAB3F29DADFC}"/>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9622782C-D9D0-4E91-900C-119E7AC36CF9}"/>
              </a:ext>
            </a:extLst>
          </p:cNvPr>
          <p:cNvSpPr>
            <a:spLocks noGrp="1"/>
          </p:cNvSpPr>
          <p:nvPr>
            <p:ph type="title"/>
          </p:nvPr>
        </p:nvSpPr>
        <p:spPr/>
        <p:txBody>
          <a:bodyPr/>
          <a:lstStyle/>
          <a:p>
            <a:r>
              <a:rPr lang="de-DE" dirty="0"/>
              <a:t>Execution mask</a:t>
            </a:r>
            <a:endParaRPr lang="en-DE" dirty="0"/>
          </a:p>
        </p:txBody>
      </p:sp>
      <p:grpSp>
        <p:nvGrpSpPr>
          <p:cNvPr id="5" name="Group 4">
            <a:extLst>
              <a:ext uri="{FF2B5EF4-FFF2-40B4-BE49-F238E27FC236}">
                <a16:creationId xmlns:a16="http://schemas.microsoft.com/office/drawing/2014/main" id="{BA7F6F0D-01F2-48D3-9485-59C15B503874}"/>
              </a:ext>
            </a:extLst>
          </p:cNvPr>
          <p:cNvGrpSpPr/>
          <p:nvPr/>
        </p:nvGrpSpPr>
        <p:grpSpPr>
          <a:xfrm>
            <a:off x="262301" y="2209383"/>
            <a:ext cx="8167532" cy="1826286"/>
            <a:chOff x="-500521" y="3017761"/>
            <a:chExt cx="12477414" cy="2457271"/>
          </a:xfrm>
        </p:grpSpPr>
        <p:sp>
          <p:nvSpPr>
            <p:cNvPr id="6" name="TextBox 5">
              <a:extLst>
                <a:ext uri="{FF2B5EF4-FFF2-40B4-BE49-F238E27FC236}">
                  <a16:creationId xmlns:a16="http://schemas.microsoft.com/office/drawing/2014/main" id="{091390E7-BC81-42B3-BA0F-D4B56BA59AD7}"/>
                </a:ext>
              </a:extLst>
            </p:cNvPr>
            <p:cNvSpPr txBox="1"/>
            <p:nvPr/>
          </p:nvSpPr>
          <p:spPr>
            <a:xfrm>
              <a:off x="-364377" y="3017761"/>
              <a:ext cx="529450" cy="372703"/>
            </a:xfrm>
            <a:prstGeom prst="rect">
              <a:avLst/>
            </a:prstGeom>
            <a:noFill/>
          </p:spPr>
          <p:txBody>
            <a:bodyPr wrap="none" rtlCol="0">
              <a:spAutoFit/>
            </a:bodyPr>
            <a:lstStyle/>
            <a:p>
              <a:r>
                <a:rPr lang="de-DE" sz="1200" dirty="0"/>
                <a:t>v0</a:t>
              </a:r>
              <a:endParaRPr lang="en-DE" sz="1200" dirty="0"/>
            </a:p>
          </p:txBody>
        </p:sp>
        <p:sp>
          <p:nvSpPr>
            <p:cNvPr id="7" name="TextBox 6">
              <a:extLst>
                <a:ext uri="{FF2B5EF4-FFF2-40B4-BE49-F238E27FC236}">
                  <a16:creationId xmlns:a16="http://schemas.microsoft.com/office/drawing/2014/main" id="{B7C12FD0-5A37-40B9-8B4E-9172EFD73770}"/>
                </a:ext>
              </a:extLst>
            </p:cNvPr>
            <p:cNvSpPr txBox="1"/>
            <p:nvPr/>
          </p:nvSpPr>
          <p:spPr>
            <a:xfrm>
              <a:off x="-366952" y="3754400"/>
              <a:ext cx="529450" cy="372703"/>
            </a:xfrm>
            <a:prstGeom prst="rect">
              <a:avLst/>
            </a:prstGeom>
            <a:noFill/>
          </p:spPr>
          <p:txBody>
            <a:bodyPr wrap="none" rtlCol="0">
              <a:spAutoFit/>
            </a:bodyPr>
            <a:lstStyle/>
            <a:p>
              <a:r>
                <a:rPr lang="de-DE" sz="1200" dirty="0"/>
                <a:t>v1</a:t>
              </a:r>
              <a:endParaRPr lang="en-DE" sz="1200" dirty="0"/>
            </a:p>
          </p:txBody>
        </p:sp>
        <p:sp>
          <p:nvSpPr>
            <p:cNvPr id="8" name="TextBox 7">
              <a:extLst>
                <a:ext uri="{FF2B5EF4-FFF2-40B4-BE49-F238E27FC236}">
                  <a16:creationId xmlns:a16="http://schemas.microsoft.com/office/drawing/2014/main" id="{DFC18987-C78F-48CB-880A-4DDDC4156739}"/>
                </a:ext>
              </a:extLst>
            </p:cNvPr>
            <p:cNvSpPr txBox="1"/>
            <p:nvPr/>
          </p:nvSpPr>
          <p:spPr>
            <a:xfrm>
              <a:off x="-390783" y="4549109"/>
              <a:ext cx="529450" cy="372703"/>
            </a:xfrm>
            <a:prstGeom prst="rect">
              <a:avLst/>
            </a:prstGeom>
            <a:noFill/>
          </p:spPr>
          <p:txBody>
            <a:bodyPr wrap="none" rtlCol="0">
              <a:spAutoFit/>
            </a:bodyPr>
            <a:lstStyle/>
            <a:p>
              <a:r>
                <a:rPr lang="de-DE" sz="1200" dirty="0"/>
                <a:t>v2</a:t>
              </a:r>
              <a:endParaRPr lang="en-DE" sz="1200" dirty="0"/>
            </a:p>
          </p:txBody>
        </p:sp>
        <p:sp>
          <p:nvSpPr>
            <p:cNvPr id="9" name="TextBox 8">
              <a:extLst>
                <a:ext uri="{FF2B5EF4-FFF2-40B4-BE49-F238E27FC236}">
                  <a16:creationId xmlns:a16="http://schemas.microsoft.com/office/drawing/2014/main" id="{600E742F-0022-4160-AE73-4D79923CAA1B}"/>
                </a:ext>
              </a:extLst>
            </p:cNvPr>
            <p:cNvSpPr txBox="1"/>
            <p:nvPr/>
          </p:nvSpPr>
          <p:spPr>
            <a:xfrm>
              <a:off x="-500521" y="5102329"/>
              <a:ext cx="921270" cy="372703"/>
            </a:xfrm>
            <a:prstGeom prst="rect">
              <a:avLst/>
            </a:prstGeom>
            <a:noFill/>
          </p:spPr>
          <p:txBody>
            <a:bodyPr wrap="none" rtlCol="0">
              <a:spAutoFit/>
            </a:bodyPr>
            <a:lstStyle/>
            <a:p>
              <a:r>
                <a:rPr lang="de-DE" sz="1200" dirty="0"/>
                <a:t>EXEC</a:t>
              </a:r>
              <a:endParaRPr lang="en-DE" sz="1200" dirty="0"/>
            </a:p>
          </p:txBody>
        </p:sp>
        <p:grpSp>
          <p:nvGrpSpPr>
            <p:cNvPr id="10" name="Group 9">
              <a:extLst>
                <a:ext uri="{FF2B5EF4-FFF2-40B4-BE49-F238E27FC236}">
                  <a16:creationId xmlns:a16="http://schemas.microsoft.com/office/drawing/2014/main" id="{39066DC7-E9C3-4E68-8C61-2921B043CA41}"/>
                </a:ext>
              </a:extLst>
            </p:cNvPr>
            <p:cNvGrpSpPr/>
            <p:nvPr/>
          </p:nvGrpSpPr>
          <p:grpSpPr>
            <a:xfrm>
              <a:off x="-311852" y="3132114"/>
              <a:ext cx="12288745" cy="2235129"/>
              <a:chOff x="-311852" y="3132114"/>
              <a:chExt cx="12288745" cy="2235129"/>
            </a:xfrm>
          </p:grpSpPr>
          <p:grpSp>
            <p:nvGrpSpPr>
              <p:cNvPr id="11" name="Group 10">
                <a:extLst>
                  <a:ext uri="{FF2B5EF4-FFF2-40B4-BE49-F238E27FC236}">
                    <a16:creationId xmlns:a16="http://schemas.microsoft.com/office/drawing/2014/main" id="{5D53D7E9-1D4C-46A8-90F0-0419E16F6EAC}"/>
                  </a:ext>
                </a:extLst>
              </p:cNvPr>
              <p:cNvGrpSpPr/>
              <p:nvPr/>
            </p:nvGrpSpPr>
            <p:grpSpPr>
              <a:xfrm>
                <a:off x="-311852" y="3132114"/>
                <a:ext cx="12288745" cy="2235129"/>
                <a:chOff x="-311852" y="3132114"/>
                <a:chExt cx="12288745" cy="2235129"/>
              </a:xfrm>
            </p:grpSpPr>
            <p:sp>
              <p:nvSpPr>
                <p:cNvPr id="14" name="Rectangle 13">
                  <a:extLst>
                    <a:ext uri="{FF2B5EF4-FFF2-40B4-BE49-F238E27FC236}">
                      <a16:creationId xmlns:a16="http://schemas.microsoft.com/office/drawing/2014/main" id="{9A3C735B-D315-45E1-B733-5DF9AB4F1ADE}"/>
                    </a:ext>
                  </a:extLst>
                </p:cNvPr>
                <p:cNvSpPr/>
                <p:nvPr/>
              </p:nvSpPr>
              <p:spPr>
                <a:xfrm>
                  <a:off x="455357" y="313785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 name="Rectangle 14">
                  <a:extLst>
                    <a:ext uri="{FF2B5EF4-FFF2-40B4-BE49-F238E27FC236}">
                      <a16:creationId xmlns:a16="http://schemas.microsoft.com/office/drawing/2014/main" id="{2C3939D0-E53C-4499-A462-F5F83224CD01}"/>
                    </a:ext>
                  </a:extLst>
                </p:cNvPr>
                <p:cNvSpPr/>
                <p:nvPr/>
              </p:nvSpPr>
              <p:spPr>
                <a:xfrm>
                  <a:off x="636432" y="313785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1</a:t>
                  </a:r>
                  <a:endParaRPr lang="en-DE" sz="1000" dirty="0"/>
                </a:p>
              </p:txBody>
            </p:sp>
            <p:sp>
              <p:nvSpPr>
                <p:cNvPr id="16" name="Rectangle 15">
                  <a:extLst>
                    <a:ext uri="{FF2B5EF4-FFF2-40B4-BE49-F238E27FC236}">
                      <a16:creationId xmlns:a16="http://schemas.microsoft.com/office/drawing/2014/main" id="{D54653CA-A226-498C-BEB4-AF38A12D8821}"/>
                    </a:ext>
                  </a:extLst>
                </p:cNvPr>
                <p:cNvSpPr/>
                <p:nvPr/>
              </p:nvSpPr>
              <p:spPr>
                <a:xfrm>
                  <a:off x="817660" y="313785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2</a:t>
                  </a:r>
                  <a:endParaRPr lang="en-DE" sz="1000" dirty="0"/>
                </a:p>
              </p:txBody>
            </p:sp>
            <p:sp>
              <p:nvSpPr>
                <p:cNvPr id="17" name="Rectangle 16">
                  <a:extLst>
                    <a:ext uri="{FF2B5EF4-FFF2-40B4-BE49-F238E27FC236}">
                      <a16:creationId xmlns:a16="http://schemas.microsoft.com/office/drawing/2014/main" id="{84ED8199-7DB0-404F-BF2B-6B8E36ABD90E}"/>
                    </a:ext>
                  </a:extLst>
                </p:cNvPr>
                <p:cNvSpPr/>
                <p:nvPr/>
              </p:nvSpPr>
              <p:spPr>
                <a:xfrm>
                  <a:off x="997296" y="313867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3</a:t>
                  </a:r>
                  <a:endParaRPr lang="en-DE" sz="1000" dirty="0"/>
                </a:p>
              </p:txBody>
            </p:sp>
            <p:sp>
              <p:nvSpPr>
                <p:cNvPr id="18" name="Rectangle 17">
                  <a:extLst>
                    <a:ext uri="{FF2B5EF4-FFF2-40B4-BE49-F238E27FC236}">
                      <a16:creationId xmlns:a16="http://schemas.microsoft.com/office/drawing/2014/main" id="{414468EA-DB5B-4CAE-A498-92C5DD9B284F}"/>
                    </a:ext>
                  </a:extLst>
                </p:cNvPr>
                <p:cNvSpPr/>
                <p:nvPr/>
              </p:nvSpPr>
              <p:spPr>
                <a:xfrm>
                  <a:off x="1176932" y="31378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 name="Rectangle 18">
                  <a:extLst>
                    <a:ext uri="{FF2B5EF4-FFF2-40B4-BE49-F238E27FC236}">
                      <a16:creationId xmlns:a16="http://schemas.microsoft.com/office/drawing/2014/main" id="{E0533FD8-6B9E-47D1-835E-4ECAADCE85E3}"/>
                    </a:ext>
                  </a:extLst>
                </p:cNvPr>
                <p:cNvSpPr/>
                <p:nvPr/>
              </p:nvSpPr>
              <p:spPr>
                <a:xfrm>
                  <a:off x="1358007" y="31378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 name="Rectangle 19">
                  <a:extLst>
                    <a:ext uri="{FF2B5EF4-FFF2-40B4-BE49-F238E27FC236}">
                      <a16:creationId xmlns:a16="http://schemas.microsoft.com/office/drawing/2014/main" id="{06EDB03D-F63D-41B4-B8D0-001465145597}"/>
                    </a:ext>
                  </a:extLst>
                </p:cNvPr>
                <p:cNvSpPr/>
                <p:nvPr/>
              </p:nvSpPr>
              <p:spPr>
                <a:xfrm>
                  <a:off x="1539235" y="31378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 name="Rectangle 20">
                  <a:extLst>
                    <a:ext uri="{FF2B5EF4-FFF2-40B4-BE49-F238E27FC236}">
                      <a16:creationId xmlns:a16="http://schemas.microsoft.com/office/drawing/2014/main" id="{5B00B2A2-21EA-4FDE-A087-D1AAFCFCB6B3}"/>
                    </a:ext>
                  </a:extLst>
                </p:cNvPr>
                <p:cNvSpPr/>
                <p:nvPr/>
              </p:nvSpPr>
              <p:spPr>
                <a:xfrm>
                  <a:off x="1718871" y="31386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 name="Rectangle 21">
                  <a:extLst>
                    <a:ext uri="{FF2B5EF4-FFF2-40B4-BE49-F238E27FC236}">
                      <a16:creationId xmlns:a16="http://schemas.microsoft.com/office/drawing/2014/main" id="{A87F0A1A-F7A7-415B-A987-8A679EFF36FE}"/>
                    </a:ext>
                  </a:extLst>
                </p:cNvPr>
                <p:cNvSpPr/>
                <p:nvPr/>
              </p:nvSpPr>
              <p:spPr>
                <a:xfrm>
                  <a:off x="1901500"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 name="Rectangle 22">
                  <a:extLst>
                    <a:ext uri="{FF2B5EF4-FFF2-40B4-BE49-F238E27FC236}">
                      <a16:creationId xmlns:a16="http://schemas.microsoft.com/office/drawing/2014/main" id="{741F5A66-07CB-42FA-A12E-DE4117EFD65A}"/>
                    </a:ext>
                  </a:extLst>
                </p:cNvPr>
                <p:cNvSpPr/>
                <p:nvPr/>
              </p:nvSpPr>
              <p:spPr>
                <a:xfrm>
                  <a:off x="2082575"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 name="Rectangle 23">
                  <a:extLst>
                    <a:ext uri="{FF2B5EF4-FFF2-40B4-BE49-F238E27FC236}">
                      <a16:creationId xmlns:a16="http://schemas.microsoft.com/office/drawing/2014/main" id="{2466DEF2-4CC3-45BA-9C8D-967A46D5258E}"/>
                    </a:ext>
                  </a:extLst>
                </p:cNvPr>
                <p:cNvSpPr/>
                <p:nvPr/>
              </p:nvSpPr>
              <p:spPr>
                <a:xfrm>
                  <a:off x="2263803"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 name="Rectangle 24">
                  <a:extLst>
                    <a:ext uri="{FF2B5EF4-FFF2-40B4-BE49-F238E27FC236}">
                      <a16:creationId xmlns:a16="http://schemas.microsoft.com/office/drawing/2014/main" id="{32813DF0-B992-485A-B156-797B974FC22E}"/>
                    </a:ext>
                  </a:extLst>
                </p:cNvPr>
                <p:cNvSpPr/>
                <p:nvPr/>
              </p:nvSpPr>
              <p:spPr>
                <a:xfrm>
                  <a:off x="2443439" y="31378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 name="Rectangle 25">
                  <a:extLst>
                    <a:ext uri="{FF2B5EF4-FFF2-40B4-BE49-F238E27FC236}">
                      <a16:creationId xmlns:a16="http://schemas.microsoft.com/office/drawing/2014/main" id="{C8C60D1F-DAFF-405E-A087-E49E3534D020}"/>
                    </a:ext>
                  </a:extLst>
                </p:cNvPr>
                <p:cNvSpPr/>
                <p:nvPr/>
              </p:nvSpPr>
              <p:spPr>
                <a:xfrm>
                  <a:off x="2623075"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7" name="Rectangle 26">
                  <a:extLst>
                    <a:ext uri="{FF2B5EF4-FFF2-40B4-BE49-F238E27FC236}">
                      <a16:creationId xmlns:a16="http://schemas.microsoft.com/office/drawing/2014/main" id="{ADBF341F-1677-4425-98B0-47132ECDD7C6}"/>
                    </a:ext>
                  </a:extLst>
                </p:cNvPr>
                <p:cNvSpPr/>
                <p:nvPr/>
              </p:nvSpPr>
              <p:spPr>
                <a:xfrm>
                  <a:off x="2804150"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8" name="Rectangle 27">
                  <a:extLst>
                    <a:ext uri="{FF2B5EF4-FFF2-40B4-BE49-F238E27FC236}">
                      <a16:creationId xmlns:a16="http://schemas.microsoft.com/office/drawing/2014/main" id="{AA652A94-2637-4DEB-8191-D32341E263C5}"/>
                    </a:ext>
                  </a:extLst>
                </p:cNvPr>
                <p:cNvSpPr/>
                <p:nvPr/>
              </p:nvSpPr>
              <p:spPr>
                <a:xfrm>
                  <a:off x="2985378"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9" name="Rectangle 28">
                  <a:extLst>
                    <a:ext uri="{FF2B5EF4-FFF2-40B4-BE49-F238E27FC236}">
                      <a16:creationId xmlns:a16="http://schemas.microsoft.com/office/drawing/2014/main" id="{30257496-1C02-4F9F-8818-069CC80D47B9}"/>
                    </a:ext>
                  </a:extLst>
                </p:cNvPr>
                <p:cNvSpPr/>
                <p:nvPr/>
              </p:nvSpPr>
              <p:spPr>
                <a:xfrm>
                  <a:off x="3165014" y="31378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0" name="Rectangle 29">
                  <a:extLst>
                    <a:ext uri="{FF2B5EF4-FFF2-40B4-BE49-F238E27FC236}">
                      <a16:creationId xmlns:a16="http://schemas.microsoft.com/office/drawing/2014/main" id="{5829F758-0518-40E6-8FA6-69D344FEC029}"/>
                    </a:ext>
                  </a:extLst>
                </p:cNvPr>
                <p:cNvSpPr/>
                <p:nvPr/>
              </p:nvSpPr>
              <p:spPr>
                <a:xfrm>
                  <a:off x="3344650"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1" name="Rectangle 30">
                  <a:extLst>
                    <a:ext uri="{FF2B5EF4-FFF2-40B4-BE49-F238E27FC236}">
                      <a16:creationId xmlns:a16="http://schemas.microsoft.com/office/drawing/2014/main" id="{494DF55B-51E9-4076-9DC0-790DB535C32A}"/>
                    </a:ext>
                  </a:extLst>
                </p:cNvPr>
                <p:cNvSpPr/>
                <p:nvPr/>
              </p:nvSpPr>
              <p:spPr>
                <a:xfrm>
                  <a:off x="3525725"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2" name="Rectangle 31">
                  <a:extLst>
                    <a:ext uri="{FF2B5EF4-FFF2-40B4-BE49-F238E27FC236}">
                      <a16:creationId xmlns:a16="http://schemas.microsoft.com/office/drawing/2014/main" id="{25071744-3B62-47F4-9A4C-D8C2E7A6E808}"/>
                    </a:ext>
                  </a:extLst>
                </p:cNvPr>
                <p:cNvSpPr/>
                <p:nvPr/>
              </p:nvSpPr>
              <p:spPr>
                <a:xfrm>
                  <a:off x="3706953"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3" name="Rectangle 32">
                  <a:extLst>
                    <a:ext uri="{FF2B5EF4-FFF2-40B4-BE49-F238E27FC236}">
                      <a16:creationId xmlns:a16="http://schemas.microsoft.com/office/drawing/2014/main" id="{15B3B032-E0B1-4BC1-94FE-E47C80BC7A4C}"/>
                    </a:ext>
                  </a:extLst>
                </p:cNvPr>
                <p:cNvSpPr/>
                <p:nvPr/>
              </p:nvSpPr>
              <p:spPr>
                <a:xfrm>
                  <a:off x="3886589"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4" name="Rectangle 33">
                  <a:extLst>
                    <a:ext uri="{FF2B5EF4-FFF2-40B4-BE49-F238E27FC236}">
                      <a16:creationId xmlns:a16="http://schemas.microsoft.com/office/drawing/2014/main" id="{C59A48A9-CD9F-4743-91E8-1B6832110E3A}"/>
                    </a:ext>
                  </a:extLst>
                </p:cNvPr>
                <p:cNvSpPr/>
                <p:nvPr/>
              </p:nvSpPr>
              <p:spPr>
                <a:xfrm>
                  <a:off x="4066225"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5" name="Rectangle 34">
                  <a:extLst>
                    <a:ext uri="{FF2B5EF4-FFF2-40B4-BE49-F238E27FC236}">
                      <a16:creationId xmlns:a16="http://schemas.microsoft.com/office/drawing/2014/main" id="{51EEF4D8-6E8E-4C03-9280-62555379B34E}"/>
                    </a:ext>
                  </a:extLst>
                </p:cNvPr>
                <p:cNvSpPr/>
                <p:nvPr/>
              </p:nvSpPr>
              <p:spPr>
                <a:xfrm>
                  <a:off x="4247300"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6" name="Rectangle 35">
                  <a:extLst>
                    <a:ext uri="{FF2B5EF4-FFF2-40B4-BE49-F238E27FC236}">
                      <a16:creationId xmlns:a16="http://schemas.microsoft.com/office/drawing/2014/main" id="{6E5F8493-7267-40BB-9288-77D3EFF94A3F}"/>
                    </a:ext>
                  </a:extLst>
                </p:cNvPr>
                <p:cNvSpPr/>
                <p:nvPr/>
              </p:nvSpPr>
              <p:spPr>
                <a:xfrm>
                  <a:off x="4428528"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7" name="Rectangle 36">
                  <a:extLst>
                    <a:ext uri="{FF2B5EF4-FFF2-40B4-BE49-F238E27FC236}">
                      <a16:creationId xmlns:a16="http://schemas.microsoft.com/office/drawing/2014/main" id="{419C73FA-7159-4A9D-8728-4731101CFB8C}"/>
                    </a:ext>
                  </a:extLst>
                </p:cNvPr>
                <p:cNvSpPr/>
                <p:nvPr/>
              </p:nvSpPr>
              <p:spPr>
                <a:xfrm>
                  <a:off x="4608164"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8" name="Rectangle 37">
                  <a:extLst>
                    <a:ext uri="{FF2B5EF4-FFF2-40B4-BE49-F238E27FC236}">
                      <a16:creationId xmlns:a16="http://schemas.microsoft.com/office/drawing/2014/main" id="{274B18CE-66C7-48B0-BE95-F2A99B976CE4}"/>
                    </a:ext>
                  </a:extLst>
                </p:cNvPr>
                <p:cNvSpPr/>
                <p:nvPr/>
              </p:nvSpPr>
              <p:spPr>
                <a:xfrm>
                  <a:off x="4790793"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9" name="Rectangle 38">
                  <a:extLst>
                    <a:ext uri="{FF2B5EF4-FFF2-40B4-BE49-F238E27FC236}">
                      <a16:creationId xmlns:a16="http://schemas.microsoft.com/office/drawing/2014/main" id="{044DA417-00D6-4E12-86E6-2CD8369D2289}"/>
                    </a:ext>
                  </a:extLst>
                </p:cNvPr>
                <p:cNvSpPr/>
                <p:nvPr/>
              </p:nvSpPr>
              <p:spPr>
                <a:xfrm>
                  <a:off x="4971868"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0" name="Rectangle 39">
                  <a:extLst>
                    <a:ext uri="{FF2B5EF4-FFF2-40B4-BE49-F238E27FC236}">
                      <a16:creationId xmlns:a16="http://schemas.microsoft.com/office/drawing/2014/main" id="{125AE217-A032-46D2-86CF-9E66CBABBAC2}"/>
                    </a:ext>
                  </a:extLst>
                </p:cNvPr>
                <p:cNvSpPr/>
                <p:nvPr/>
              </p:nvSpPr>
              <p:spPr>
                <a:xfrm>
                  <a:off x="5153096"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1" name="Rectangle 40">
                  <a:extLst>
                    <a:ext uri="{FF2B5EF4-FFF2-40B4-BE49-F238E27FC236}">
                      <a16:creationId xmlns:a16="http://schemas.microsoft.com/office/drawing/2014/main" id="{7DCB763D-0AB4-48A3-95DD-F9A923B7020F}"/>
                    </a:ext>
                  </a:extLst>
                </p:cNvPr>
                <p:cNvSpPr/>
                <p:nvPr/>
              </p:nvSpPr>
              <p:spPr>
                <a:xfrm>
                  <a:off x="5332732"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2" name="Rectangle 41">
                  <a:extLst>
                    <a:ext uri="{FF2B5EF4-FFF2-40B4-BE49-F238E27FC236}">
                      <a16:creationId xmlns:a16="http://schemas.microsoft.com/office/drawing/2014/main" id="{A4CF0AA7-CCFB-4771-9772-8A982A7ED83E}"/>
                    </a:ext>
                  </a:extLst>
                </p:cNvPr>
                <p:cNvSpPr/>
                <p:nvPr/>
              </p:nvSpPr>
              <p:spPr>
                <a:xfrm>
                  <a:off x="5512368"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3" name="Rectangle 42">
                  <a:extLst>
                    <a:ext uri="{FF2B5EF4-FFF2-40B4-BE49-F238E27FC236}">
                      <a16:creationId xmlns:a16="http://schemas.microsoft.com/office/drawing/2014/main" id="{9BAB5661-3BF7-4B84-A53A-A8FBCF14B1F1}"/>
                    </a:ext>
                  </a:extLst>
                </p:cNvPr>
                <p:cNvSpPr/>
                <p:nvPr/>
              </p:nvSpPr>
              <p:spPr>
                <a:xfrm>
                  <a:off x="5693443"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4" name="Rectangle 43">
                  <a:extLst>
                    <a:ext uri="{FF2B5EF4-FFF2-40B4-BE49-F238E27FC236}">
                      <a16:creationId xmlns:a16="http://schemas.microsoft.com/office/drawing/2014/main" id="{850B50EF-847B-4F20-B0CC-BC95ACA08398}"/>
                    </a:ext>
                  </a:extLst>
                </p:cNvPr>
                <p:cNvSpPr/>
                <p:nvPr/>
              </p:nvSpPr>
              <p:spPr>
                <a:xfrm>
                  <a:off x="5874671"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5" name="Rectangle 44">
                  <a:extLst>
                    <a:ext uri="{FF2B5EF4-FFF2-40B4-BE49-F238E27FC236}">
                      <a16:creationId xmlns:a16="http://schemas.microsoft.com/office/drawing/2014/main" id="{30BD5FA2-187A-4A5D-A1C9-E0D170198510}"/>
                    </a:ext>
                  </a:extLst>
                </p:cNvPr>
                <p:cNvSpPr/>
                <p:nvPr/>
              </p:nvSpPr>
              <p:spPr>
                <a:xfrm>
                  <a:off x="6054307"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6" name="Rectangle 45">
                  <a:extLst>
                    <a:ext uri="{FF2B5EF4-FFF2-40B4-BE49-F238E27FC236}">
                      <a16:creationId xmlns:a16="http://schemas.microsoft.com/office/drawing/2014/main" id="{86E4BBB3-E4B6-4D39-A1B2-7C2F2321C0EF}"/>
                    </a:ext>
                  </a:extLst>
                </p:cNvPr>
                <p:cNvSpPr/>
                <p:nvPr/>
              </p:nvSpPr>
              <p:spPr>
                <a:xfrm>
                  <a:off x="6233943"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7" name="Rectangle 46">
                  <a:extLst>
                    <a:ext uri="{FF2B5EF4-FFF2-40B4-BE49-F238E27FC236}">
                      <a16:creationId xmlns:a16="http://schemas.microsoft.com/office/drawing/2014/main" id="{C0F2A190-1307-40F9-AD4C-0C54A2BEE7A1}"/>
                    </a:ext>
                  </a:extLst>
                </p:cNvPr>
                <p:cNvSpPr/>
                <p:nvPr/>
              </p:nvSpPr>
              <p:spPr>
                <a:xfrm>
                  <a:off x="6415018"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8" name="Rectangle 47">
                  <a:extLst>
                    <a:ext uri="{FF2B5EF4-FFF2-40B4-BE49-F238E27FC236}">
                      <a16:creationId xmlns:a16="http://schemas.microsoft.com/office/drawing/2014/main" id="{677153A1-6FAB-4F1C-BFCA-4CF786D26E6D}"/>
                    </a:ext>
                  </a:extLst>
                </p:cNvPr>
                <p:cNvSpPr/>
                <p:nvPr/>
              </p:nvSpPr>
              <p:spPr>
                <a:xfrm>
                  <a:off x="6596246"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9" name="Rectangle 48">
                  <a:extLst>
                    <a:ext uri="{FF2B5EF4-FFF2-40B4-BE49-F238E27FC236}">
                      <a16:creationId xmlns:a16="http://schemas.microsoft.com/office/drawing/2014/main" id="{8749A95E-5A8E-4E74-859C-CA075EC56286}"/>
                    </a:ext>
                  </a:extLst>
                </p:cNvPr>
                <p:cNvSpPr/>
                <p:nvPr/>
              </p:nvSpPr>
              <p:spPr>
                <a:xfrm>
                  <a:off x="6775882"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0" name="Rectangle 49">
                  <a:extLst>
                    <a:ext uri="{FF2B5EF4-FFF2-40B4-BE49-F238E27FC236}">
                      <a16:creationId xmlns:a16="http://schemas.microsoft.com/office/drawing/2014/main" id="{984D53C3-ADE3-4292-87DC-ED10A7C99DDC}"/>
                    </a:ext>
                  </a:extLst>
                </p:cNvPr>
                <p:cNvSpPr/>
                <p:nvPr/>
              </p:nvSpPr>
              <p:spPr>
                <a:xfrm>
                  <a:off x="6955518"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1" name="Rectangle 50">
                  <a:extLst>
                    <a:ext uri="{FF2B5EF4-FFF2-40B4-BE49-F238E27FC236}">
                      <a16:creationId xmlns:a16="http://schemas.microsoft.com/office/drawing/2014/main" id="{6492B412-625A-4553-85B0-1E87C79BE058}"/>
                    </a:ext>
                  </a:extLst>
                </p:cNvPr>
                <p:cNvSpPr/>
                <p:nvPr/>
              </p:nvSpPr>
              <p:spPr>
                <a:xfrm>
                  <a:off x="7136593"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2" name="Rectangle 51">
                  <a:extLst>
                    <a:ext uri="{FF2B5EF4-FFF2-40B4-BE49-F238E27FC236}">
                      <a16:creationId xmlns:a16="http://schemas.microsoft.com/office/drawing/2014/main" id="{C1C72CD6-0520-468D-91B9-EDE81EAA2D19}"/>
                    </a:ext>
                  </a:extLst>
                </p:cNvPr>
                <p:cNvSpPr/>
                <p:nvPr/>
              </p:nvSpPr>
              <p:spPr>
                <a:xfrm>
                  <a:off x="7317821"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3" name="Rectangle 52">
                  <a:extLst>
                    <a:ext uri="{FF2B5EF4-FFF2-40B4-BE49-F238E27FC236}">
                      <a16:creationId xmlns:a16="http://schemas.microsoft.com/office/drawing/2014/main" id="{0A7850D7-82A5-45DA-AF2A-141F6EA489DE}"/>
                    </a:ext>
                  </a:extLst>
                </p:cNvPr>
                <p:cNvSpPr/>
                <p:nvPr/>
              </p:nvSpPr>
              <p:spPr>
                <a:xfrm>
                  <a:off x="7497457"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4" name="Rectangle 53">
                  <a:extLst>
                    <a:ext uri="{FF2B5EF4-FFF2-40B4-BE49-F238E27FC236}">
                      <a16:creationId xmlns:a16="http://schemas.microsoft.com/office/drawing/2014/main" id="{14A39FFB-4907-44A7-9233-A9666B7B8A47}"/>
                    </a:ext>
                  </a:extLst>
                </p:cNvPr>
                <p:cNvSpPr/>
                <p:nvPr/>
              </p:nvSpPr>
              <p:spPr>
                <a:xfrm>
                  <a:off x="7680086"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5" name="Rectangle 54">
                  <a:extLst>
                    <a:ext uri="{FF2B5EF4-FFF2-40B4-BE49-F238E27FC236}">
                      <a16:creationId xmlns:a16="http://schemas.microsoft.com/office/drawing/2014/main" id="{1502B213-3492-483A-A206-091782D007E1}"/>
                    </a:ext>
                  </a:extLst>
                </p:cNvPr>
                <p:cNvSpPr/>
                <p:nvPr/>
              </p:nvSpPr>
              <p:spPr>
                <a:xfrm>
                  <a:off x="7861161"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6" name="Rectangle 55">
                  <a:extLst>
                    <a:ext uri="{FF2B5EF4-FFF2-40B4-BE49-F238E27FC236}">
                      <a16:creationId xmlns:a16="http://schemas.microsoft.com/office/drawing/2014/main" id="{ECF6CAE6-5A5A-44D9-9836-A32365F31EDD}"/>
                    </a:ext>
                  </a:extLst>
                </p:cNvPr>
                <p:cNvSpPr/>
                <p:nvPr/>
              </p:nvSpPr>
              <p:spPr>
                <a:xfrm>
                  <a:off x="8042389"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7" name="Rectangle 56">
                  <a:extLst>
                    <a:ext uri="{FF2B5EF4-FFF2-40B4-BE49-F238E27FC236}">
                      <a16:creationId xmlns:a16="http://schemas.microsoft.com/office/drawing/2014/main" id="{CAE7A4AF-B6C7-459B-A07F-514D9B1861AF}"/>
                    </a:ext>
                  </a:extLst>
                </p:cNvPr>
                <p:cNvSpPr/>
                <p:nvPr/>
              </p:nvSpPr>
              <p:spPr>
                <a:xfrm>
                  <a:off x="8222025"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8" name="Rectangle 57">
                  <a:extLst>
                    <a:ext uri="{FF2B5EF4-FFF2-40B4-BE49-F238E27FC236}">
                      <a16:creationId xmlns:a16="http://schemas.microsoft.com/office/drawing/2014/main" id="{AB788D96-1CE3-4021-8931-5B916E8B9B0B}"/>
                    </a:ext>
                  </a:extLst>
                </p:cNvPr>
                <p:cNvSpPr/>
                <p:nvPr/>
              </p:nvSpPr>
              <p:spPr>
                <a:xfrm>
                  <a:off x="8401661"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9" name="Rectangle 58">
                  <a:extLst>
                    <a:ext uri="{FF2B5EF4-FFF2-40B4-BE49-F238E27FC236}">
                      <a16:creationId xmlns:a16="http://schemas.microsoft.com/office/drawing/2014/main" id="{B619E292-AED1-42DA-8083-3CEE69D1BABD}"/>
                    </a:ext>
                  </a:extLst>
                </p:cNvPr>
                <p:cNvSpPr/>
                <p:nvPr/>
              </p:nvSpPr>
              <p:spPr>
                <a:xfrm>
                  <a:off x="8582736"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0" name="Rectangle 59">
                  <a:extLst>
                    <a:ext uri="{FF2B5EF4-FFF2-40B4-BE49-F238E27FC236}">
                      <a16:creationId xmlns:a16="http://schemas.microsoft.com/office/drawing/2014/main" id="{1BE0A273-7E93-4634-BDFF-BF7FA6485BCE}"/>
                    </a:ext>
                  </a:extLst>
                </p:cNvPr>
                <p:cNvSpPr/>
                <p:nvPr/>
              </p:nvSpPr>
              <p:spPr>
                <a:xfrm>
                  <a:off x="8763964"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1" name="Rectangle 60">
                  <a:extLst>
                    <a:ext uri="{FF2B5EF4-FFF2-40B4-BE49-F238E27FC236}">
                      <a16:creationId xmlns:a16="http://schemas.microsoft.com/office/drawing/2014/main" id="{5A1082EF-3DE2-4B2B-9F8D-9FB9B6FDD3C3}"/>
                    </a:ext>
                  </a:extLst>
                </p:cNvPr>
                <p:cNvSpPr/>
                <p:nvPr/>
              </p:nvSpPr>
              <p:spPr>
                <a:xfrm>
                  <a:off x="8943600"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2" name="Rectangle 61">
                  <a:extLst>
                    <a:ext uri="{FF2B5EF4-FFF2-40B4-BE49-F238E27FC236}">
                      <a16:creationId xmlns:a16="http://schemas.microsoft.com/office/drawing/2014/main" id="{490AD906-19DE-4D80-A1C1-76333984A713}"/>
                    </a:ext>
                  </a:extLst>
                </p:cNvPr>
                <p:cNvSpPr/>
                <p:nvPr/>
              </p:nvSpPr>
              <p:spPr>
                <a:xfrm>
                  <a:off x="9123236"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3" name="Rectangle 62">
                  <a:extLst>
                    <a:ext uri="{FF2B5EF4-FFF2-40B4-BE49-F238E27FC236}">
                      <a16:creationId xmlns:a16="http://schemas.microsoft.com/office/drawing/2014/main" id="{2A66920F-A5F2-4649-8341-CAD518BFC7AC}"/>
                    </a:ext>
                  </a:extLst>
                </p:cNvPr>
                <p:cNvSpPr/>
                <p:nvPr/>
              </p:nvSpPr>
              <p:spPr>
                <a:xfrm>
                  <a:off x="9304311"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4" name="Rectangle 63">
                  <a:extLst>
                    <a:ext uri="{FF2B5EF4-FFF2-40B4-BE49-F238E27FC236}">
                      <a16:creationId xmlns:a16="http://schemas.microsoft.com/office/drawing/2014/main" id="{E6ED5DFE-79A8-4B36-885A-D48A14A9D12D}"/>
                    </a:ext>
                  </a:extLst>
                </p:cNvPr>
                <p:cNvSpPr/>
                <p:nvPr/>
              </p:nvSpPr>
              <p:spPr>
                <a:xfrm>
                  <a:off x="9485539"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5" name="Rectangle 64">
                  <a:extLst>
                    <a:ext uri="{FF2B5EF4-FFF2-40B4-BE49-F238E27FC236}">
                      <a16:creationId xmlns:a16="http://schemas.microsoft.com/office/drawing/2014/main" id="{3743391C-FAFA-40A3-82B3-42C79B64E342}"/>
                    </a:ext>
                  </a:extLst>
                </p:cNvPr>
                <p:cNvSpPr/>
                <p:nvPr/>
              </p:nvSpPr>
              <p:spPr>
                <a:xfrm>
                  <a:off x="9665175"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6" name="Rectangle 65">
                  <a:extLst>
                    <a:ext uri="{FF2B5EF4-FFF2-40B4-BE49-F238E27FC236}">
                      <a16:creationId xmlns:a16="http://schemas.microsoft.com/office/drawing/2014/main" id="{3A7634E5-4578-41C9-9009-029EE800D5AF}"/>
                    </a:ext>
                  </a:extLst>
                </p:cNvPr>
                <p:cNvSpPr/>
                <p:nvPr/>
              </p:nvSpPr>
              <p:spPr>
                <a:xfrm>
                  <a:off x="9844811"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7" name="Rectangle 66">
                  <a:extLst>
                    <a:ext uri="{FF2B5EF4-FFF2-40B4-BE49-F238E27FC236}">
                      <a16:creationId xmlns:a16="http://schemas.microsoft.com/office/drawing/2014/main" id="{A0EB3F3B-A801-44FA-8C8B-6F80786546D2}"/>
                    </a:ext>
                  </a:extLst>
                </p:cNvPr>
                <p:cNvSpPr/>
                <p:nvPr/>
              </p:nvSpPr>
              <p:spPr>
                <a:xfrm>
                  <a:off x="10025886"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8" name="Rectangle 67">
                  <a:extLst>
                    <a:ext uri="{FF2B5EF4-FFF2-40B4-BE49-F238E27FC236}">
                      <a16:creationId xmlns:a16="http://schemas.microsoft.com/office/drawing/2014/main" id="{4F154822-E4FF-4E40-BCA6-3E9183CFE41B}"/>
                    </a:ext>
                  </a:extLst>
                </p:cNvPr>
                <p:cNvSpPr/>
                <p:nvPr/>
              </p:nvSpPr>
              <p:spPr>
                <a:xfrm>
                  <a:off x="10207114"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9" name="Rectangle 68">
                  <a:extLst>
                    <a:ext uri="{FF2B5EF4-FFF2-40B4-BE49-F238E27FC236}">
                      <a16:creationId xmlns:a16="http://schemas.microsoft.com/office/drawing/2014/main" id="{7A1045B9-2220-40DF-AA1F-CEB61C5A291F}"/>
                    </a:ext>
                  </a:extLst>
                </p:cNvPr>
                <p:cNvSpPr/>
                <p:nvPr/>
              </p:nvSpPr>
              <p:spPr>
                <a:xfrm>
                  <a:off x="10386750"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0" name="Rectangle 69">
                  <a:extLst>
                    <a:ext uri="{FF2B5EF4-FFF2-40B4-BE49-F238E27FC236}">
                      <a16:creationId xmlns:a16="http://schemas.microsoft.com/office/drawing/2014/main" id="{18C29F74-2492-4C2C-B6F4-17A39C2F80D7}"/>
                    </a:ext>
                  </a:extLst>
                </p:cNvPr>
                <p:cNvSpPr/>
                <p:nvPr/>
              </p:nvSpPr>
              <p:spPr>
                <a:xfrm>
                  <a:off x="10569379" y="31321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1" name="Rectangle 70">
                  <a:extLst>
                    <a:ext uri="{FF2B5EF4-FFF2-40B4-BE49-F238E27FC236}">
                      <a16:creationId xmlns:a16="http://schemas.microsoft.com/office/drawing/2014/main" id="{183A91E9-6296-4459-8E8B-E62E04AF752D}"/>
                    </a:ext>
                  </a:extLst>
                </p:cNvPr>
                <p:cNvSpPr/>
                <p:nvPr/>
              </p:nvSpPr>
              <p:spPr>
                <a:xfrm>
                  <a:off x="10750454" y="31321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2" name="Rectangle 71">
                  <a:extLst>
                    <a:ext uri="{FF2B5EF4-FFF2-40B4-BE49-F238E27FC236}">
                      <a16:creationId xmlns:a16="http://schemas.microsoft.com/office/drawing/2014/main" id="{75DD3729-A621-408F-A78B-5A9ACE01CD4B}"/>
                    </a:ext>
                  </a:extLst>
                </p:cNvPr>
                <p:cNvSpPr/>
                <p:nvPr/>
              </p:nvSpPr>
              <p:spPr>
                <a:xfrm>
                  <a:off x="10931682" y="31321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3" name="Rectangle 72">
                  <a:extLst>
                    <a:ext uri="{FF2B5EF4-FFF2-40B4-BE49-F238E27FC236}">
                      <a16:creationId xmlns:a16="http://schemas.microsoft.com/office/drawing/2014/main" id="{93ADAFA7-D270-4E49-BF54-DDEA867446FF}"/>
                    </a:ext>
                  </a:extLst>
                </p:cNvPr>
                <p:cNvSpPr/>
                <p:nvPr/>
              </p:nvSpPr>
              <p:spPr>
                <a:xfrm>
                  <a:off x="11111318"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4" name="Rectangle 73">
                  <a:extLst>
                    <a:ext uri="{FF2B5EF4-FFF2-40B4-BE49-F238E27FC236}">
                      <a16:creationId xmlns:a16="http://schemas.microsoft.com/office/drawing/2014/main" id="{245413AF-D2A8-48C5-AFAA-1333A7D2C9EB}"/>
                    </a:ext>
                  </a:extLst>
                </p:cNvPr>
                <p:cNvSpPr/>
                <p:nvPr/>
              </p:nvSpPr>
              <p:spPr>
                <a:xfrm>
                  <a:off x="11290954" y="31321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5" name="Rectangle 74">
                  <a:extLst>
                    <a:ext uri="{FF2B5EF4-FFF2-40B4-BE49-F238E27FC236}">
                      <a16:creationId xmlns:a16="http://schemas.microsoft.com/office/drawing/2014/main" id="{8EABDCC1-D3E3-4ADA-B208-70B65AFA520F}"/>
                    </a:ext>
                  </a:extLst>
                </p:cNvPr>
                <p:cNvSpPr/>
                <p:nvPr/>
              </p:nvSpPr>
              <p:spPr>
                <a:xfrm>
                  <a:off x="11472029" y="31321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6" name="Rectangle 75">
                  <a:extLst>
                    <a:ext uri="{FF2B5EF4-FFF2-40B4-BE49-F238E27FC236}">
                      <a16:creationId xmlns:a16="http://schemas.microsoft.com/office/drawing/2014/main" id="{4EA233E3-BD91-4A47-91CB-1734F5FA66CF}"/>
                    </a:ext>
                  </a:extLst>
                </p:cNvPr>
                <p:cNvSpPr/>
                <p:nvPr/>
              </p:nvSpPr>
              <p:spPr>
                <a:xfrm>
                  <a:off x="11653257" y="31321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7" name="Rectangle 76">
                  <a:extLst>
                    <a:ext uri="{FF2B5EF4-FFF2-40B4-BE49-F238E27FC236}">
                      <a16:creationId xmlns:a16="http://schemas.microsoft.com/office/drawing/2014/main" id="{ECE3C684-9BE0-42D3-A1DB-5FFAAFA471F8}"/>
                    </a:ext>
                  </a:extLst>
                </p:cNvPr>
                <p:cNvSpPr/>
                <p:nvPr/>
              </p:nvSpPr>
              <p:spPr>
                <a:xfrm>
                  <a:off x="11832893"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8" name="Rectangle 77">
                  <a:extLst>
                    <a:ext uri="{FF2B5EF4-FFF2-40B4-BE49-F238E27FC236}">
                      <a16:creationId xmlns:a16="http://schemas.microsoft.com/office/drawing/2014/main" id="{94251479-3B7E-47CB-BB6B-11199B89FE89}"/>
                    </a:ext>
                  </a:extLst>
                </p:cNvPr>
                <p:cNvSpPr/>
                <p:nvPr/>
              </p:nvSpPr>
              <p:spPr>
                <a:xfrm>
                  <a:off x="437539" y="390146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9" name="Rectangle 78">
                  <a:extLst>
                    <a:ext uri="{FF2B5EF4-FFF2-40B4-BE49-F238E27FC236}">
                      <a16:creationId xmlns:a16="http://schemas.microsoft.com/office/drawing/2014/main" id="{DE3C03B4-62AC-43FE-8F1D-42509E535DDB}"/>
                    </a:ext>
                  </a:extLst>
                </p:cNvPr>
                <p:cNvSpPr/>
                <p:nvPr/>
              </p:nvSpPr>
              <p:spPr>
                <a:xfrm>
                  <a:off x="618614" y="390146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5</a:t>
                  </a:r>
                  <a:endParaRPr lang="en-DE" sz="1000" dirty="0"/>
                </a:p>
              </p:txBody>
            </p:sp>
            <p:sp>
              <p:nvSpPr>
                <p:cNvPr id="80" name="Rectangle 79">
                  <a:extLst>
                    <a:ext uri="{FF2B5EF4-FFF2-40B4-BE49-F238E27FC236}">
                      <a16:creationId xmlns:a16="http://schemas.microsoft.com/office/drawing/2014/main" id="{2312EDEE-22B5-4FBA-9231-C0FA28BB2DA1}"/>
                    </a:ext>
                  </a:extLst>
                </p:cNvPr>
                <p:cNvSpPr/>
                <p:nvPr/>
              </p:nvSpPr>
              <p:spPr>
                <a:xfrm>
                  <a:off x="799842" y="390146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7</a:t>
                  </a:r>
                  <a:endParaRPr lang="en-DE" sz="1000" dirty="0"/>
                </a:p>
              </p:txBody>
            </p:sp>
            <p:sp>
              <p:nvSpPr>
                <p:cNvPr id="81" name="Rectangle 80">
                  <a:extLst>
                    <a:ext uri="{FF2B5EF4-FFF2-40B4-BE49-F238E27FC236}">
                      <a16:creationId xmlns:a16="http://schemas.microsoft.com/office/drawing/2014/main" id="{1EAB9BBE-5B44-424D-B5D8-B4CE52861C34}"/>
                    </a:ext>
                  </a:extLst>
                </p:cNvPr>
                <p:cNvSpPr/>
                <p:nvPr/>
              </p:nvSpPr>
              <p:spPr>
                <a:xfrm>
                  <a:off x="979478" y="390228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2</a:t>
                  </a:r>
                  <a:endParaRPr lang="en-DE" sz="1000" dirty="0"/>
                </a:p>
              </p:txBody>
            </p:sp>
            <p:sp>
              <p:nvSpPr>
                <p:cNvPr id="82" name="Rectangle 81">
                  <a:extLst>
                    <a:ext uri="{FF2B5EF4-FFF2-40B4-BE49-F238E27FC236}">
                      <a16:creationId xmlns:a16="http://schemas.microsoft.com/office/drawing/2014/main" id="{D3FA265C-20F0-476B-B971-AF4D6BC412D4}"/>
                    </a:ext>
                  </a:extLst>
                </p:cNvPr>
                <p:cNvSpPr/>
                <p:nvPr/>
              </p:nvSpPr>
              <p:spPr>
                <a:xfrm>
                  <a:off x="1159114" y="39014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83" name="Rectangle 82">
                  <a:extLst>
                    <a:ext uri="{FF2B5EF4-FFF2-40B4-BE49-F238E27FC236}">
                      <a16:creationId xmlns:a16="http://schemas.microsoft.com/office/drawing/2014/main" id="{B953BA52-16F6-4611-8279-0A77CE8B5FBD}"/>
                    </a:ext>
                  </a:extLst>
                </p:cNvPr>
                <p:cNvSpPr/>
                <p:nvPr/>
              </p:nvSpPr>
              <p:spPr>
                <a:xfrm>
                  <a:off x="1340189" y="39014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84" name="Rectangle 83">
                  <a:extLst>
                    <a:ext uri="{FF2B5EF4-FFF2-40B4-BE49-F238E27FC236}">
                      <a16:creationId xmlns:a16="http://schemas.microsoft.com/office/drawing/2014/main" id="{A38677B2-3927-44C3-B60D-C33CE5D4596A}"/>
                    </a:ext>
                  </a:extLst>
                </p:cNvPr>
                <p:cNvSpPr/>
                <p:nvPr/>
              </p:nvSpPr>
              <p:spPr>
                <a:xfrm>
                  <a:off x="1521417" y="39014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85" name="Rectangle 84">
                  <a:extLst>
                    <a:ext uri="{FF2B5EF4-FFF2-40B4-BE49-F238E27FC236}">
                      <a16:creationId xmlns:a16="http://schemas.microsoft.com/office/drawing/2014/main" id="{9F1921B0-A58D-4E4D-A863-227391056EE6}"/>
                    </a:ext>
                  </a:extLst>
                </p:cNvPr>
                <p:cNvSpPr/>
                <p:nvPr/>
              </p:nvSpPr>
              <p:spPr>
                <a:xfrm>
                  <a:off x="1701053" y="39022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86" name="Rectangle 85">
                  <a:extLst>
                    <a:ext uri="{FF2B5EF4-FFF2-40B4-BE49-F238E27FC236}">
                      <a16:creationId xmlns:a16="http://schemas.microsoft.com/office/drawing/2014/main" id="{F7F72B84-7B61-46B6-AE26-B6F2F738B34F}"/>
                    </a:ext>
                  </a:extLst>
                </p:cNvPr>
                <p:cNvSpPr/>
                <p:nvPr/>
              </p:nvSpPr>
              <p:spPr>
                <a:xfrm>
                  <a:off x="1883682"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87" name="Rectangle 86">
                  <a:extLst>
                    <a:ext uri="{FF2B5EF4-FFF2-40B4-BE49-F238E27FC236}">
                      <a16:creationId xmlns:a16="http://schemas.microsoft.com/office/drawing/2014/main" id="{5B962C05-304C-40C7-89C5-71B687E84FBA}"/>
                    </a:ext>
                  </a:extLst>
                </p:cNvPr>
                <p:cNvSpPr/>
                <p:nvPr/>
              </p:nvSpPr>
              <p:spPr>
                <a:xfrm>
                  <a:off x="2064757"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88" name="Rectangle 87">
                  <a:extLst>
                    <a:ext uri="{FF2B5EF4-FFF2-40B4-BE49-F238E27FC236}">
                      <a16:creationId xmlns:a16="http://schemas.microsoft.com/office/drawing/2014/main" id="{74463B97-D2A6-47FF-B55E-36C90E4975D8}"/>
                    </a:ext>
                  </a:extLst>
                </p:cNvPr>
                <p:cNvSpPr/>
                <p:nvPr/>
              </p:nvSpPr>
              <p:spPr>
                <a:xfrm>
                  <a:off x="2245985"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89" name="Rectangle 88">
                  <a:extLst>
                    <a:ext uri="{FF2B5EF4-FFF2-40B4-BE49-F238E27FC236}">
                      <a16:creationId xmlns:a16="http://schemas.microsoft.com/office/drawing/2014/main" id="{AA9A8068-32EF-426A-9707-5A87E37167CB}"/>
                    </a:ext>
                  </a:extLst>
                </p:cNvPr>
                <p:cNvSpPr/>
                <p:nvPr/>
              </p:nvSpPr>
              <p:spPr>
                <a:xfrm>
                  <a:off x="2425621" y="39014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0" name="Rectangle 89">
                  <a:extLst>
                    <a:ext uri="{FF2B5EF4-FFF2-40B4-BE49-F238E27FC236}">
                      <a16:creationId xmlns:a16="http://schemas.microsoft.com/office/drawing/2014/main" id="{7EA3BB35-833B-4EED-AB44-26133934332B}"/>
                    </a:ext>
                  </a:extLst>
                </p:cNvPr>
                <p:cNvSpPr/>
                <p:nvPr/>
              </p:nvSpPr>
              <p:spPr>
                <a:xfrm>
                  <a:off x="2605257"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1" name="Rectangle 90">
                  <a:extLst>
                    <a:ext uri="{FF2B5EF4-FFF2-40B4-BE49-F238E27FC236}">
                      <a16:creationId xmlns:a16="http://schemas.microsoft.com/office/drawing/2014/main" id="{CE10D445-117B-4473-8242-E17140E58DF2}"/>
                    </a:ext>
                  </a:extLst>
                </p:cNvPr>
                <p:cNvSpPr/>
                <p:nvPr/>
              </p:nvSpPr>
              <p:spPr>
                <a:xfrm>
                  <a:off x="2786332"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2" name="Rectangle 91">
                  <a:extLst>
                    <a:ext uri="{FF2B5EF4-FFF2-40B4-BE49-F238E27FC236}">
                      <a16:creationId xmlns:a16="http://schemas.microsoft.com/office/drawing/2014/main" id="{4B8EF7CB-F042-4993-81E3-BEEF3909C9FA}"/>
                    </a:ext>
                  </a:extLst>
                </p:cNvPr>
                <p:cNvSpPr/>
                <p:nvPr/>
              </p:nvSpPr>
              <p:spPr>
                <a:xfrm>
                  <a:off x="2967560"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3" name="Rectangle 92">
                  <a:extLst>
                    <a:ext uri="{FF2B5EF4-FFF2-40B4-BE49-F238E27FC236}">
                      <a16:creationId xmlns:a16="http://schemas.microsoft.com/office/drawing/2014/main" id="{79EA3945-D9E1-4F7A-84F6-4906F2459A3C}"/>
                    </a:ext>
                  </a:extLst>
                </p:cNvPr>
                <p:cNvSpPr/>
                <p:nvPr/>
              </p:nvSpPr>
              <p:spPr>
                <a:xfrm>
                  <a:off x="3147196" y="39014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4" name="Rectangle 93">
                  <a:extLst>
                    <a:ext uri="{FF2B5EF4-FFF2-40B4-BE49-F238E27FC236}">
                      <a16:creationId xmlns:a16="http://schemas.microsoft.com/office/drawing/2014/main" id="{B66975FC-5DE7-4483-A5E4-E8F729BDE59C}"/>
                    </a:ext>
                  </a:extLst>
                </p:cNvPr>
                <p:cNvSpPr/>
                <p:nvPr/>
              </p:nvSpPr>
              <p:spPr>
                <a:xfrm>
                  <a:off x="3326832"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5" name="Rectangle 94">
                  <a:extLst>
                    <a:ext uri="{FF2B5EF4-FFF2-40B4-BE49-F238E27FC236}">
                      <a16:creationId xmlns:a16="http://schemas.microsoft.com/office/drawing/2014/main" id="{8BCFFACE-06AB-4DA7-A936-060540742841}"/>
                    </a:ext>
                  </a:extLst>
                </p:cNvPr>
                <p:cNvSpPr/>
                <p:nvPr/>
              </p:nvSpPr>
              <p:spPr>
                <a:xfrm>
                  <a:off x="3507907"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6" name="Rectangle 95">
                  <a:extLst>
                    <a:ext uri="{FF2B5EF4-FFF2-40B4-BE49-F238E27FC236}">
                      <a16:creationId xmlns:a16="http://schemas.microsoft.com/office/drawing/2014/main" id="{FD9CE3BC-A888-4D67-90F5-5ED520809420}"/>
                    </a:ext>
                  </a:extLst>
                </p:cNvPr>
                <p:cNvSpPr/>
                <p:nvPr/>
              </p:nvSpPr>
              <p:spPr>
                <a:xfrm>
                  <a:off x="3689135"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7" name="Rectangle 96">
                  <a:extLst>
                    <a:ext uri="{FF2B5EF4-FFF2-40B4-BE49-F238E27FC236}">
                      <a16:creationId xmlns:a16="http://schemas.microsoft.com/office/drawing/2014/main" id="{105CA78C-0260-4358-8973-65E6A59E07A9}"/>
                    </a:ext>
                  </a:extLst>
                </p:cNvPr>
                <p:cNvSpPr/>
                <p:nvPr/>
              </p:nvSpPr>
              <p:spPr>
                <a:xfrm>
                  <a:off x="3868771"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8" name="Rectangle 97">
                  <a:extLst>
                    <a:ext uri="{FF2B5EF4-FFF2-40B4-BE49-F238E27FC236}">
                      <a16:creationId xmlns:a16="http://schemas.microsoft.com/office/drawing/2014/main" id="{0459E683-8B47-4014-8A41-AB84FA381C30}"/>
                    </a:ext>
                  </a:extLst>
                </p:cNvPr>
                <p:cNvSpPr/>
                <p:nvPr/>
              </p:nvSpPr>
              <p:spPr>
                <a:xfrm>
                  <a:off x="4048407"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9" name="Rectangle 98">
                  <a:extLst>
                    <a:ext uri="{FF2B5EF4-FFF2-40B4-BE49-F238E27FC236}">
                      <a16:creationId xmlns:a16="http://schemas.microsoft.com/office/drawing/2014/main" id="{3ABB14DD-A209-442C-9FC1-40052E9F02BC}"/>
                    </a:ext>
                  </a:extLst>
                </p:cNvPr>
                <p:cNvSpPr/>
                <p:nvPr/>
              </p:nvSpPr>
              <p:spPr>
                <a:xfrm>
                  <a:off x="4229482"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0" name="Rectangle 99">
                  <a:extLst>
                    <a:ext uri="{FF2B5EF4-FFF2-40B4-BE49-F238E27FC236}">
                      <a16:creationId xmlns:a16="http://schemas.microsoft.com/office/drawing/2014/main" id="{EF5D7027-959B-4678-ABC2-2F4FFB64E95B}"/>
                    </a:ext>
                  </a:extLst>
                </p:cNvPr>
                <p:cNvSpPr/>
                <p:nvPr/>
              </p:nvSpPr>
              <p:spPr>
                <a:xfrm>
                  <a:off x="4410710"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1" name="Rectangle 100">
                  <a:extLst>
                    <a:ext uri="{FF2B5EF4-FFF2-40B4-BE49-F238E27FC236}">
                      <a16:creationId xmlns:a16="http://schemas.microsoft.com/office/drawing/2014/main" id="{8BC844BD-2EC7-4D02-8C36-C65397158F39}"/>
                    </a:ext>
                  </a:extLst>
                </p:cNvPr>
                <p:cNvSpPr/>
                <p:nvPr/>
              </p:nvSpPr>
              <p:spPr>
                <a:xfrm>
                  <a:off x="4590346"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2" name="Rectangle 101">
                  <a:extLst>
                    <a:ext uri="{FF2B5EF4-FFF2-40B4-BE49-F238E27FC236}">
                      <a16:creationId xmlns:a16="http://schemas.microsoft.com/office/drawing/2014/main" id="{19034597-262B-4B07-AD89-EF2E01CF64A3}"/>
                    </a:ext>
                  </a:extLst>
                </p:cNvPr>
                <p:cNvSpPr/>
                <p:nvPr/>
              </p:nvSpPr>
              <p:spPr>
                <a:xfrm>
                  <a:off x="4772975"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3" name="Rectangle 102">
                  <a:extLst>
                    <a:ext uri="{FF2B5EF4-FFF2-40B4-BE49-F238E27FC236}">
                      <a16:creationId xmlns:a16="http://schemas.microsoft.com/office/drawing/2014/main" id="{BCD50D16-D996-4FA6-B988-35DD7F6E7438}"/>
                    </a:ext>
                  </a:extLst>
                </p:cNvPr>
                <p:cNvSpPr/>
                <p:nvPr/>
              </p:nvSpPr>
              <p:spPr>
                <a:xfrm>
                  <a:off x="4954050"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4" name="Rectangle 103">
                  <a:extLst>
                    <a:ext uri="{FF2B5EF4-FFF2-40B4-BE49-F238E27FC236}">
                      <a16:creationId xmlns:a16="http://schemas.microsoft.com/office/drawing/2014/main" id="{753C57F1-7E16-4BE0-B5B1-446A4E211E13}"/>
                    </a:ext>
                  </a:extLst>
                </p:cNvPr>
                <p:cNvSpPr/>
                <p:nvPr/>
              </p:nvSpPr>
              <p:spPr>
                <a:xfrm>
                  <a:off x="5135278"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5" name="Rectangle 104">
                  <a:extLst>
                    <a:ext uri="{FF2B5EF4-FFF2-40B4-BE49-F238E27FC236}">
                      <a16:creationId xmlns:a16="http://schemas.microsoft.com/office/drawing/2014/main" id="{4AC86B5B-2F04-4295-A051-3D341D674532}"/>
                    </a:ext>
                  </a:extLst>
                </p:cNvPr>
                <p:cNvSpPr/>
                <p:nvPr/>
              </p:nvSpPr>
              <p:spPr>
                <a:xfrm>
                  <a:off x="5314914"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6" name="Rectangle 105">
                  <a:extLst>
                    <a:ext uri="{FF2B5EF4-FFF2-40B4-BE49-F238E27FC236}">
                      <a16:creationId xmlns:a16="http://schemas.microsoft.com/office/drawing/2014/main" id="{91C5D01C-F768-4C91-8866-42327886F9F8}"/>
                    </a:ext>
                  </a:extLst>
                </p:cNvPr>
                <p:cNvSpPr/>
                <p:nvPr/>
              </p:nvSpPr>
              <p:spPr>
                <a:xfrm>
                  <a:off x="5494550"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7" name="Rectangle 106">
                  <a:extLst>
                    <a:ext uri="{FF2B5EF4-FFF2-40B4-BE49-F238E27FC236}">
                      <a16:creationId xmlns:a16="http://schemas.microsoft.com/office/drawing/2014/main" id="{D1CD3B11-0164-45B3-91A2-40529A2FC99F}"/>
                    </a:ext>
                  </a:extLst>
                </p:cNvPr>
                <p:cNvSpPr/>
                <p:nvPr/>
              </p:nvSpPr>
              <p:spPr>
                <a:xfrm>
                  <a:off x="5675625"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8" name="Rectangle 107">
                  <a:extLst>
                    <a:ext uri="{FF2B5EF4-FFF2-40B4-BE49-F238E27FC236}">
                      <a16:creationId xmlns:a16="http://schemas.microsoft.com/office/drawing/2014/main" id="{255B07D7-8B16-4464-959D-E0EB762F7929}"/>
                    </a:ext>
                  </a:extLst>
                </p:cNvPr>
                <p:cNvSpPr/>
                <p:nvPr/>
              </p:nvSpPr>
              <p:spPr>
                <a:xfrm>
                  <a:off x="5856853"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9" name="Rectangle 108">
                  <a:extLst>
                    <a:ext uri="{FF2B5EF4-FFF2-40B4-BE49-F238E27FC236}">
                      <a16:creationId xmlns:a16="http://schemas.microsoft.com/office/drawing/2014/main" id="{A674D94B-7BF8-4BC1-9904-08F432C08933}"/>
                    </a:ext>
                  </a:extLst>
                </p:cNvPr>
                <p:cNvSpPr/>
                <p:nvPr/>
              </p:nvSpPr>
              <p:spPr>
                <a:xfrm>
                  <a:off x="6036489"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0" name="Rectangle 109">
                  <a:extLst>
                    <a:ext uri="{FF2B5EF4-FFF2-40B4-BE49-F238E27FC236}">
                      <a16:creationId xmlns:a16="http://schemas.microsoft.com/office/drawing/2014/main" id="{2FAEB63C-AFF2-49BC-9F6C-ED53ADCA7454}"/>
                    </a:ext>
                  </a:extLst>
                </p:cNvPr>
                <p:cNvSpPr/>
                <p:nvPr/>
              </p:nvSpPr>
              <p:spPr>
                <a:xfrm>
                  <a:off x="6216125"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1" name="Rectangle 110">
                  <a:extLst>
                    <a:ext uri="{FF2B5EF4-FFF2-40B4-BE49-F238E27FC236}">
                      <a16:creationId xmlns:a16="http://schemas.microsoft.com/office/drawing/2014/main" id="{7254E55D-7B1E-4B78-A72E-0B38D40B8374}"/>
                    </a:ext>
                  </a:extLst>
                </p:cNvPr>
                <p:cNvSpPr/>
                <p:nvPr/>
              </p:nvSpPr>
              <p:spPr>
                <a:xfrm>
                  <a:off x="6397200"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2" name="Rectangle 111">
                  <a:extLst>
                    <a:ext uri="{FF2B5EF4-FFF2-40B4-BE49-F238E27FC236}">
                      <a16:creationId xmlns:a16="http://schemas.microsoft.com/office/drawing/2014/main" id="{7B4A1566-1E3D-4ED4-BF13-4A48F4E707E1}"/>
                    </a:ext>
                  </a:extLst>
                </p:cNvPr>
                <p:cNvSpPr/>
                <p:nvPr/>
              </p:nvSpPr>
              <p:spPr>
                <a:xfrm>
                  <a:off x="6578428"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3" name="Rectangle 112">
                  <a:extLst>
                    <a:ext uri="{FF2B5EF4-FFF2-40B4-BE49-F238E27FC236}">
                      <a16:creationId xmlns:a16="http://schemas.microsoft.com/office/drawing/2014/main" id="{088998B5-D583-4983-8B8D-000298A37A01}"/>
                    </a:ext>
                  </a:extLst>
                </p:cNvPr>
                <p:cNvSpPr/>
                <p:nvPr/>
              </p:nvSpPr>
              <p:spPr>
                <a:xfrm>
                  <a:off x="6758064"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4" name="Rectangle 113">
                  <a:extLst>
                    <a:ext uri="{FF2B5EF4-FFF2-40B4-BE49-F238E27FC236}">
                      <a16:creationId xmlns:a16="http://schemas.microsoft.com/office/drawing/2014/main" id="{18B93FB9-F672-496F-848D-68D11902B9CC}"/>
                    </a:ext>
                  </a:extLst>
                </p:cNvPr>
                <p:cNvSpPr/>
                <p:nvPr/>
              </p:nvSpPr>
              <p:spPr>
                <a:xfrm>
                  <a:off x="6937700"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5" name="Rectangle 114">
                  <a:extLst>
                    <a:ext uri="{FF2B5EF4-FFF2-40B4-BE49-F238E27FC236}">
                      <a16:creationId xmlns:a16="http://schemas.microsoft.com/office/drawing/2014/main" id="{C5D3EB3A-60B5-4779-87A9-CEAEF905BA54}"/>
                    </a:ext>
                  </a:extLst>
                </p:cNvPr>
                <p:cNvSpPr/>
                <p:nvPr/>
              </p:nvSpPr>
              <p:spPr>
                <a:xfrm>
                  <a:off x="7118775"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6" name="Rectangle 115">
                  <a:extLst>
                    <a:ext uri="{FF2B5EF4-FFF2-40B4-BE49-F238E27FC236}">
                      <a16:creationId xmlns:a16="http://schemas.microsoft.com/office/drawing/2014/main" id="{75959E51-F669-4278-ACC3-01A4B7D7EAC3}"/>
                    </a:ext>
                  </a:extLst>
                </p:cNvPr>
                <p:cNvSpPr/>
                <p:nvPr/>
              </p:nvSpPr>
              <p:spPr>
                <a:xfrm>
                  <a:off x="7300003"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7" name="Rectangle 116">
                  <a:extLst>
                    <a:ext uri="{FF2B5EF4-FFF2-40B4-BE49-F238E27FC236}">
                      <a16:creationId xmlns:a16="http://schemas.microsoft.com/office/drawing/2014/main" id="{8A860F49-8B97-4558-A8A1-377ECD646458}"/>
                    </a:ext>
                  </a:extLst>
                </p:cNvPr>
                <p:cNvSpPr/>
                <p:nvPr/>
              </p:nvSpPr>
              <p:spPr>
                <a:xfrm>
                  <a:off x="7479639"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8" name="Rectangle 117">
                  <a:extLst>
                    <a:ext uri="{FF2B5EF4-FFF2-40B4-BE49-F238E27FC236}">
                      <a16:creationId xmlns:a16="http://schemas.microsoft.com/office/drawing/2014/main" id="{61F65A8A-F0B6-46CC-88B9-E48273AD7407}"/>
                    </a:ext>
                  </a:extLst>
                </p:cNvPr>
                <p:cNvSpPr/>
                <p:nvPr/>
              </p:nvSpPr>
              <p:spPr>
                <a:xfrm>
                  <a:off x="7662268" y="389736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9" name="Rectangle 118">
                  <a:extLst>
                    <a:ext uri="{FF2B5EF4-FFF2-40B4-BE49-F238E27FC236}">
                      <a16:creationId xmlns:a16="http://schemas.microsoft.com/office/drawing/2014/main" id="{B161D4C7-2DFA-4260-968E-9927618AD777}"/>
                    </a:ext>
                  </a:extLst>
                </p:cNvPr>
                <p:cNvSpPr/>
                <p:nvPr/>
              </p:nvSpPr>
              <p:spPr>
                <a:xfrm>
                  <a:off x="7843343" y="38973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0" name="Rectangle 119">
                  <a:extLst>
                    <a:ext uri="{FF2B5EF4-FFF2-40B4-BE49-F238E27FC236}">
                      <a16:creationId xmlns:a16="http://schemas.microsoft.com/office/drawing/2014/main" id="{6D6C9C58-3D44-433A-AD73-075E72873F86}"/>
                    </a:ext>
                  </a:extLst>
                </p:cNvPr>
                <p:cNvSpPr/>
                <p:nvPr/>
              </p:nvSpPr>
              <p:spPr>
                <a:xfrm>
                  <a:off x="8024571" y="38973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1" name="Rectangle 120">
                  <a:extLst>
                    <a:ext uri="{FF2B5EF4-FFF2-40B4-BE49-F238E27FC236}">
                      <a16:creationId xmlns:a16="http://schemas.microsoft.com/office/drawing/2014/main" id="{C609D8A6-1FF9-4C1B-85B1-79DBA0A7B09B}"/>
                    </a:ext>
                  </a:extLst>
                </p:cNvPr>
                <p:cNvSpPr/>
                <p:nvPr/>
              </p:nvSpPr>
              <p:spPr>
                <a:xfrm>
                  <a:off x="8204207"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2" name="Rectangle 121">
                  <a:extLst>
                    <a:ext uri="{FF2B5EF4-FFF2-40B4-BE49-F238E27FC236}">
                      <a16:creationId xmlns:a16="http://schemas.microsoft.com/office/drawing/2014/main" id="{AE4E227E-AD07-4368-852C-8CD1761DE097}"/>
                    </a:ext>
                  </a:extLst>
                </p:cNvPr>
                <p:cNvSpPr/>
                <p:nvPr/>
              </p:nvSpPr>
              <p:spPr>
                <a:xfrm>
                  <a:off x="8383843" y="38973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3" name="Rectangle 122">
                  <a:extLst>
                    <a:ext uri="{FF2B5EF4-FFF2-40B4-BE49-F238E27FC236}">
                      <a16:creationId xmlns:a16="http://schemas.microsoft.com/office/drawing/2014/main" id="{A88F10C4-4941-4113-9CBD-B7D55B12C58E}"/>
                    </a:ext>
                  </a:extLst>
                </p:cNvPr>
                <p:cNvSpPr/>
                <p:nvPr/>
              </p:nvSpPr>
              <p:spPr>
                <a:xfrm>
                  <a:off x="8564918" y="38973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4" name="Rectangle 123">
                  <a:extLst>
                    <a:ext uri="{FF2B5EF4-FFF2-40B4-BE49-F238E27FC236}">
                      <a16:creationId xmlns:a16="http://schemas.microsoft.com/office/drawing/2014/main" id="{DB1674CF-8D03-4AA3-BC2A-238C8A244700}"/>
                    </a:ext>
                  </a:extLst>
                </p:cNvPr>
                <p:cNvSpPr/>
                <p:nvPr/>
              </p:nvSpPr>
              <p:spPr>
                <a:xfrm>
                  <a:off x="8746146" y="38973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5" name="Rectangle 124">
                  <a:extLst>
                    <a:ext uri="{FF2B5EF4-FFF2-40B4-BE49-F238E27FC236}">
                      <a16:creationId xmlns:a16="http://schemas.microsoft.com/office/drawing/2014/main" id="{2104B5ED-07D2-49B6-BD45-F70516C674B5}"/>
                    </a:ext>
                  </a:extLst>
                </p:cNvPr>
                <p:cNvSpPr/>
                <p:nvPr/>
              </p:nvSpPr>
              <p:spPr>
                <a:xfrm>
                  <a:off x="8925782"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6" name="Rectangle 125">
                  <a:extLst>
                    <a:ext uri="{FF2B5EF4-FFF2-40B4-BE49-F238E27FC236}">
                      <a16:creationId xmlns:a16="http://schemas.microsoft.com/office/drawing/2014/main" id="{909257FB-D23D-45D6-83F2-0A73F171697E}"/>
                    </a:ext>
                  </a:extLst>
                </p:cNvPr>
                <p:cNvSpPr/>
                <p:nvPr/>
              </p:nvSpPr>
              <p:spPr>
                <a:xfrm>
                  <a:off x="9105418"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7" name="Rectangle 126">
                  <a:extLst>
                    <a:ext uri="{FF2B5EF4-FFF2-40B4-BE49-F238E27FC236}">
                      <a16:creationId xmlns:a16="http://schemas.microsoft.com/office/drawing/2014/main" id="{3C526FA9-CC67-4BDD-837E-E910850368F2}"/>
                    </a:ext>
                  </a:extLst>
                </p:cNvPr>
                <p:cNvSpPr/>
                <p:nvPr/>
              </p:nvSpPr>
              <p:spPr>
                <a:xfrm>
                  <a:off x="9286493"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8" name="Rectangle 127">
                  <a:extLst>
                    <a:ext uri="{FF2B5EF4-FFF2-40B4-BE49-F238E27FC236}">
                      <a16:creationId xmlns:a16="http://schemas.microsoft.com/office/drawing/2014/main" id="{4552DBF4-AFB0-4BF2-BFEE-B29E585B9157}"/>
                    </a:ext>
                  </a:extLst>
                </p:cNvPr>
                <p:cNvSpPr/>
                <p:nvPr/>
              </p:nvSpPr>
              <p:spPr>
                <a:xfrm>
                  <a:off x="9467721"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9" name="Rectangle 128">
                  <a:extLst>
                    <a:ext uri="{FF2B5EF4-FFF2-40B4-BE49-F238E27FC236}">
                      <a16:creationId xmlns:a16="http://schemas.microsoft.com/office/drawing/2014/main" id="{C1DD734A-88BC-4A11-ADCC-3650D6125D9B}"/>
                    </a:ext>
                  </a:extLst>
                </p:cNvPr>
                <p:cNvSpPr/>
                <p:nvPr/>
              </p:nvSpPr>
              <p:spPr>
                <a:xfrm>
                  <a:off x="9647357" y="38973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0" name="Rectangle 129">
                  <a:extLst>
                    <a:ext uri="{FF2B5EF4-FFF2-40B4-BE49-F238E27FC236}">
                      <a16:creationId xmlns:a16="http://schemas.microsoft.com/office/drawing/2014/main" id="{BAC32C8D-1264-44DB-A5F9-E472B0BDD6D5}"/>
                    </a:ext>
                  </a:extLst>
                </p:cNvPr>
                <p:cNvSpPr/>
                <p:nvPr/>
              </p:nvSpPr>
              <p:spPr>
                <a:xfrm>
                  <a:off x="9826993"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1" name="Rectangle 130">
                  <a:extLst>
                    <a:ext uri="{FF2B5EF4-FFF2-40B4-BE49-F238E27FC236}">
                      <a16:creationId xmlns:a16="http://schemas.microsoft.com/office/drawing/2014/main" id="{5EB380D1-55E2-4F79-9861-C0E09E95A1E9}"/>
                    </a:ext>
                  </a:extLst>
                </p:cNvPr>
                <p:cNvSpPr/>
                <p:nvPr/>
              </p:nvSpPr>
              <p:spPr>
                <a:xfrm>
                  <a:off x="10008068"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2" name="Rectangle 131">
                  <a:extLst>
                    <a:ext uri="{FF2B5EF4-FFF2-40B4-BE49-F238E27FC236}">
                      <a16:creationId xmlns:a16="http://schemas.microsoft.com/office/drawing/2014/main" id="{77B1C97C-8501-4EEA-8F81-3D80D0D5DF82}"/>
                    </a:ext>
                  </a:extLst>
                </p:cNvPr>
                <p:cNvSpPr/>
                <p:nvPr/>
              </p:nvSpPr>
              <p:spPr>
                <a:xfrm>
                  <a:off x="10189296"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3" name="Rectangle 132">
                  <a:extLst>
                    <a:ext uri="{FF2B5EF4-FFF2-40B4-BE49-F238E27FC236}">
                      <a16:creationId xmlns:a16="http://schemas.microsoft.com/office/drawing/2014/main" id="{A6C6E6E9-F962-4D90-BD78-7AAE9126D404}"/>
                    </a:ext>
                  </a:extLst>
                </p:cNvPr>
                <p:cNvSpPr/>
                <p:nvPr/>
              </p:nvSpPr>
              <p:spPr>
                <a:xfrm>
                  <a:off x="10368932" y="38973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4" name="Rectangle 133">
                  <a:extLst>
                    <a:ext uri="{FF2B5EF4-FFF2-40B4-BE49-F238E27FC236}">
                      <a16:creationId xmlns:a16="http://schemas.microsoft.com/office/drawing/2014/main" id="{33C18A63-2D49-464C-8D2D-5E4382651BA8}"/>
                    </a:ext>
                  </a:extLst>
                </p:cNvPr>
                <p:cNvSpPr/>
                <p:nvPr/>
              </p:nvSpPr>
              <p:spPr>
                <a:xfrm>
                  <a:off x="10551561" y="38957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5" name="Rectangle 134">
                  <a:extLst>
                    <a:ext uri="{FF2B5EF4-FFF2-40B4-BE49-F238E27FC236}">
                      <a16:creationId xmlns:a16="http://schemas.microsoft.com/office/drawing/2014/main" id="{A840DF70-3C33-4BD1-A9DC-01ABDBF0099F}"/>
                    </a:ext>
                  </a:extLst>
                </p:cNvPr>
                <p:cNvSpPr/>
                <p:nvPr/>
              </p:nvSpPr>
              <p:spPr>
                <a:xfrm>
                  <a:off x="10732636" y="38957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6" name="Rectangle 135">
                  <a:extLst>
                    <a:ext uri="{FF2B5EF4-FFF2-40B4-BE49-F238E27FC236}">
                      <a16:creationId xmlns:a16="http://schemas.microsoft.com/office/drawing/2014/main" id="{434D87B7-AA53-4638-84A8-FC89F74E8E00}"/>
                    </a:ext>
                  </a:extLst>
                </p:cNvPr>
                <p:cNvSpPr/>
                <p:nvPr/>
              </p:nvSpPr>
              <p:spPr>
                <a:xfrm>
                  <a:off x="10913864" y="38957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7" name="Rectangle 136">
                  <a:extLst>
                    <a:ext uri="{FF2B5EF4-FFF2-40B4-BE49-F238E27FC236}">
                      <a16:creationId xmlns:a16="http://schemas.microsoft.com/office/drawing/2014/main" id="{5865DC61-9B6E-4CBE-B17F-9777B70792D2}"/>
                    </a:ext>
                  </a:extLst>
                </p:cNvPr>
                <p:cNvSpPr/>
                <p:nvPr/>
              </p:nvSpPr>
              <p:spPr>
                <a:xfrm>
                  <a:off x="11093500"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8" name="Rectangle 137">
                  <a:extLst>
                    <a:ext uri="{FF2B5EF4-FFF2-40B4-BE49-F238E27FC236}">
                      <a16:creationId xmlns:a16="http://schemas.microsoft.com/office/drawing/2014/main" id="{62FA81D2-DBD2-4EC3-90BD-CE60CA417D45}"/>
                    </a:ext>
                  </a:extLst>
                </p:cNvPr>
                <p:cNvSpPr/>
                <p:nvPr/>
              </p:nvSpPr>
              <p:spPr>
                <a:xfrm>
                  <a:off x="11273136" y="38957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9" name="Rectangle 138">
                  <a:extLst>
                    <a:ext uri="{FF2B5EF4-FFF2-40B4-BE49-F238E27FC236}">
                      <a16:creationId xmlns:a16="http://schemas.microsoft.com/office/drawing/2014/main" id="{C2A9CEB2-ACDB-442A-86BD-2116B9A1E325}"/>
                    </a:ext>
                  </a:extLst>
                </p:cNvPr>
                <p:cNvSpPr/>
                <p:nvPr/>
              </p:nvSpPr>
              <p:spPr>
                <a:xfrm>
                  <a:off x="11454211" y="38957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40" name="Rectangle 139">
                  <a:extLst>
                    <a:ext uri="{FF2B5EF4-FFF2-40B4-BE49-F238E27FC236}">
                      <a16:creationId xmlns:a16="http://schemas.microsoft.com/office/drawing/2014/main" id="{A8934643-D9A9-4574-9858-4E68D5F85B5F}"/>
                    </a:ext>
                  </a:extLst>
                </p:cNvPr>
                <p:cNvSpPr/>
                <p:nvPr/>
              </p:nvSpPr>
              <p:spPr>
                <a:xfrm>
                  <a:off x="11635439" y="38957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41" name="Rectangle 140">
                  <a:extLst>
                    <a:ext uri="{FF2B5EF4-FFF2-40B4-BE49-F238E27FC236}">
                      <a16:creationId xmlns:a16="http://schemas.microsoft.com/office/drawing/2014/main" id="{DA6E8A52-0FC7-4F19-91AA-A217C1A6B8D3}"/>
                    </a:ext>
                  </a:extLst>
                </p:cNvPr>
                <p:cNvSpPr/>
                <p:nvPr/>
              </p:nvSpPr>
              <p:spPr>
                <a:xfrm>
                  <a:off x="11815075"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42" name="Rectangle 141">
                  <a:extLst>
                    <a:ext uri="{FF2B5EF4-FFF2-40B4-BE49-F238E27FC236}">
                      <a16:creationId xmlns:a16="http://schemas.microsoft.com/office/drawing/2014/main" id="{FE66B63F-9193-4EA6-8D25-D3D6E7F4CB27}"/>
                    </a:ext>
                  </a:extLst>
                </p:cNvPr>
                <p:cNvSpPr/>
                <p:nvPr/>
              </p:nvSpPr>
              <p:spPr>
                <a:xfrm>
                  <a:off x="440219" y="4671636"/>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43" name="Rectangle 142">
                  <a:extLst>
                    <a:ext uri="{FF2B5EF4-FFF2-40B4-BE49-F238E27FC236}">
                      <a16:creationId xmlns:a16="http://schemas.microsoft.com/office/drawing/2014/main" id="{5EE3EFB2-2219-43F5-B3A5-6569A3639E10}"/>
                    </a:ext>
                  </a:extLst>
                </p:cNvPr>
                <p:cNvSpPr/>
                <p:nvPr/>
              </p:nvSpPr>
              <p:spPr>
                <a:xfrm>
                  <a:off x="621294" y="4671636"/>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6</a:t>
                  </a:r>
                  <a:endParaRPr lang="en-DE" sz="1000" dirty="0"/>
                </a:p>
              </p:txBody>
            </p:sp>
            <p:sp>
              <p:nvSpPr>
                <p:cNvPr id="144" name="Rectangle 143">
                  <a:extLst>
                    <a:ext uri="{FF2B5EF4-FFF2-40B4-BE49-F238E27FC236}">
                      <a16:creationId xmlns:a16="http://schemas.microsoft.com/office/drawing/2014/main" id="{89EC7F78-30C0-4B05-9390-70837CB0BFD9}"/>
                    </a:ext>
                  </a:extLst>
                </p:cNvPr>
                <p:cNvSpPr/>
                <p:nvPr/>
              </p:nvSpPr>
              <p:spPr>
                <a:xfrm>
                  <a:off x="802522" y="4671636"/>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9</a:t>
                  </a:r>
                  <a:endParaRPr lang="en-DE" sz="1000" dirty="0"/>
                </a:p>
              </p:txBody>
            </p:sp>
            <p:sp>
              <p:nvSpPr>
                <p:cNvPr id="145" name="Rectangle 144">
                  <a:extLst>
                    <a:ext uri="{FF2B5EF4-FFF2-40B4-BE49-F238E27FC236}">
                      <a16:creationId xmlns:a16="http://schemas.microsoft.com/office/drawing/2014/main" id="{670DFD92-177F-46A0-A03F-101449B0A3FC}"/>
                    </a:ext>
                  </a:extLst>
                </p:cNvPr>
                <p:cNvSpPr/>
                <p:nvPr/>
              </p:nvSpPr>
              <p:spPr>
                <a:xfrm>
                  <a:off x="982158" y="4672456"/>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5</a:t>
                  </a:r>
                  <a:endParaRPr lang="en-DE" sz="1000" dirty="0"/>
                </a:p>
              </p:txBody>
            </p:sp>
            <p:sp>
              <p:nvSpPr>
                <p:cNvPr id="146" name="Rectangle 145">
                  <a:extLst>
                    <a:ext uri="{FF2B5EF4-FFF2-40B4-BE49-F238E27FC236}">
                      <a16:creationId xmlns:a16="http://schemas.microsoft.com/office/drawing/2014/main" id="{EAFE6F87-B7CF-4C35-86E5-C8B4CC124300}"/>
                    </a:ext>
                  </a:extLst>
                </p:cNvPr>
                <p:cNvSpPr/>
                <p:nvPr/>
              </p:nvSpPr>
              <p:spPr>
                <a:xfrm>
                  <a:off x="1161794" y="46716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47" name="Rectangle 146">
                  <a:extLst>
                    <a:ext uri="{FF2B5EF4-FFF2-40B4-BE49-F238E27FC236}">
                      <a16:creationId xmlns:a16="http://schemas.microsoft.com/office/drawing/2014/main" id="{6548E5CF-30ED-4FBF-A94F-C11BF9D8F1A2}"/>
                    </a:ext>
                  </a:extLst>
                </p:cNvPr>
                <p:cNvSpPr/>
                <p:nvPr/>
              </p:nvSpPr>
              <p:spPr>
                <a:xfrm>
                  <a:off x="1342869" y="46716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48" name="Rectangle 147">
                  <a:extLst>
                    <a:ext uri="{FF2B5EF4-FFF2-40B4-BE49-F238E27FC236}">
                      <a16:creationId xmlns:a16="http://schemas.microsoft.com/office/drawing/2014/main" id="{09B4FEC4-81DA-4DB2-BB7B-4107F04491D7}"/>
                    </a:ext>
                  </a:extLst>
                </p:cNvPr>
                <p:cNvSpPr/>
                <p:nvPr/>
              </p:nvSpPr>
              <p:spPr>
                <a:xfrm>
                  <a:off x="1524097" y="46716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49" name="Rectangle 148">
                  <a:extLst>
                    <a:ext uri="{FF2B5EF4-FFF2-40B4-BE49-F238E27FC236}">
                      <a16:creationId xmlns:a16="http://schemas.microsoft.com/office/drawing/2014/main" id="{C9FB5EDB-1B5E-4695-B1F4-3E91C5843455}"/>
                    </a:ext>
                  </a:extLst>
                </p:cNvPr>
                <p:cNvSpPr/>
                <p:nvPr/>
              </p:nvSpPr>
              <p:spPr>
                <a:xfrm>
                  <a:off x="1703733" y="46724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0" name="Rectangle 149">
                  <a:extLst>
                    <a:ext uri="{FF2B5EF4-FFF2-40B4-BE49-F238E27FC236}">
                      <a16:creationId xmlns:a16="http://schemas.microsoft.com/office/drawing/2014/main" id="{BAE501C6-FF26-4B79-B751-C869AAEA458F}"/>
                    </a:ext>
                  </a:extLst>
                </p:cNvPr>
                <p:cNvSpPr/>
                <p:nvPr/>
              </p:nvSpPr>
              <p:spPr>
                <a:xfrm>
                  <a:off x="1886362"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1" name="Rectangle 150">
                  <a:extLst>
                    <a:ext uri="{FF2B5EF4-FFF2-40B4-BE49-F238E27FC236}">
                      <a16:creationId xmlns:a16="http://schemas.microsoft.com/office/drawing/2014/main" id="{74BDFA13-E960-4DE7-9EC8-CAD60409AC3C}"/>
                    </a:ext>
                  </a:extLst>
                </p:cNvPr>
                <p:cNvSpPr/>
                <p:nvPr/>
              </p:nvSpPr>
              <p:spPr>
                <a:xfrm>
                  <a:off x="2067437"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2" name="Rectangle 151">
                  <a:extLst>
                    <a:ext uri="{FF2B5EF4-FFF2-40B4-BE49-F238E27FC236}">
                      <a16:creationId xmlns:a16="http://schemas.microsoft.com/office/drawing/2014/main" id="{15D3B0F6-7220-4B34-8C40-CF9B997B1A94}"/>
                    </a:ext>
                  </a:extLst>
                </p:cNvPr>
                <p:cNvSpPr/>
                <p:nvPr/>
              </p:nvSpPr>
              <p:spPr>
                <a:xfrm>
                  <a:off x="2248665"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3" name="Rectangle 152">
                  <a:extLst>
                    <a:ext uri="{FF2B5EF4-FFF2-40B4-BE49-F238E27FC236}">
                      <a16:creationId xmlns:a16="http://schemas.microsoft.com/office/drawing/2014/main" id="{B029BFF5-B84D-4941-BE71-DB8D6371838E}"/>
                    </a:ext>
                  </a:extLst>
                </p:cNvPr>
                <p:cNvSpPr/>
                <p:nvPr/>
              </p:nvSpPr>
              <p:spPr>
                <a:xfrm>
                  <a:off x="2428301" y="46716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4" name="Rectangle 153">
                  <a:extLst>
                    <a:ext uri="{FF2B5EF4-FFF2-40B4-BE49-F238E27FC236}">
                      <a16:creationId xmlns:a16="http://schemas.microsoft.com/office/drawing/2014/main" id="{1E76D8CC-336C-4C53-A70B-40AFBC6E2B82}"/>
                    </a:ext>
                  </a:extLst>
                </p:cNvPr>
                <p:cNvSpPr/>
                <p:nvPr/>
              </p:nvSpPr>
              <p:spPr>
                <a:xfrm>
                  <a:off x="2607937"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5" name="Rectangle 154">
                  <a:extLst>
                    <a:ext uri="{FF2B5EF4-FFF2-40B4-BE49-F238E27FC236}">
                      <a16:creationId xmlns:a16="http://schemas.microsoft.com/office/drawing/2014/main" id="{CD3E9A1E-42AE-4C92-AA1D-C8EF440A70E6}"/>
                    </a:ext>
                  </a:extLst>
                </p:cNvPr>
                <p:cNvSpPr/>
                <p:nvPr/>
              </p:nvSpPr>
              <p:spPr>
                <a:xfrm>
                  <a:off x="2789012"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6" name="Rectangle 155">
                  <a:extLst>
                    <a:ext uri="{FF2B5EF4-FFF2-40B4-BE49-F238E27FC236}">
                      <a16:creationId xmlns:a16="http://schemas.microsoft.com/office/drawing/2014/main" id="{8CBF82E5-0AF6-4DC8-AEE0-75A55A0DF362}"/>
                    </a:ext>
                  </a:extLst>
                </p:cNvPr>
                <p:cNvSpPr/>
                <p:nvPr/>
              </p:nvSpPr>
              <p:spPr>
                <a:xfrm>
                  <a:off x="2970240"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7" name="Rectangle 156">
                  <a:extLst>
                    <a:ext uri="{FF2B5EF4-FFF2-40B4-BE49-F238E27FC236}">
                      <a16:creationId xmlns:a16="http://schemas.microsoft.com/office/drawing/2014/main" id="{5C303880-242E-473C-BB6D-714F258A7138}"/>
                    </a:ext>
                  </a:extLst>
                </p:cNvPr>
                <p:cNvSpPr/>
                <p:nvPr/>
              </p:nvSpPr>
              <p:spPr>
                <a:xfrm>
                  <a:off x="3149876" y="46716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8" name="Rectangle 157">
                  <a:extLst>
                    <a:ext uri="{FF2B5EF4-FFF2-40B4-BE49-F238E27FC236}">
                      <a16:creationId xmlns:a16="http://schemas.microsoft.com/office/drawing/2014/main" id="{A93853AE-73C3-4771-B6D2-1A403865FEA9}"/>
                    </a:ext>
                  </a:extLst>
                </p:cNvPr>
                <p:cNvSpPr/>
                <p:nvPr/>
              </p:nvSpPr>
              <p:spPr>
                <a:xfrm>
                  <a:off x="3329512"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9" name="Rectangle 158">
                  <a:extLst>
                    <a:ext uri="{FF2B5EF4-FFF2-40B4-BE49-F238E27FC236}">
                      <a16:creationId xmlns:a16="http://schemas.microsoft.com/office/drawing/2014/main" id="{CB3AC518-5FEF-4F09-A8EF-56968C030691}"/>
                    </a:ext>
                  </a:extLst>
                </p:cNvPr>
                <p:cNvSpPr/>
                <p:nvPr/>
              </p:nvSpPr>
              <p:spPr>
                <a:xfrm>
                  <a:off x="3510587"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0" name="Rectangle 159">
                  <a:extLst>
                    <a:ext uri="{FF2B5EF4-FFF2-40B4-BE49-F238E27FC236}">
                      <a16:creationId xmlns:a16="http://schemas.microsoft.com/office/drawing/2014/main" id="{D8117606-C666-4B98-838B-CC6D0FD56F61}"/>
                    </a:ext>
                  </a:extLst>
                </p:cNvPr>
                <p:cNvSpPr/>
                <p:nvPr/>
              </p:nvSpPr>
              <p:spPr>
                <a:xfrm>
                  <a:off x="3691815"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1" name="Rectangle 160">
                  <a:extLst>
                    <a:ext uri="{FF2B5EF4-FFF2-40B4-BE49-F238E27FC236}">
                      <a16:creationId xmlns:a16="http://schemas.microsoft.com/office/drawing/2014/main" id="{5BA68A88-9DE3-483C-800E-15958F181CC1}"/>
                    </a:ext>
                  </a:extLst>
                </p:cNvPr>
                <p:cNvSpPr/>
                <p:nvPr/>
              </p:nvSpPr>
              <p:spPr>
                <a:xfrm>
                  <a:off x="3871451"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2" name="Rectangle 161">
                  <a:extLst>
                    <a:ext uri="{FF2B5EF4-FFF2-40B4-BE49-F238E27FC236}">
                      <a16:creationId xmlns:a16="http://schemas.microsoft.com/office/drawing/2014/main" id="{67E5B205-A289-4728-B464-B74F0888B9E5}"/>
                    </a:ext>
                  </a:extLst>
                </p:cNvPr>
                <p:cNvSpPr/>
                <p:nvPr/>
              </p:nvSpPr>
              <p:spPr>
                <a:xfrm>
                  <a:off x="4051087"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3" name="Rectangle 162">
                  <a:extLst>
                    <a:ext uri="{FF2B5EF4-FFF2-40B4-BE49-F238E27FC236}">
                      <a16:creationId xmlns:a16="http://schemas.microsoft.com/office/drawing/2014/main" id="{88B5B9CC-6D7B-4E16-9D32-050EE28139C2}"/>
                    </a:ext>
                  </a:extLst>
                </p:cNvPr>
                <p:cNvSpPr/>
                <p:nvPr/>
              </p:nvSpPr>
              <p:spPr>
                <a:xfrm>
                  <a:off x="4232162"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4" name="Rectangle 163">
                  <a:extLst>
                    <a:ext uri="{FF2B5EF4-FFF2-40B4-BE49-F238E27FC236}">
                      <a16:creationId xmlns:a16="http://schemas.microsoft.com/office/drawing/2014/main" id="{34E7706E-8EE5-4E6A-98C2-E6D8E8EE5DA0}"/>
                    </a:ext>
                  </a:extLst>
                </p:cNvPr>
                <p:cNvSpPr/>
                <p:nvPr/>
              </p:nvSpPr>
              <p:spPr>
                <a:xfrm>
                  <a:off x="4413390"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5" name="Rectangle 164">
                  <a:extLst>
                    <a:ext uri="{FF2B5EF4-FFF2-40B4-BE49-F238E27FC236}">
                      <a16:creationId xmlns:a16="http://schemas.microsoft.com/office/drawing/2014/main" id="{E8BB81E7-E230-4C60-B7ED-74BF98B05F84}"/>
                    </a:ext>
                  </a:extLst>
                </p:cNvPr>
                <p:cNvSpPr/>
                <p:nvPr/>
              </p:nvSpPr>
              <p:spPr>
                <a:xfrm>
                  <a:off x="4593026"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6" name="Rectangle 165">
                  <a:extLst>
                    <a:ext uri="{FF2B5EF4-FFF2-40B4-BE49-F238E27FC236}">
                      <a16:creationId xmlns:a16="http://schemas.microsoft.com/office/drawing/2014/main" id="{FC5E48C3-C60F-4010-A418-8EB020AD18F4}"/>
                    </a:ext>
                  </a:extLst>
                </p:cNvPr>
                <p:cNvSpPr/>
                <p:nvPr/>
              </p:nvSpPr>
              <p:spPr>
                <a:xfrm>
                  <a:off x="4775655"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7" name="Rectangle 166">
                  <a:extLst>
                    <a:ext uri="{FF2B5EF4-FFF2-40B4-BE49-F238E27FC236}">
                      <a16:creationId xmlns:a16="http://schemas.microsoft.com/office/drawing/2014/main" id="{9FB2B026-87DC-490E-9ECC-68CB1129E5A2}"/>
                    </a:ext>
                  </a:extLst>
                </p:cNvPr>
                <p:cNvSpPr/>
                <p:nvPr/>
              </p:nvSpPr>
              <p:spPr>
                <a:xfrm>
                  <a:off x="4956730"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8" name="Rectangle 167">
                  <a:extLst>
                    <a:ext uri="{FF2B5EF4-FFF2-40B4-BE49-F238E27FC236}">
                      <a16:creationId xmlns:a16="http://schemas.microsoft.com/office/drawing/2014/main" id="{67D021A7-8C49-492D-8150-BBD279A564C9}"/>
                    </a:ext>
                  </a:extLst>
                </p:cNvPr>
                <p:cNvSpPr/>
                <p:nvPr/>
              </p:nvSpPr>
              <p:spPr>
                <a:xfrm>
                  <a:off x="5137958"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9" name="Rectangle 168">
                  <a:extLst>
                    <a:ext uri="{FF2B5EF4-FFF2-40B4-BE49-F238E27FC236}">
                      <a16:creationId xmlns:a16="http://schemas.microsoft.com/office/drawing/2014/main" id="{0D395ED4-EC08-4FBC-89D9-341D3675CD99}"/>
                    </a:ext>
                  </a:extLst>
                </p:cNvPr>
                <p:cNvSpPr/>
                <p:nvPr/>
              </p:nvSpPr>
              <p:spPr>
                <a:xfrm>
                  <a:off x="5317594"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0" name="Rectangle 169">
                  <a:extLst>
                    <a:ext uri="{FF2B5EF4-FFF2-40B4-BE49-F238E27FC236}">
                      <a16:creationId xmlns:a16="http://schemas.microsoft.com/office/drawing/2014/main" id="{BB34E6D5-2718-4011-859F-2E9E19DEDFCE}"/>
                    </a:ext>
                  </a:extLst>
                </p:cNvPr>
                <p:cNvSpPr/>
                <p:nvPr/>
              </p:nvSpPr>
              <p:spPr>
                <a:xfrm>
                  <a:off x="5497230"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1" name="Rectangle 170">
                  <a:extLst>
                    <a:ext uri="{FF2B5EF4-FFF2-40B4-BE49-F238E27FC236}">
                      <a16:creationId xmlns:a16="http://schemas.microsoft.com/office/drawing/2014/main" id="{3F9AF8CE-2EA3-4132-A96A-93413B76CF78}"/>
                    </a:ext>
                  </a:extLst>
                </p:cNvPr>
                <p:cNvSpPr/>
                <p:nvPr/>
              </p:nvSpPr>
              <p:spPr>
                <a:xfrm>
                  <a:off x="5678305"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2" name="Rectangle 171">
                  <a:extLst>
                    <a:ext uri="{FF2B5EF4-FFF2-40B4-BE49-F238E27FC236}">
                      <a16:creationId xmlns:a16="http://schemas.microsoft.com/office/drawing/2014/main" id="{F6F7A9E2-6CD3-4423-BF6F-1E669758389E}"/>
                    </a:ext>
                  </a:extLst>
                </p:cNvPr>
                <p:cNvSpPr/>
                <p:nvPr/>
              </p:nvSpPr>
              <p:spPr>
                <a:xfrm>
                  <a:off x="5859533"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3" name="Rectangle 172">
                  <a:extLst>
                    <a:ext uri="{FF2B5EF4-FFF2-40B4-BE49-F238E27FC236}">
                      <a16:creationId xmlns:a16="http://schemas.microsoft.com/office/drawing/2014/main" id="{91959F10-8E1B-43A7-9B9F-1AEE71ECC07E}"/>
                    </a:ext>
                  </a:extLst>
                </p:cNvPr>
                <p:cNvSpPr/>
                <p:nvPr/>
              </p:nvSpPr>
              <p:spPr>
                <a:xfrm>
                  <a:off x="6039169"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4" name="Rectangle 173">
                  <a:extLst>
                    <a:ext uri="{FF2B5EF4-FFF2-40B4-BE49-F238E27FC236}">
                      <a16:creationId xmlns:a16="http://schemas.microsoft.com/office/drawing/2014/main" id="{EF7965C2-7497-4877-A5D7-3728733C48DF}"/>
                    </a:ext>
                  </a:extLst>
                </p:cNvPr>
                <p:cNvSpPr/>
                <p:nvPr/>
              </p:nvSpPr>
              <p:spPr>
                <a:xfrm>
                  <a:off x="6218805"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5" name="Rectangle 174">
                  <a:extLst>
                    <a:ext uri="{FF2B5EF4-FFF2-40B4-BE49-F238E27FC236}">
                      <a16:creationId xmlns:a16="http://schemas.microsoft.com/office/drawing/2014/main" id="{DF81D571-677B-4CC0-88A6-7EF2274C1D82}"/>
                    </a:ext>
                  </a:extLst>
                </p:cNvPr>
                <p:cNvSpPr/>
                <p:nvPr/>
              </p:nvSpPr>
              <p:spPr>
                <a:xfrm>
                  <a:off x="6399880"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6" name="Rectangle 175">
                  <a:extLst>
                    <a:ext uri="{FF2B5EF4-FFF2-40B4-BE49-F238E27FC236}">
                      <a16:creationId xmlns:a16="http://schemas.microsoft.com/office/drawing/2014/main" id="{3C436F6E-BEDB-4A18-BA8E-A377BD02F658}"/>
                    </a:ext>
                  </a:extLst>
                </p:cNvPr>
                <p:cNvSpPr/>
                <p:nvPr/>
              </p:nvSpPr>
              <p:spPr>
                <a:xfrm>
                  <a:off x="6581108"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7" name="Rectangle 176">
                  <a:extLst>
                    <a:ext uri="{FF2B5EF4-FFF2-40B4-BE49-F238E27FC236}">
                      <a16:creationId xmlns:a16="http://schemas.microsoft.com/office/drawing/2014/main" id="{E584F0D5-E97D-4D18-B4CC-9D722C74D51D}"/>
                    </a:ext>
                  </a:extLst>
                </p:cNvPr>
                <p:cNvSpPr/>
                <p:nvPr/>
              </p:nvSpPr>
              <p:spPr>
                <a:xfrm>
                  <a:off x="6760744"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8" name="Rectangle 177">
                  <a:extLst>
                    <a:ext uri="{FF2B5EF4-FFF2-40B4-BE49-F238E27FC236}">
                      <a16:creationId xmlns:a16="http://schemas.microsoft.com/office/drawing/2014/main" id="{94E884ED-3180-42DE-95AB-6D87D3933453}"/>
                    </a:ext>
                  </a:extLst>
                </p:cNvPr>
                <p:cNvSpPr/>
                <p:nvPr/>
              </p:nvSpPr>
              <p:spPr>
                <a:xfrm>
                  <a:off x="6940380"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9" name="Rectangle 178">
                  <a:extLst>
                    <a:ext uri="{FF2B5EF4-FFF2-40B4-BE49-F238E27FC236}">
                      <a16:creationId xmlns:a16="http://schemas.microsoft.com/office/drawing/2014/main" id="{C53DF0BD-2679-4CC9-986C-48028DBAE3C9}"/>
                    </a:ext>
                  </a:extLst>
                </p:cNvPr>
                <p:cNvSpPr/>
                <p:nvPr/>
              </p:nvSpPr>
              <p:spPr>
                <a:xfrm>
                  <a:off x="7121455"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0" name="Rectangle 179">
                  <a:extLst>
                    <a:ext uri="{FF2B5EF4-FFF2-40B4-BE49-F238E27FC236}">
                      <a16:creationId xmlns:a16="http://schemas.microsoft.com/office/drawing/2014/main" id="{86DE8757-A944-484C-84D7-1926FB895937}"/>
                    </a:ext>
                  </a:extLst>
                </p:cNvPr>
                <p:cNvSpPr/>
                <p:nvPr/>
              </p:nvSpPr>
              <p:spPr>
                <a:xfrm>
                  <a:off x="7302683"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1" name="Rectangle 180">
                  <a:extLst>
                    <a:ext uri="{FF2B5EF4-FFF2-40B4-BE49-F238E27FC236}">
                      <a16:creationId xmlns:a16="http://schemas.microsoft.com/office/drawing/2014/main" id="{E2B419C1-1EC7-4EEA-95AF-9B305036A49B}"/>
                    </a:ext>
                  </a:extLst>
                </p:cNvPr>
                <p:cNvSpPr/>
                <p:nvPr/>
              </p:nvSpPr>
              <p:spPr>
                <a:xfrm>
                  <a:off x="7482319"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2" name="Rectangle 181">
                  <a:extLst>
                    <a:ext uri="{FF2B5EF4-FFF2-40B4-BE49-F238E27FC236}">
                      <a16:creationId xmlns:a16="http://schemas.microsoft.com/office/drawing/2014/main" id="{12A650CF-1B15-40A4-9531-7540675EF66D}"/>
                    </a:ext>
                  </a:extLst>
                </p:cNvPr>
                <p:cNvSpPr/>
                <p:nvPr/>
              </p:nvSpPr>
              <p:spPr>
                <a:xfrm>
                  <a:off x="7664948"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3" name="Rectangle 182">
                  <a:extLst>
                    <a:ext uri="{FF2B5EF4-FFF2-40B4-BE49-F238E27FC236}">
                      <a16:creationId xmlns:a16="http://schemas.microsoft.com/office/drawing/2014/main" id="{47F314BE-CCE3-4028-BF24-3E63880F30C0}"/>
                    </a:ext>
                  </a:extLst>
                </p:cNvPr>
                <p:cNvSpPr/>
                <p:nvPr/>
              </p:nvSpPr>
              <p:spPr>
                <a:xfrm>
                  <a:off x="7846023"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4" name="Rectangle 183">
                  <a:extLst>
                    <a:ext uri="{FF2B5EF4-FFF2-40B4-BE49-F238E27FC236}">
                      <a16:creationId xmlns:a16="http://schemas.microsoft.com/office/drawing/2014/main" id="{8F523138-10F5-4393-9526-A9FBFA675D8A}"/>
                    </a:ext>
                  </a:extLst>
                </p:cNvPr>
                <p:cNvSpPr/>
                <p:nvPr/>
              </p:nvSpPr>
              <p:spPr>
                <a:xfrm>
                  <a:off x="8027251"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5" name="Rectangle 184">
                  <a:extLst>
                    <a:ext uri="{FF2B5EF4-FFF2-40B4-BE49-F238E27FC236}">
                      <a16:creationId xmlns:a16="http://schemas.microsoft.com/office/drawing/2014/main" id="{E03DA220-A396-4510-9E7C-5163078A8896}"/>
                    </a:ext>
                  </a:extLst>
                </p:cNvPr>
                <p:cNvSpPr/>
                <p:nvPr/>
              </p:nvSpPr>
              <p:spPr>
                <a:xfrm>
                  <a:off x="8206887"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6" name="Rectangle 185">
                  <a:extLst>
                    <a:ext uri="{FF2B5EF4-FFF2-40B4-BE49-F238E27FC236}">
                      <a16:creationId xmlns:a16="http://schemas.microsoft.com/office/drawing/2014/main" id="{01F4781E-8506-430F-8060-977424D6097A}"/>
                    </a:ext>
                  </a:extLst>
                </p:cNvPr>
                <p:cNvSpPr/>
                <p:nvPr/>
              </p:nvSpPr>
              <p:spPr>
                <a:xfrm>
                  <a:off x="8386523"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7" name="Rectangle 186">
                  <a:extLst>
                    <a:ext uri="{FF2B5EF4-FFF2-40B4-BE49-F238E27FC236}">
                      <a16:creationId xmlns:a16="http://schemas.microsoft.com/office/drawing/2014/main" id="{555005DC-540F-4968-99BA-4C41A0419421}"/>
                    </a:ext>
                  </a:extLst>
                </p:cNvPr>
                <p:cNvSpPr/>
                <p:nvPr/>
              </p:nvSpPr>
              <p:spPr>
                <a:xfrm>
                  <a:off x="8567598"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8" name="Rectangle 187">
                  <a:extLst>
                    <a:ext uri="{FF2B5EF4-FFF2-40B4-BE49-F238E27FC236}">
                      <a16:creationId xmlns:a16="http://schemas.microsoft.com/office/drawing/2014/main" id="{1BF937E6-9BEF-4270-8C9C-6DF8A1B066BD}"/>
                    </a:ext>
                  </a:extLst>
                </p:cNvPr>
                <p:cNvSpPr/>
                <p:nvPr/>
              </p:nvSpPr>
              <p:spPr>
                <a:xfrm>
                  <a:off x="8748826"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9" name="Rectangle 188">
                  <a:extLst>
                    <a:ext uri="{FF2B5EF4-FFF2-40B4-BE49-F238E27FC236}">
                      <a16:creationId xmlns:a16="http://schemas.microsoft.com/office/drawing/2014/main" id="{47351BC6-D39C-4F88-BBA4-D8EABBE2C366}"/>
                    </a:ext>
                  </a:extLst>
                </p:cNvPr>
                <p:cNvSpPr/>
                <p:nvPr/>
              </p:nvSpPr>
              <p:spPr>
                <a:xfrm>
                  <a:off x="8928462"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0" name="Rectangle 189">
                  <a:extLst>
                    <a:ext uri="{FF2B5EF4-FFF2-40B4-BE49-F238E27FC236}">
                      <a16:creationId xmlns:a16="http://schemas.microsoft.com/office/drawing/2014/main" id="{55CD7B5F-609E-4502-8568-D4AA2AD213C7}"/>
                    </a:ext>
                  </a:extLst>
                </p:cNvPr>
                <p:cNvSpPr/>
                <p:nvPr/>
              </p:nvSpPr>
              <p:spPr>
                <a:xfrm>
                  <a:off x="9108098"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1" name="Rectangle 190">
                  <a:extLst>
                    <a:ext uri="{FF2B5EF4-FFF2-40B4-BE49-F238E27FC236}">
                      <a16:creationId xmlns:a16="http://schemas.microsoft.com/office/drawing/2014/main" id="{04CFC79A-8BFE-447D-AA8D-9A2B3464E7C1}"/>
                    </a:ext>
                  </a:extLst>
                </p:cNvPr>
                <p:cNvSpPr/>
                <p:nvPr/>
              </p:nvSpPr>
              <p:spPr>
                <a:xfrm>
                  <a:off x="9289173"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2" name="Rectangle 191">
                  <a:extLst>
                    <a:ext uri="{FF2B5EF4-FFF2-40B4-BE49-F238E27FC236}">
                      <a16:creationId xmlns:a16="http://schemas.microsoft.com/office/drawing/2014/main" id="{9A32BD72-22C5-4087-A95F-45B7308D268F}"/>
                    </a:ext>
                  </a:extLst>
                </p:cNvPr>
                <p:cNvSpPr/>
                <p:nvPr/>
              </p:nvSpPr>
              <p:spPr>
                <a:xfrm>
                  <a:off x="9470401"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3" name="Rectangle 192">
                  <a:extLst>
                    <a:ext uri="{FF2B5EF4-FFF2-40B4-BE49-F238E27FC236}">
                      <a16:creationId xmlns:a16="http://schemas.microsoft.com/office/drawing/2014/main" id="{8ABA9BBE-E3C1-41EA-BEF7-59BF04CD0E9D}"/>
                    </a:ext>
                  </a:extLst>
                </p:cNvPr>
                <p:cNvSpPr/>
                <p:nvPr/>
              </p:nvSpPr>
              <p:spPr>
                <a:xfrm>
                  <a:off x="9650037"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4" name="Rectangle 193">
                  <a:extLst>
                    <a:ext uri="{FF2B5EF4-FFF2-40B4-BE49-F238E27FC236}">
                      <a16:creationId xmlns:a16="http://schemas.microsoft.com/office/drawing/2014/main" id="{9D9E7F77-919C-4EED-BDE4-9FAC6AF48803}"/>
                    </a:ext>
                  </a:extLst>
                </p:cNvPr>
                <p:cNvSpPr/>
                <p:nvPr/>
              </p:nvSpPr>
              <p:spPr>
                <a:xfrm>
                  <a:off x="9829673"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5" name="Rectangle 194">
                  <a:extLst>
                    <a:ext uri="{FF2B5EF4-FFF2-40B4-BE49-F238E27FC236}">
                      <a16:creationId xmlns:a16="http://schemas.microsoft.com/office/drawing/2014/main" id="{C0A628EA-FF2A-4133-93CE-8157F548598D}"/>
                    </a:ext>
                  </a:extLst>
                </p:cNvPr>
                <p:cNvSpPr/>
                <p:nvPr/>
              </p:nvSpPr>
              <p:spPr>
                <a:xfrm>
                  <a:off x="10010748"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6" name="Rectangle 195">
                  <a:extLst>
                    <a:ext uri="{FF2B5EF4-FFF2-40B4-BE49-F238E27FC236}">
                      <a16:creationId xmlns:a16="http://schemas.microsoft.com/office/drawing/2014/main" id="{3023BB64-1EED-44CF-AB1E-6D518561254C}"/>
                    </a:ext>
                  </a:extLst>
                </p:cNvPr>
                <p:cNvSpPr/>
                <p:nvPr/>
              </p:nvSpPr>
              <p:spPr>
                <a:xfrm>
                  <a:off x="10191976"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7" name="Rectangle 196">
                  <a:extLst>
                    <a:ext uri="{FF2B5EF4-FFF2-40B4-BE49-F238E27FC236}">
                      <a16:creationId xmlns:a16="http://schemas.microsoft.com/office/drawing/2014/main" id="{11528885-E3DC-475D-BF82-8B7B21243B71}"/>
                    </a:ext>
                  </a:extLst>
                </p:cNvPr>
                <p:cNvSpPr/>
                <p:nvPr/>
              </p:nvSpPr>
              <p:spPr>
                <a:xfrm>
                  <a:off x="10371613"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8" name="Rectangle 197">
                  <a:extLst>
                    <a:ext uri="{FF2B5EF4-FFF2-40B4-BE49-F238E27FC236}">
                      <a16:creationId xmlns:a16="http://schemas.microsoft.com/office/drawing/2014/main" id="{E36505FE-3DA0-4195-B0F9-ED17FC08244D}"/>
                    </a:ext>
                  </a:extLst>
                </p:cNvPr>
                <p:cNvSpPr/>
                <p:nvPr/>
              </p:nvSpPr>
              <p:spPr>
                <a:xfrm>
                  <a:off x="10554241" y="46658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9" name="Rectangle 198">
                  <a:extLst>
                    <a:ext uri="{FF2B5EF4-FFF2-40B4-BE49-F238E27FC236}">
                      <a16:creationId xmlns:a16="http://schemas.microsoft.com/office/drawing/2014/main" id="{A2BB4718-E890-450D-A8AD-D2F00320A11A}"/>
                    </a:ext>
                  </a:extLst>
                </p:cNvPr>
                <p:cNvSpPr/>
                <p:nvPr/>
              </p:nvSpPr>
              <p:spPr>
                <a:xfrm>
                  <a:off x="10735316" y="46658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0" name="Rectangle 199">
                  <a:extLst>
                    <a:ext uri="{FF2B5EF4-FFF2-40B4-BE49-F238E27FC236}">
                      <a16:creationId xmlns:a16="http://schemas.microsoft.com/office/drawing/2014/main" id="{DCD4CAB2-4D0C-43E5-AE75-1658587DD92F}"/>
                    </a:ext>
                  </a:extLst>
                </p:cNvPr>
                <p:cNvSpPr/>
                <p:nvPr/>
              </p:nvSpPr>
              <p:spPr>
                <a:xfrm>
                  <a:off x="10916544" y="46658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1" name="Rectangle 200">
                  <a:extLst>
                    <a:ext uri="{FF2B5EF4-FFF2-40B4-BE49-F238E27FC236}">
                      <a16:creationId xmlns:a16="http://schemas.microsoft.com/office/drawing/2014/main" id="{64D77756-DB8A-4D78-A9AF-EBCCB60FA6F5}"/>
                    </a:ext>
                  </a:extLst>
                </p:cNvPr>
                <p:cNvSpPr/>
                <p:nvPr/>
              </p:nvSpPr>
              <p:spPr>
                <a:xfrm>
                  <a:off x="11096180"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2" name="Rectangle 201">
                  <a:extLst>
                    <a:ext uri="{FF2B5EF4-FFF2-40B4-BE49-F238E27FC236}">
                      <a16:creationId xmlns:a16="http://schemas.microsoft.com/office/drawing/2014/main" id="{05268B9C-00C4-4E40-85B0-7CC08216BB2C}"/>
                    </a:ext>
                  </a:extLst>
                </p:cNvPr>
                <p:cNvSpPr/>
                <p:nvPr/>
              </p:nvSpPr>
              <p:spPr>
                <a:xfrm>
                  <a:off x="11275816" y="46658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3" name="Rectangle 202">
                  <a:extLst>
                    <a:ext uri="{FF2B5EF4-FFF2-40B4-BE49-F238E27FC236}">
                      <a16:creationId xmlns:a16="http://schemas.microsoft.com/office/drawing/2014/main" id="{25DE123A-5581-4BE3-AC8E-1479C9C7CB36}"/>
                    </a:ext>
                  </a:extLst>
                </p:cNvPr>
                <p:cNvSpPr/>
                <p:nvPr/>
              </p:nvSpPr>
              <p:spPr>
                <a:xfrm>
                  <a:off x="11456891" y="46658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4" name="Rectangle 203">
                  <a:extLst>
                    <a:ext uri="{FF2B5EF4-FFF2-40B4-BE49-F238E27FC236}">
                      <a16:creationId xmlns:a16="http://schemas.microsoft.com/office/drawing/2014/main" id="{C6237612-0B9D-4648-BCC0-260B86E7DA33}"/>
                    </a:ext>
                  </a:extLst>
                </p:cNvPr>
                <p:cNvSpPr/>
                <p:nvPr/>
              </p:nvSpPr>
              <p:spPr>
                <a:xfrm>
                  <a:off x="11638119" y="46658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5" name="Rectangle 204">
                  <a:extLst>
                    <a:ext uri="{FF2B5EF4-FFF2-40B4-BE49-F238E27FC236}">
                      <a16:creationId xmlns:a16="http://schemas.microsoft.com/office/drawing/2014/main" id="{5CA170A2-092D-4986-BD2E-2B6CCA33BA58}"/>
                    </a:ext>
                  </a:extLst>
                </p:cNvPr>
                <p:cNvSpPr/>
                <p:nvPr/>
              </p:nvSpPr>
              <p:spPr>
                <a:xfrm>
                  <a:off x="11817755"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6" name="Rectangle 205">
                  <a:extLst>
                    <a:ext uri="{FF2B5EF4-FFF2-40B4-BE49-F238E27FC236}">
                      <a16:creationId xmlns:a16="http://schemas.microsoft.com/office/drawing/2014/main" id="{610376FE-06E2-441E-AD21-D40ED2DB38CC}"/>
                    </a:ext>
                  </a:extLst>
                </p:cNvPr>
                <p:cNvSpPr/>
                <p:nvPr/>
              </p:nvSpPr>
              <p:spPr>
                <a:xfrm>
                  <a:off x="445939" y="5222423"/>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1</a:t>
                  </a:r>
                  <a:endParaRPr lang="en-DE" sz="1000" dirty="0"/>
                </a:p>
              </p:txBody>
            </p:sp>
            <p:sp>
              <p:nvSpPr>
                <p:cNvPr id="207" name="Rectangle 206">
                  <a:extLst>
                    <a:ext uri="{FF2B5EF4-FFF2-40B4-BE49-F238E27FC236}">
                      <a16:creationId xmlns:a16="http://schemas.microsoft.com/office/drawing/2014/main" id="{2A921818-72E5-42C1-B03E-8162DF2BE8F9}"/>
                    </a:ext>
                  </a:extLst>
                </p:cNvPr>
                <p:cNvSpPr/>
                <p:nvPr/>
              </p:nvSpPr>
              <p:spPr>
                <a:xfrm>
                  <a:off x="627014" y="5222423"/>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1</a:t>
                  </a:r>
                  <a:endParaRPr lang="en-DE" sz="1000" dirty="0"/>
                </a:p>
              </p:txBody>
            </p:sp>
            <p:sp>
              <p:nvSpPr>
                <p:cNvPr id="208" name="Rectangle 207">
                  <a:extLst>
                    <a:ext uri="{FF2B5EF4-FFF2-40B4-BE49-F238E27FC236}">
                      <a16:creationId xmlns:a16="http://schemas.microsoft.com/office/drawing/2014/main" id="{89DD5241-39A8-48D3-AA5A-B6BCB0602423}"/>
                    </a:ext>
                  </a:extLst>
                </p:cNvPr>
                <p:cNvSpPr/>
                <p:nvPr/>
              </p:nvSpPr>
              <p:spPr>
                <a:xfrm>
                  <a:off x="808242" y="5222423"/>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1</a:t>
                  </a:r>
                  <a:endParaRPr lang="en-DE" sz="1000" dirty="0"/>
                </a:p>
              </p:txBody>
            </p:sp>
            <p:sp>
              <p:nvSpPr>
                <p:cNvPr id="209" name="Rectangle 208">
                  <a:extLst>
                    <a:ext uri="{FF2B5EF4-FFF2-40B4-BE49-F238E27FC236}">
                      <a16:creationId xmlns:a16="http://schemas.microsoft.com/office/drawing/2014/main" id="{CAFDAEC5-4A55-4CCD-9FA3-E84155669211}"/>
                    </a:ext>
                  </a:extLst>
                </p:cNvPr>
                <p:cNvSpPr/>
                <p:nvPr/>
              </p:nvSpPr>
              <p:spPr>
                <a:xfrm>
                  <a:off x="987878" y="5223243"/>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1</a:t>
                  </a:r>
                  <a:endParaRPr lang="en-DE" sz="1000" dirty="0"/>
                </a:p>
              </p:txBody>
            </p:sp>
            <p:sp>
              <p:nvSpPr>
                <p:cNvPr id="210" name="Rectangle 209">
                  <a:extLst>
                    <a:ext uri="{FF2B5EF4-FFF2-40B4-BE49-F238E27FC236}">
                      <a16:creationId xmlns:a16="http://schemas.microsoft.com/office/drawing/2014/main" id="{CBF3CC33-EDBD-4658-838F-2E324278EDAE}"/>
                    </a:ext>
                  </a:extLst>
                </p:cNvPr>
                <p:cNvSpPr/>
                <p:nvPr/>
              </p:nvSpPr>
              <p:spPr>
                <a:xfrm>
                  <a:off x="1167514" y="52224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1" name="Rectangle 210">
                  <a:extLst>
                    <a:ext uri="{FF2B5EF4-FFF2-40B4-BE49-F238E27FC236}">
                      <a16:creationId xmlns:a16="http://schemas.microsoft.com/office/drawing/2014/main" id="{C8BB396E-B8F3-44B2-BC48-388AF4DE5C2A}"/>
                    </a:ext>
                  </a:extLst>
                </p:cNvPr>
                <p:cNvSpPr/>
                <p:nvPr/>
              </p:nvSpPr>
              <p:spPr>
                <a:xfrm>
                  <a:off x="1348589" y="52224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2" name="Rectangle 211">
                  <a:extLst>
                    <a:ext uri="{FF2B5EF4-FFF2-40B4-BE49-F238E27FC236}">
                      <a16:creationId xmlns:a16="http://schemas.microsoft.com/office/drawing/2014/main" id="{F89E3E47-7629-4F3A-81C4-3F35D75A1401}"/>
                    </a:ext>
                  </a:extLst>
                </p:cNvPr>
                <p:cNvSpPr/>
                <p:nvPr/>
              </p:nvSpPr>
              <p:spPr>
                <a:xfrm>
                  <a:off x="1529817" y="52224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3" name="Rectangle 212">
                  <a:extLst>
                    <a:ext uri="{FF2B5EF4-FFF2-40B4-BE49-F238E27FC236}">
                      <a16:creationId xmlns:a16="http://schemas.microsoft.com/office/drawing/2014/main" id="{8445F50B-35EE-4BB9-8BC7-49186A4B03A1}"/>
                    </a:ext>
                  </a:extLst>
                </p:cNvPr>
                <p:cNvSpPr/>
                <p:nvPr/>
              </p:nvSpPr>
              <p:spPr>
                <a:xfrm>
                  <a:off x="1709453" y="52232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4" name="Rectangle 213">
                  <a:extLst>
                    <a:ext uri="{FF2B5EF4-FFF2-40B4-BE49-F238E27FC236}">
                      <a16:creationId xmlns:a16="http://schemas.microsoft.com/office/drawing/2014/main" id="{DE5CE699-B783-457F-9FA0-5ABA37C105DF}"/>
                    </a:ext>
                  </a:extLst>
                </p:cNvPr>
                <p:cNvSpPr/>
                <p:nvPr/>
              </p:nvSpPr>
              <p:spPr>
                <a:xfrm>
                  <a:off x="1892082"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5" name="Rectangle 214">
                  <a:extLst>
                    <a:ext uri="{FF2B5EF4-FFF2-40B4-BE49-F238E27FC236}">
                      <a16:creationId xmlns:a16="http://schemas.microsoft.com/office/drawing/2014/main" id="{F0AF19FD-33ED-408A-A7BF-3D2F35FFE5E4}"/>
                    </a:ext>
                  </a:extLst>
                </p:cNvPr>
                <p:cNvSpPr/>
                <p:nvPr/>
              </p:nvSpPr>
              <p:spPr>
                <a:xfrm>
                  <a:off x="2073157"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6" name="Rectangle 215">
                  <a:extLst>
                    <a:ext uri="{FF2B5EF4-FFF2-40B4-BE49-F238E27FC236}">
                      <a16:creationId xmlns:a16="http://schemas.microsoft.com/office/drawing/2014/main" id="{37E9A986-AD6F-4E6E-A3A4-2513535E4341}"/>
                    </a:ext>
                  </a:extLst>
                </p:cNvPr>
                <p:cNvSpPr/>
                <p:nvPr/>
              </p:nvSpPr>
              <p:spPr>
                <a:xfrm>
                  <a:off x="2254385"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7" name="Rectangle 216">
                  <a:extLst>
                    <a:ext uri="{FF2B5EF4-FFF2-40B4-BE49-F238E27FC236}">
                      <a16:creationId xmlns:a16="http://schemas.microsoft.com/office/drawing/2014/main" id="{F617845D-842C-4C88-B3FF-0DA43CA03410}"/>
                    </a:ext>
                  </a:extLst>
                </p:cNvPr>
                <p:cNvSpPr/>
                <p:nvPr/>
              </p:nvSpPr>
              <p:spPr>
                <a:xfrm>
                  <a:off x="2434021" y="52224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8" name="Rectangle 217">
                  <a:extLst>
                    <a:ext uri="{FF2B5EF4-FFF2-40B4-BE49-F238E27FC236}">
                      <a16:creationId xmlns:a16="http://schemas.microsoft.com/office/drawing/2014/main" id="{038EAAB8-437C-426A-B91C-DBCC658F62E3}"/>
                    </a:ext>
                  </a:extLst>
                </p:cNvPr>
                <p:cNvSpPr/>
                <p:nvPr/>
              </p:nvSpPr>
              <p:spPr>
                <a:xfrm>
                  <a:off x="2613657"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9" name="Rectangle 218">
                  <a:extLst>
                    <a:ext uri="{FF2B5EF4-FFF2-40B4-BE49-F238E27FC236}">
                      <a16:creationId xmlns:a16="http://schemas.microsoft.com/office/drawing/2014/main" id="{1AC23427-2BE2-472F-BAFF-0A33D958BDB6}"/>
                    </a:ext>
                  </a:extLst>
                </p:cNvPr>
                <p:cNvSpPr/>
                <p:nvPr/>
              </p:nvSpPr>
              <p:spPr>
                <a:xfrm>
                  <a:off x="2794732"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0" name="Rectangle 219">
                  <a:extLst>
                    <a:ext uri="{FF2B5EF4-FFF2-40B4-BE49-F238E27FC236}">
                      <a16:creationId xmlns:a16="http://schemas.microsoft.com/office/drawing/2014/main" id="{D9F714DD-EDD1-4DC4-859A-86B788ABDBAD}"/>
                    </a:ext>
                  </a:extLst>
                </p:cNvPr>
                <p:cNvSpPr/>
                <p:nvPr/>
              </p:nvSpPr>
              <p:spPr>
                <a:xfrm>
                  <a:off x="2975960"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1" name="Rectangle 220">
                  <a:extLst>
                    <a:ext uri="{FF2B5EF4-FFF2-40B4-BE49-F238E27FC236}">
                      <a16:creationId xmlns:a16="http://schemas.microsoft.com/office/drawing/2014/main" id="{60C4F637-29C3-482A-ACCB-8F1454EFF946}"/>
                    </a:ext>
                  </a:extLst>
                </p:cNvPr>
                <p:cNvSpPr/>
                <p:nvPr/>
              </p:nvSpPr>
              <p:spPr>
                <a:xfrm>
                  <a:off x="3155596" y="52224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2" name="Rectangle 221">
                  <a:extLst>
                    <a:ext uri="{FF2B5EF4-FFF2-40B4-BE49-F238E27FC236}">
                      <a16:creationId xmlns:a16="http://schemas.microsoft.com/office/drawing/2014/main" id="{9896EA27-DC12-44A2-B6F5-77073E6395D1}"/>
                    </a:ext>
                  </a:extLst>
                </p:cNvPr>
                <p:cNvSpPr/>
                <p:nvPr/>
              </p:nvSpPr>
              <p:spPr>
                <a:xfrm>
                  <a:off x="3335232"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3" name="Rectangle 222">
                  <a:extLst>
                    <a:ext uri="{FF2B5EF4-FFF2-40B4-BE49-F238E27FC236}">
                      <a16:creationId xmlns:a16="http://schemas.microsoft.com/office/drawing/2014/main" id="{CA1947D7-66E2-48B3-BDF5-2150C08F9842}"/>
                    </a:ext>
                  </a:extLst>
                </p:cNvPr>
                <p:cNvSpPr/>
                <p:nvPr/>
              </p:nvSpPr>
              <p:spPr>
                <a:xfrm>
                  <a:off x="3516307"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4" name="Rectangle 223">
                  <a:extLst>
                    <a:ext uri="{FF2B5EF4-FFF2-40B4-BE49-F238E27FC236}">
                      <a16:creationId xmlns:a16="http://schemas.microsoft.com/office/drawing/2014/main" id="{EEF54665-CB7D-4F82-A210-F8E29E9D9A1D}"/>
                    </a:ext>
                  </a:extLst>
                </p:cNvPr>
                <p:cNvSpPr/>
                <p:nvPr/>
              </p:nvSpPr>
              <p:spPr>
                <a:xfrm>
                  <a:off x="3697535"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5" name="Rectangle 224">
                  <a:extLst>
                    <a:ext uri="{FF2B5EF4-FFF2-40B4-BE49-F238E27FC236}">
                      <a16:creationId xmlns:a16="http://schemas.microsoft.com/office/drawing/2014/main" id="{47BB3675-1454-4AF0-B118-3AD398C00684}"/>
                    </a:ext>
                  </a:extLst>
                </p:cNvPr>
                <p:cNvSpPr/>
                <p:nvPr/>
              </p:nvSpPr>
              <p:spPr>
                <a:xfrm>
                  <a:off x="3877171"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6" name="Rectangle 225">
                  <a:extLst>
                    <a:ext uri="{FF2B5EF4-FFF2-40B4-BE49-F238E27FC236}">
                      <a16:creationId xmlns:a16="http://schemas.microsoft.com/office/drawing/2014/main" id="{9DA3927C-F4AF-4367-B617-141315801E53}"/>
                    </a:ext>
                  </a:extLst>
                </p:cNvPr>
                <p:cNvSpPr/>
                <p:nvPr/>
              </p:nvSpPr>
              <p:spPr>
                <a:xfrm>
                  <a:off x="4056807"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7" name="Rectangle 226">
                  <a:extLst>
                    <a:ext uri="{FF2B5EF4-FFF2-40B4-BE49-F238E27FC236}">
                      <a16:creationId xmlns:a16="http://schemas.microsoft.com/office/drawing/2014/main" id="{08B15F17-0410-46FA-9831-9D09EA3EC58A}"/>
                    </a:ext>
                  </a:extLst>
                </p:cNvPr>
                <p:cNvSpPr/>
                <p:nvPr/>
              </p:nvSpPr>
              <p:spPr>
                <a:xfrm>
                  <a:off x="4237882"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8" name="Rectangle 227">
                  <a:extLst>
                    <a:ext uri="{FF2B5EF4-FFF2-40B4-BE49-F238E27FC236}">
                      <a16:creationId xmlns:a16="http://schemas.microsoft.com/office/drawing/2014/main" id="{6266042C-F09E-46FA-ADEC-EBBAE932626D}"/>
                    </a:ext>
                  </a:extLst>
                </p:cNvPr>
                <p:cNvSpPr/>
                <p:nvPr/>
              </p:nvSpPr>
              <p:spPr>
                <a:xfrm>
                  <a:off x="4419110"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9" name="Rectangle 228">
                  <a:extLst>
                    <a:ext uri="{FF2B5EF4-FFF2-40B4-BE49-F238E27FC236}">
                      <a16:creationId xmlns:a16="http://schemas.microsoft.com/office/drawing/2014/main" id="{3D075C66-CD75-4B3C-803E-50EF2F0515E5}"/>
                    </a:ext>
                  </a:extLst>
                </p:cNvPr>
                <p:cNvSpPr/>
                <p:nvPr/>
              </p:nvSpPr>
              <p:spPr>
                <a:xfrm>
                  <a:off x="4598746"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0" name="Rectangle 229">
                  <a:extLst>
                    <a:ext uri="{FF2B5EF4-FFF2-40B4-BE49-F238E27FC236}">
                      <a16:creationId xmlns:a16="http://schemas.microsoft.com/office/drawing/2014/main" id="{D3944A85-38FD-4923-860F-1BF3ADEEE22E}"/>
                    </a:ext>
                  </a:extLst>
                </p:cNvPr>
                <p:cNvSpPr/>
                <p:nvPr/>
              </p:nvSpPr>
              <p:spPr>
                <a:xfrm>
                  <a:off x="4781375"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1" name="Rectangle 230">
                  <a:extLst>
                    <a:ext uri="{FF2B5EF4-FFF2-40B4-BE49-F238E27FC236}">
                      <a16:creationId xmlns:a16="http://schemas.microsoft.com/office/drawing/2014/main" id="{EB30A9DD-BD5D-4056-AF72-67EA18749719}"/>
                    </a:ext>
                  </a:extLst>
                </p:cNvPr>
                <p:cNvSpPr/>
                <p:nvPr/>
              </p:nvSpPr>
              <p:spPr>
                <a:xfrm>
                  <a:off x="4962450"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2" name="Rectangle 231">
                  <a:extLst>
                    <a:ext uri="{FF2B5EF4-FFF2-40B4-BE49-F238E27FC236}">
                      <a16:creationId xmlns:a16="http://schemas.microsoft.com/office/drawing/2014/main" id="{E5F78909-1C91-4A3F-9F01-90F6961C6065}"/>
                    </a:ext>
                  </a:extLst>
                </p:cNvPr>
                <p:cNvSpPr/>
                <p:nvPr/>
              </p:nvSpPr>
              <p:spPr>
                <a:xfrm>
                  <a:off x="5143678"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3" name="Rectangle 232">
                  <a:extLst>
                    <a:ext uri="{FF2B5EF4-FFF2-40B4-BE49-F238E27FC236}">
                      <a16:creationId xmlns:a16="http://schemas.microsoft.com/office/drawing/2014/main" id="{DA24C7DF-5FFE-4939-AF24-6391D6D82DFC}"/>
                    </a:ext>
                  </a:extLst>
                </p:cNvPr>
                <p:cNvSpPr/>
                <p:nvPr/>
              </p:nvSpPr>
              <p:spPr>
                <a:xfrm>
                  <a:off x="5323314"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4" name="Rectangle 233">
                  <a:extLst>
                    <a:ext uri="{FF2B5EF4-FFF2-40B4-BE49-F238E27FC236}">
                      <a16:creationId xmlns:a16="http://schemas.microsoft.com/office/drawing/2014/main" id="{DA65AB59-BBD8-4831-A850-8339A22A3DDC}"/>
                    </a:ext>
                  </a:extLst>
                </p:cNvPr>
                <p:cNvSpPr/>
                <p:nvPr/>
              </p:nvSpPr>
              <p:spPr>
                <a:xfrm>
                  <a:off x="5502950"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5" name="Rectangle 234">
                  <a:extLst>
                    <a:ext uri="{FF2B5EF4-FFF2-40B4-BE49-F238E27FC236}">
                      <a16:creationId xmlns:a16="http://schemas.microsoft.com/office/drawing/2014/main" id="{7E5F12E4-7836-406C-ADA3-7D16A4C02EEB}"/>
                    </a:ext>
                  </a:extLst>
                </p:cNvPr>
                <p:cNvSpPr/>
                <p:nvPr/>
              </p:nvSpPr>
              <p:spPr>
                <a:xfrm>
                  <a:off x="5684025"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6" name="Rectangle 235">
                  <a:extLst>
                    <a:ext uri="{FF2B5EF4-FFF2-40B4-BE49-F238E27FC236}">
                      <a16:creationId xmlns:a16="http://schemas.microsoft.com/office/drawing/2014/main" id="{9A25E1D6-F205-4575-BABC-C36447FD4D50}"/>
                    </a:ext>
                  </a:extLst>
                </p:cNvPr>
                <p:cNvSpPr/>
                <p:nvPr/>
              </p:nvSpPr>
              <p:spPr>
                <a:xfrm>
                  <a:off x="5865253"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7" name="Rectangle 236">
                  <a:extLst>
                    <a:ext uri="{FF2B5EF4-FFF2-40B4-BE49-F238E27FC236}">
                      <a16:creationId xmlns:a16="http://schemas.microsoft.com/office/drawing/2014/main" id="{0458CBAB-E15E-4FB9-BEFD-19E1A091CF7F}"/>
                    </a:ext>
                  </a:extLst>
                </p:cNvPr>
                <p:cNvSpPr/>
                <p:nvPr/>
              </p:nvSpPr>
              <p:spPr>
                <a:xfrm>
                  <a:off x="6044889"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8" name="Rectangle 237">
                  <a:extLst>
                    <a:ext uri="{FF2B5EF4-FFF2-40B4-BE49-F238E27FC236}">
                      <a16:creationId xmlns:a16="http://schemas.microsoft.com/office/drawing/2014/main" id="{02B9F771-839D-4BF6-932B-CF4CB111CFD6}"/>
                    </a:ext>
                  </a:extLst>
                </p:cNvPr>
                <p:cNvSpPr/>
                <p:nvPr/>
              </p:nvSpPr>
              <p:spPr>
                <a:xfrm>
                  <a:off x="6224525"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9" name="Rectangle 238">
                  <a:extLst>
                    <a:ext uri="{FF2B5EF4-FFF2-40B4-BE49-F238E27FC236}">
                      <a16:creationId xmlns:a16="http://schemas.microsoft.com/office/drawing/2014/main" id="{E653ACBD-CCAF-4252-A501-50FD328EC111}"/>
                    </a:ext>
                  </a:extLst>
                </p:cNvPr>
                <p:cNvSpPr/>
                <p:nvPr/>
              </p:nvSpPr>
              <p:spPr>
                <a:xfrm>
                  <a:off x="6405600"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0" name="Rectangle 239">
                  <a:extLst>
                    <a:ext uri="{FF2B5EF4-FFF2-40B4-BE49-F238E27FC236}">
                      <a16:creationId xmlns:a16="http://schemas.microsoft.com/office/drawing/2014/main" id="{D387B5AC-8712-497F-80AC-D6339D469DC7}"/>
                    </a:ext>
                  </a:extLst>
                </p:cNvPr>
                <p:cNvSpPr/>
                <p:nvPr/>
              </p:nvSpPr>
              <p:spPr>
                <a:xfrm>
                  <a:off x="6586828"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1" name="Rectangle 240">
                  <a:extLst>
                    <a:ext uri="{FF2B5EF4-FFF2-40B4-BE49-F238E27FC236}">
                      <a16:creationId xmlns:a16="http://schemas.microsoft.com/office/drawing/2014/main" id="{5D1C312C-D633-41F1-918D-A4DA218389E8}"/>
                    </a:ext>
                  </a:extLst>
                </p:cNvPr>
                <p:cNvSpPr/>
                <p:nvPr/>
              </p:nvSpPr>
              <p:spPr>
                <a:xfrm>
                  <a:off x="6766464"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2" name="Rectangle 241">
                  <a:extLst>
                    <a:ext uri="{FF2B5EF4-FFF2-40B4-BE49-F238E27FC236}">
                      <a16:creationId xmlns:a16="http://schemas.microsoft.com/office/drawing/2014/main" id="{FA9F5795-DE3E-46D1-93ED-15FE3B5AFD6A}"/>
                    </a:ext>
                  </a:extLst>
                </p:cNvPr>
                <p:cNvSpPr/>
                <p:nvPr/>
              </p:nvSpPr>
              <p:spPr>
                <a:xfrm>
                  <a:off x="6946100"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3" name="Rectangle 242">
                  <a:extLst>
                    <a:ext uri="{FF2B5EF4-FFF2-40B4-BE49-F238E27FC236}">
                      <a16:creationId xmlns:a16="http://schemas.microsoft.com/office/drawing/2014/main" id="{30C7A558-A285-4369-ACD0-C14C46A0CDB8}"/>
                    </a:ext>
                  </a:extLst>
                </p:cNvPr>
                <p:cNvSpPr/>
                <p:nvPr/>
              </p:nvSpPr>
              <p:spPr>
                <a:xfrm>
                  <a:off x="7127175"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4" name="Rectangle 243">
                  <a:extLst>
                    <a:ext uri="{FF2B5EF4-FFF2-40B4-BE49-F238E27FC236}">
                      <a16:creationId xmlns:a16="http://schemas.microsoft.com/office/drawing/2014/main" id="{62ECBC60-A01F-465B-B2C8-1387D585ECBA}"/>
                    </a:ext>
                  </a:extLst>
                </p:cNvPr>
                <p:cNvSpPr/>
                <p:nvPr/>
              </p:nvSpPr>
              <p:spPr>
                <a:xfrm>
                  <a:off x="7308403"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5" name="Rectangle 244">
                  <a:extLst>
                    <a:ext uri="{FF2B5EF4-FFF2-40B4-BE49-F238E27FC236}">
                      <a16:creationId xmlns:a16="http://schemas.microsoft.com/office/drawing/2014/main" id="{60E53B81-285D-4AC7-BCCE-241173B04934}"/>
                    </a:ext>
                  </a:extLst>
                </p:cNvPr>
                <p:cNvSpPr/>
                <p:nvPr/>
              </p:nvSpPr>
              <p:spPr>
                <a:xfrm>
                  <a:off x="7488039"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6" name="Rectangle 245">
                  <a:extLst>
                    <a:ext uri="{FF2B5EF4-FFF2-40B4-BE49-F238E27FC236}">
                      <a16:creationId xmlns:a16="http://schemas.microsoft.com/office/drawing/2014/main" id="{C0C1F6B4-593E-4155-9648-7F5B8D788559}"/>
                    </a:ext>
                  </a:extLst>
                </p:cNvPr>
                <p:cNvSpPr/>
                <p:nvPr/>
              </p:nvSpPr>
              <p:spPr>
                <a:xfrm>
                  <a:off x="7670668"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7" name="Rectangle 246">
                  <a:extLst>
                    <a:ext uri="{FF2B5EF4-FFF2-40B4-BE49-F238E27FC236}">
                      <a16:creationId xmlns:a16="http://schemas.microsoft.com/office/drawing/2014/main" id="{10677CF4-AFE0-4AAF-8155-3D33200CB7D2}"/>
                    </a:ext>
                  </a:extLst>
                </p:cNvPr>
                <p:cNvSpPr/>
                <p:nvPr/>
              </p:nvSpPr>
              <p:spPr>
                <a:xfrm>
                  <a:off x="7851743"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8" name="Rectangle 247">
                  <a:extLst>
                    <a:ext uri="{FF2B5EF4-FFF2-40B4-BE49-F238E27FC236}">
                      <a16:creationId xmlns:a16="http://schemas.microsoft.com/office/drawing/2014/main" id="{C1FB31C7-0920-445B-B689-2682A53D8E36}"/>
                    </a:ext>
                  </a:extLst>
                </p:cNvPr>
                <p:cNvSpPr/>
                <p:nvPr/>
              </p:nvSpPr>
              <p:spPr>
                <a:xfrm>
                  <a:off x="8032971"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9" name="Rectangle 248">
                  <a:extLst>
                    <a:ext uri="{FF2B5EF4-FFF2-40B4-BE49-F238E27FC236}">
                      <a16:creationId xmlns:a16="http://schemas.microsoft.com/office/drawing/2014/main" id="{ACC11ECE-1D6A-4CC2-9905-373124CF6707}"/>
                    </a:ext>
                  </a:extLst>
                </p:cNvPr>
                <p:cNvSpPr/>
                <p:nvPr/>
              </p:nvSpPr>
              <p:spPr>
                <a:xfrm>
                  <a:off x="8212607"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0" name="Rectangle 249">
                  <a:extLst>
                    <a:ext uri="{FF2B5EF4-FFF2-40B4-BE49-F238E27FC236}">
                      <a16:creationId xmlns:a16="http://schemas.microsoft.com/office/drawing/2014/main" id="{FA9E93D5-71B4-48FC-9E37-18B96FA8FBB8}"/>
                    </a:ext>
                  </a:extLst>
                </p:cNvPr>
                <p:cNvSpPr/>
                <p:nvPr/>
              </p:nvSpPr>
              <p:spPr>
                <a:xfrm>
                  <a:off x="8392243"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1" name="Rectangle 250">
                  <a:extLst>
                    <a:ext uri="{FF2B5EF4-FFF2-40B4-BE49-F238E27FC236}">
                      <a16:creationId xmlns:a16="http://schemas.microsoft.com/office/drawing/2014/main" id="{2EE59F5F-EEBF-4324-B62F-0864328FCC95}"/>
                    </a:ext>
                  </a:extLst>
                </p:cNvPr>
                <p:cNvSpPr/>
                <p:nvPr/>
              </p:nvSpPr>
              <p:spPr>
                <a:xfrm>
                  <a:off x="8573318"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2" name="Rectangle 251">
                  <a:extLst>
                    <a:ext uri="{FF2B5EF4-FFF2-40B4-BE49-F238E27FC236}">
                      <a16:creationId xmlns:a16="http://schemas.microsoft.com/office/drawing/2014/main" id="{4EA46C16-A40C-4D3F-8E34-55D19555348C}"/>
                    </a:ext>
                  </a:extLst>
                </p:cNvPr>
                <p:cNvSpPr/>
                <p:nvPr/>
              </p:nvSpPr>
              <p:spPr>
                <a:xfrm>
                  <a:off x="8754546"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3" name="Rectangle 252">
                  <a:extLst>
                    <a:ext uri="{FF2B5EF4-FFF2-40B4-BE49-F238E27FC236}">
                      <a16:creationId xmlns:a16="http://schemas.microsoft.com/office/drawing/2014/main" id="{80FF38E9-FC1E-4A69-AD3A-41781BCC9066}"/>
                    </a:ext>
                  </a:extLst>
                </p:cNvPr>
                <p:cNvSpPr/>
                <p:nvPr/>
              </p:nvSpPr>
              <p:spPr>
                <a:xfrm>
                  <a:off x="8934182"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4" name="Rectangle 253">
                  <a:extLst>
                    <a:ext uri="{FF2B5EF4-FFF2-40B4-BE49-F238E27FC236}">
                      <a16:creationId xmlns:a16="http://schemas.microsoft.com/office/drawing/2014/main" id="{A732C0D5-3B4E-4666-A140-29265991AC06}"/>
                    </a:ext>
                  </a:extLst>
                </p:cNvPr>
                <p:cNvSpPr/>
                <p:nvPr/>
              </p:nvSpPr>
              <p:spPr>
                <a:xfrm>
                  <a:off x="9113818"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5" name="Rectangle 254">
                  <a:extLst>
                    <a:ext uri="{FF2B5EF4-FFF2-40B4-BE49-F238E27FC236}">
                      <a16:creationId xmlns:a16="http://schemas.microsoft.com/office/drawing/2014/main" id="{C0A9CC55-65B5-49CE-B8FA-94C0438F81A3}"/>
                    </a:ext>
                  </a:extLst>
                </p:cNvPr>
                <p:cNvSpPr/>
                <p:nvPr/>
              </p:nvSpPr>
              <p:spPr>
                <a:xfrm>
                  <a:off x="9294893"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6" name="Rectangle 255">
                  <a:extLst>
                    <a:ext uri="{FF2B5EF4-FFF2-40B4-BE49-F238E27FC236}">
                      <a16:creationId xmlns:a16="http://schemas.microsoft.com/office/drawing/2014/main" id="{F9895B2A-B9AA-46E6-A250-0B68661230FF}"/>
                    </a:ext>
                  </a:extLst>
                </p:cNvPr>
                <p:cNvSpPr/>
                <p:nvPr/>
              </p:nvSpPr>
              <p:spPr>
                <a:xfrm>
                  <a:off x="9476120"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7" name="Rectangle 256">
                  <a:extLst>
                    <a:ext uri="{FF2B5EF4-FFF2-40B4-BE49-F238E27FC236}">
                      <a16:creationId xmlns:a16="http://schemas.microsoft.com/office/drawing/2014/main" id="{7B099C64-2474-4637-9F3A-106E8070F56A}"/>
                    </a:ext>
                  </a:extLst>
                </p:cNvPr>
                <p:cNvSpPr/>
                <p:nvPr/>
              </p:nvSpPr>
              <p:spPr>
                <a:xfrm>
                  <a:off x="9655757"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8" name="Rectangle 257">
                  <a:extLst>
                    <a:ext uri="{FF2B5EF4-FFF2-40B4-BE49-F238E27FC236}">
                      <a16:creationId xmlns:a16="http://schemas.microsoft.com/office/drawing/2014/main" id="{707102A0-A7E7-426D-BE5A-631996585B1B}"/>
                    </a:ext>
                  </a:extLst>
                </p:cNvPr>
                <p:cNvSpPr/>
                <p:nvPr/>
              </p:nvSpPr>
              <p:spPr>
                <a:xfrm>
                  <a:off x="9835393"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9" name="Rectangle 258">
                  <a:extLst>
                    <a:ext uri="{FF2B5EF4-FFF2-40B4-BE49-F238E27FC236}">
                      <a16:creationId xmlns:a16="http://schemas.microsoft.com/office/drawing/2014/main" id="{A20EFDE4-47E6-4306-AA61-BFF73BCA983F}"/>
                    </a:ext>
                  </a:extLst>
                </p:cNvPr>
                <p:cNvSpPr/>
                <p:nvPr/>
              </p:nvSpPr>
              <p:spPr>
                <a:xfrm>
                  <a:off x="10016468"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0" name="Rectangle 259">
                  <a:extLst>
                    <a:ext uri="{FF2B5EF4-FFF2-40B4-BE49-F238E27FC236}">
                      <a16:creationId xmlns:a16="http://schemas.microsoft.com/office/drawing/2014/main" id="{80AD77E9-D8C9-4184-8F1C-67DBBBBF0146}"/>
                    </a:ext>
                  </a:extLst>
                </p:cNvPr>
                <p:cNvSpPr/>
                <p:nvPr/>
              </p:nvSpPr>
              <p:spPr>
                <a:xfrm>
                  <a:off x="10197696"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1" name="Rectangle 260">
                  <a:extLst>
                    <a:ext uri="{FF2B5EF4-FFF2-40B4-BE49-F238E27FC236}">
                      <a16:creationId xmlns:a16="http://schemas.microsoft.com/office/drawing/2014/main" id="{E84A1001-C7E8-4CB2-963B-740AB1DCE309}"/>
                    </a:ext>
                  </a:extLst>
                </p:cNvPr>
                <p:cNvSpPr/>
                <p:nvPr/>
              </p:nvSpPr>
              <p:spPr>
                <a:xfrm>
                  <a:off x="10377332"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2" name="Rectangle 261">
                  <a:extLst>
                    <a:ext uri="{FF2B5EF4-FFF2-40B4-BE49-F238E27FC236}">
                      <a16:creationId xmlns:a16="http://schemas.microsoft.com/office/drawing/2014/main" id="{CF0C5950-3B91-466E-8425-22F1BEFC2259}"/>
                    </a:ext>
                  </a:extLst>
                </p:cNvPr>
                <p:cNvSpPr/>
                <p:nvPr/>
              </p:nvSpPr>
              <p:spPr>
                <a:xfrm>
                  <a:off x="10559961" y="52166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3" name="Rectangle 262">
                  <a:extLst>
                    <a:ext uri="{FF2B5EF4-FFF2-40B4-BE49-F238E27FC236}">
                      <a16:creationId xmlns:a16="http://schemas.microsoft.com/office/drawing/2014/main" id="{FF74B065-DFC5-41A0-8B4C-6F8FAC4804AF}"/>
                    </a:ext>
                  </a:extLst>
                </p:cNvPr>
                <p:cNvSpPr/>
                <p:nvPr/>
              </p:nvSpPr>
              <p:spPr>
                <a:xfrm>
                  <a:off x="10741036" y="52166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4" name="Rectangle 263">
                  <a:extLst>
                    <a:ext uri="{FF2B5EF4-FFF2-40B4-BE49-F238E27FC236}">
                      <a16:creationId xmlns:a16="http://schemas.microsoft.com/office/drawing/2014/main" id="{CBF4C210-492B-47B5-B0AB-5A6B1F732922}"/>
                    </a:ext>
                  </a:extLst>
                </p:cNvPr>
                <p:cNvSpPr/>
                <p:nvPr/>
              </p:nvSpPr>
              <p:spPr>
                <a:xfrm>
                  <a:off x="10922264" y="52166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5" name="Rectangle 264">
                  <a:extLst>
                    <a:ext uri="{FF2B5EF4-FFF2-40B4-BE49-F238E27FC236}">
                      <a16:creationId xmlns:a16="http://schemas.microsoft.com/office/drawing/2014/main" id="{C0815501-9DC8-4C4D-90FC-9BDA400D49D3}"/>
                    </a:ext>
                  </a:extLst>
                </p:cNvPr>
                <p:cNvSpPr/>
                <p:nvPr/>
              </p:nvSpPr>
              <p:spPr>
                <a:xfrm>
                  <a:off x="11101900"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6" name="Rectangle 265">
                  <a:extLst>
                    <a:ext uri="{FF2B5EF4-FFF2-40B4-BE49-F238E27FC236}">
                      <a16:creationId xmlns:a16="http://schemas.microsoft.com/office/drawing/2014/main" id="{818896E6-13BA-4087-97BB-313935EBD1FA}"/>
                    </a:ext>
                  </a:extLst>
                </p:cNvPr>
                <p:cNvSpPr/>
                <p:nvPr/>
              </p:nvSpPr>
              <p:spPr>
                <a:xfrm>
                  <a:off x="11281536" y="52166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7" name="Rectangle 266">
                  <a:extLst>
                    <a:ext uri="{FF2B5EF4-FFF2-40B4-BE49-F238E27FC236}">
                      <a16:creationId xmlns:a16="http://schemas.microsoft.com/office/drawing/2014/main" id="{F46A0B03-0339-436D-BA8A-312623A1CF79}"/>
                    </a:ext>
                  </a:extLst>
                </p:cNvPr>
                <p:cNvSpPr/>
                <p:nvPr/>
              </p:nvSpPr>
              <p:spPr>
                <a:xfrm>
                  <a:off x="11462611" y="52166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8" name="Rectangle 267">
                  <a:extLst>
                    <a:ext uri="{FF2B5EF4-FFF2-40B4-BE49-F238E27FC236}">
                      <a16:creationId xmlns:a16="http://schemas.microsoft.com/office/drawing/2014/main" id="{5BDDAA6B-14D0-40B4-9771-82BB84F20348}"/>
                    </a:ext>
                  </a:extLst>
                </p:cNvPr>
                <p:cNvSpPr/>
                <p:nvPr/>
              </p:nvSpPr>
              <p:spPr>
                <a:xfrm>
                  <a:off x="11643839" y="52166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9" name="Rectangle 268">
                  <a:extLst>
                    <a:ext uri="{FF2B5EF4-FFF2-40B4-BE49-F238E27FC236}">
                      <a16:creationId xmlns:a16="http://schemas.microsoft.com/office/drawing/2014/main" id="{196F642E-168D-4AA4-93A1-7351439BF32C}"/>
                    </a:ext>
                  </a:extLst>
                </p:cNvPr>
                <p:cNvSpPr/>
                <p:nvPr/>
              </p:nvSpPr>
              <p:spPr>
                <a:xfrm>
                  <a:off x="11823475"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70" name="TextBox 269">
                  <a:extLst>
                    <a:ext uri="{FF2B5EF4-FFF2-40B4-BE49-F238E27FC236}">
                      <a16:creationId xmlns:a16="http://schemas.microsoft.com/office/drawing/2014/main" id="{CBD996F8-0BA1-428E-893A-8558C7294038}"/>
                    </a:ext>
                  </a:extLst>
                </p:cNvPr>
                <p:cNvSpPr txBox="1"/>
                <p:nvPr/>
              </p:nvSpPr>
              <p:spPr>
                <a:xfrm>
                  <a:off x="-311852" y="3430932"/>
                  <a:ext cx="419249" cy="372703"/>
                </a:xfrm>
                <a:prstGeom prst="rect">
                  <a:avLst/>
                </a:prstGeom>
                <a:noFill/>
              </p:spPr>
              <p:txBody>
                <a:bodyPr wrap="none" rtlCol="0">
                  <a:spAutoFit/>
                </a:bodyPr>
                <a:lstStyle/>
                <a:p>
                  <a:r>
                    <a:rPr lang="de-DE" sz="1200" dirty="0"/>
                    <a:t>+</a:t>
                  </a:r>
                  <a:endParaRPr lang="en-DE" sz="1200" dirty="0"/>
                </a:p>
              </p:txBody>
            </p:sp>
            <p:sp>
              <p:nvSpPr>
                <p:cNvPr id="271" name="TextBox 270">
                  <a:extLst>
                    <a:ext uri="{FF2B5EF4-FFF2-40B4-BE49-F238E27FC236}">
                      <a16:creationId xmlns:a16="http://schemas.microsoft.com/office/drawing/2014/main" id="{EA629891-5F39-42F7-AE03-B1803F4E42BB}"/>
                    </a:ext>
                  </a:extLst>
                </p:cNvPr>
                <p:cNvSpPr txBox="1"/>
                <p:nvPr/>
              </p:nvSpPr>
              <p:spPr>
                <a:xfrm>
                  <a:off x="-311852" y="4188648"/>
                  <a:ext cx="419249" cy="372703"/>
                </a:xfrm>
                <a:prstGeom prst="rect">
                  <a:avLst/>
                </a:prstGeom>
                <a:noFill/>
              </p:spPr>
              <p:txBody>
                <a:bodyPr wrap="none" rtlCol="0">
                  <a:spAutoFit/>
                </a:bodyPr>
                <a:lstStyle/>
                <a:p>
                  <a:r>
                    <a:rPr lang="de-DE" sz="1200" dirty="0"/>
                    <a:t>=</a:t>
                  </a:r>
                  <a:endParaRPr lang="en-DE" sz="1200" dirty="0"/>
                </a:p>
              </p:txBody>
            </p:sp>
          </p:grpSp>
          <p:sp>
            <p:nvSpPr>
              <p:cNvPr id="12" name="TextBox 11">
                <a:extLst>
                  <a:ext uri="{FF2B5EF4-FFF2-40B4-BE49-F238E27FC236}">
                    <a16:creationId xmlns:a16="http://schemas.microsoft.com/office/drawing/2014/main" id="{31E32B3B-8553-4E48-9390-C17DF61D81B8}"/>
                  </a:ext>
                </a:extLst>
              </p:cNvPr>
              <p:cNvSpPr txBox="1"/>
              <p:nvPr/>
            </p:nvSpPr>
            <p:spPr>
              <a:xfrm>
                <a:off x="6208866" y="3434774"/>
                <a:ext cx="419249" cy="372703"/>
              </a:xfrm>
              <a:prstGeom prst="rect">
                <a:avLst/>
              </a:prstGeom>
              <a:noFill/>
            </p:spPr>
            <p:txBody>
              <a:bodyPr wrap="none" rtlCol="0">
                <a:spAutoFit/>
              </a:bodyPr>
              <a:lstStyle/>
              <a:p>
                <a:r>
                  <a:rPr lang="de-DE" sz="1200" dirty="0"/>
                  <a:t>+</a:t>
                </a:r>
                <a:endParaRPr lang="en-DE" sz="1200" dirty="0"/>
              </a:p>
            </p:txBody>
          </p:sp>
          <p:sp>
            <p:nvSpPr>
              <p:cNvPr id="13" name="TextBox 12">
                <a:extLst>
                  <a:ext uri="{FF2B5EF4-FFF2-40B4-BE49-F238E27FC236}">
                    <a16:creationId xmlns:a16="http://schemas.microsoft.com/office/drawing/2014/main" id="{43AB6FCF-433B-475C-8DC2-0F5FF6B5B1A7}"/>
                  </a:ext>
                </a:extLst>
              </p:cNvPr>
              <p:cNvSpPr txBox="1"/>
              <p:nvPr/>
            </p:nvSpPr>
            <p:spPr>
              <a:xfrm>
                <a:off x="6204703" y="4195605"/>
                <a:ext cx="419249" cy="372703"/>
              </a:xfrm>
              <a:prstGeom prst="rect">
                <a:avLst/>
              </a:prstGeom>
              <a:noFill/>
            </p:spPr>
            <p:txBody>
              <a:bodyPr wrap="none" rtlCol="0">
                <a:spAutoFit/>
              </a:bodyPr>
              <a:lstStyle/>
              <a:p>
                <a:r>
                  <a:rPr lang="de-DE" sz="1200" dirty="0"/>
                  <a:t>=</a:t>
                </a:r>
                <a:endParaRPr lang="en-DE" sz="1200" dirty="0"/>
              </a:p>
            </p:txBody>
          </p:sp>
        </p:grpSp>
      </p:grpSp>
      <p:sp>
        <p:nvSpPr>
          <p:cNvPr id="272" name="Rectangle 271">
            <a:extLst>
              <a:ext uri="{FF2B5EF4-FFF2-40B4-BE49-F238E27FC236}">
                <a16:creationId xmlns:a16="http://schemas.microsoft.com/office/drawing/2014/main" id="{4B5E7426-CDA5-4C2B-B721-1A477E9AA52F}"/>
              </a:ext>
            </a:extLst>
          </p:cNvPr>
          <p:cNvSpPr/>
          <p:nvPr/>
        </p:nvSpPr>
        <p:spPr>
          <a:xfrm>
            <a:off x="5028439" y="126782"/>
            <a:ext cx="2964670" cy="1041169"/>
          </a:xfrm>
          <a:prstGeom prst="rect">
            <a:avLst/>
          </a:prstGeom>
          <a:solidFill>
            <a:schemeClr val="accent6">
              <a:lumMod val="25000"/>
              <a:lumOff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bg2">
                    <a:lumMod val="90000"/>
                    <a:lumOff val="10000"/>
                  </a:schemeClr>
                </a:solidFill>
                <a:latin typeface="Courier New" panose="02070309020205020404" pitchFamily="49" charset="0"/>
                <a:cs typeface="Courier New" panose="02070309020205020404" pitchFamily="49" charset="0"/>
              </a:rPr>
              <a:t>…</a:t>
            </a:r>
          </a:p>
          <a:p>
            <a:r>
              <a:rPr lang="de-DE" b="1" dirty="0">
                <a:solidFill>
                  <a:schemeClr val="accent2"/>
                </a:solidFill>
                <a:latin typeface="Courier New" panose="02070309020205020404" pitchFamily="49" charset="0"/>
                <a:cs typeface="Courier New" panose="02070309020205020404" pitchFamily="49" charset="0"/>
              </a:rPr>
              <a:t>v_add_f32 </a:t>
            </a:r>
            <a:r>
              <a:rPr lang="de-DE" b="1" dirty="0">
                <a:solidFill>
                  <a:schemeClr val="accent5">
                    <a:lumMod val="50000"/>
                  </a:schemeClr>
                </a:solidFill>
                <a:latin typeface="Courier New" panose="02070309020205020404" pitchFamily="49" charset="0"/>
                <a:cs typeface="Courier New" panose="02070309020205020404" pitchFamily="49" charset="0"/>
              </a:rPr>
              <a:t>v2, v0, v1</a:t>
            </a:r>
          </a:p>
          <a:p>
            <a:r>
              <a:rPr lang="de-DE" dirty="0">
                <a:solidFill>
                  <a:schemeClr val="bg2">
                    <a:lumMod val="90000"/>
                    <a:lumOff val="10000"/>
                  </a:schemeClr>
                </a:solidFill>
                <a:latin typeface="Courier New" panose="02070309020205020404" pitchFamily="49" charset="0"/>
                <a:cs typeface="Courier New" panose="02070309020205020404" pitchFamily="49" charset="0"/>
              </a:rPr>
              <a:t>…</a:t>
            </a:r>
          </a:p>
        </p:txBody>
      </p:sp>
      <p:sp>
        <p:nvSpPr>
          <p:cNvPr id="273" name="TextBox 272">
            <a:extLst>
              <a:ext uri="{FF2B5EF4-FFF2-40B4-BE49-F238E27FC236}">
                <a16:creationId xmlns:a16="http://schemas.microsoft.com/office/drawing/2014/main" id="{CCC07698-8A39-46E5-9371-798D45128C6F}"/>
              </a:ext>
            </a:extLst>
          </p:cNvPr>
          <p:cNvSpPr txBox="1"/>
          <p:nvPr/>
        </p:nvSpPr>
        <p:spPr>
          <a:xfrm>
            <a:off x="361216" y="4296684"/>
            <a:ext cx="8148384" cy="369332"/>
          </a:xfrm>
          <a:prstGeom prst="rect">
            <a:avLst/>
          </a:prstGeom>
          <a:solidFill>
            <a:schemeClr val="accent2"/>
          </a:solidFill>
          <a:ln>
            <a:solidFill>
              <a:schemeClr val="tx1"/>
            </a:solidFill>
          </a:ln>
        </p:spPr>
        <p:txBody>
          <a:bodyPr wrap="none" rtlCol="0">
            <a:spAutoFit/>
          </a:bodyPr>
          <a:lstStyle/>
          <a:p>
            <a:r>
              <a:rPr lang="de-DE" dirty="0"/>
              <a:t>Instruction is executed 4 times with each 16 threads – even if EXEC mask is 0</a:t>
            </a:r>
            <a:endParaRPr lang="en-DE" dirty="0"/>
          </a:p>
        </p:txBody>
      </p:sp>
      <p:cxnSp>
        <p:nvCxnSpPr>
          <p:cNvPr id="278" name="Straight Connector 277">
            <a:extLst>
              <a:ext uri="{FF2B5EF4-FFF2-40B4-BE49-F238E27FC236}">
                <a16:creationId xmlns:a16="http://schemas.microsoft.com/office/drawing/2014/main" id="{C0C4A9B1-3B7F-40E0-BEB2-92D9B07C95EA}"/>
              </a:ext>
            </a:extLst>
          </p:cNvPr>
          <p:cNvCxnSpPr>
            <a:cxnSpLocks/>
          </p:cNvCxnSpPr>
          <p:nvPr/>
        </p:nvCxnSpPr>
        <p:spPr>
          <a:xfrm>
            <a:off x="2767630" y="2139162"/>
            <a:ext cx="0" cy="20824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6132BED6-F758-42BC-AA06-7E831D5A9A5B}"/>
              </a:ext>
            </a:extLst>
          </p:cNvPr>
          <p:cNvCxnSpPr>
            <a:cxnSpLocks/>
          </p:cNvCxnSpPr>
          <p:nvPr/>
        </p:nvCxnSpPr>
        <p:spPr>
          <a:xfrm flipH="1">
            <a:off x="4655969" y="2109127"/>
            <a:ext cx="4704" cy="21124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FE42BB91-FB92-4F2D-A9D9-6ACC1111F4E8}"/>
              </a:ext>
            </a:extLst>
          </p:cNvPr>
          <p:cNvCxnSpPr>
            <a:cxnSpLocks/>
          </p:cNvCxnSpPr>
          <p:nvPr/>
        </p:nvCxnSpPr>
        <p:spPr>
          <a:xfrm>
            <a:off x="6551181" y="2109127"/>
            <a:ext cx="0" cy="214852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713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EDA723-A78B-47D1-8B28-BE23D577F4C9}"/>
              </a:ext>
            </a:extLst>
          </p:cNvPr>
          <p:cNvSpPr>
            <a:spLocks noGrp="1"/>
          </p:cNvSpPr>
          <p:nvPr>
            <p:ph idx="1"/>
          </p:nvPr>
        </p:nvSpPr>
        <p:spPr/>
        <p:txBody>
          <a:bodyPr/>
          <a:lstStyle/>
          <a:p>
            <a:pPr marL="0" indent="0">
              <a:buNone/>
            </a:pPr>
            <a:r>
              <a:rPr lang="de-DE" dirty="0"/>
              <a:t>Consider a thread group with 4 threads - [numthreads(4,1,1)]</a:t>
            </a:r>
          </a:p>
          <a:p>
            <a:pPr marL="0" indent="0">
              <a:buNone/>
            </a:pPr>
            <a:r>
              <a:rPr lang="de-DE" dirty="0"/>
              <a:t>Remember the SIMD is actually 16-wide?</a:t>
            </a:r>
          </a:p>
          <a:p>
            <a:endParaRPr lang="de-DE" dirty="0"/>
          </a:p>
          <a:p>
            <a:endParaRPr lang="de-DE" dirty="0"/>
          </a:p>
          <a:p>
            <a:endParaRPr lang="de-DE" dirty="0"/>
          </a:p>
          <a:p>
            <a:endParaRPr lang="de-DE" dirty="0"/>
          </a:p>
          <a:p>
            <a:endParaRPr lang="en-DE" dirty="0"/>
          </a:p>
        </p:txBody>
      </p:sp>
      <p:sp>
        <p:nvSpPr>
          <p:cNvPr id="3" name="Text Placeholder 2">
            <a:extLst>
              <a:ext uri="{FF2B5EF4-FFF2-40B4-BE49-F238E27FC236}">
                <a16:creationId xmlns:a16="http://schemas.microsoft.com/office/drawing/2014/main" id="{CB90F682-9750-488A-B75D-BAB3F29DADFC}"/>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9622782C-D9D0-4E91-900C-119E7AC36CF9}"/>
              </a:ext>
            </a:extLst>
          </p:cNvPr>
          <p:cNvSpPr>
            <a:spLocks noGrp="1"/>
          </p:cNvSpPr>
          <p:nvPr>
            <p:ph type="title"/>
          </p:nvPr>
        </p:nvSpPr>
        <p:spPr/>
        <p:txBody>
          <a:bodyPr/>
          <a:lstStyle/>
          <a:p>
            <a:r>
              <a:rPr lang="de-DE" dirty="0"/>
              <a:t>Execution mask</a:t>
            </a:r>
            <a:endParaRPr lang="en-DE" dirty="0"/>
          </a:p>
        </p:txBody>
      </p:sp>
      <p:grpSp>
        <p:nvGrpSpPr>
          <p:cNvPr id="5" name="Group 4">
            <a:extLst>
              <a:ext uri="{FF2B5EF4-FFF2-40B4-BE49-F238E27FC236}">
                <a16:creationId xmlns:a16="http://schemas.microsoft.com/office/drawing/2014/main" id="{BA7F6F0D-01F2-48D3-9485-59C15B503874}"/>
              </a:ext>
            </a:extLst>
          </p:cNvPr>
          <p:cNvGrpSpPr/>
          <p:nvPr/>
        </p:nvGrpSpPr>
        <p:grpSpPr>
          <a:xfrm>
            <a:off x="262301" y="2209383"/>
            <a:ext cx="8167532" cy="1826286"/>
            <a:chOff x="-500521" y="3017761"/>
            <a:chExt cx="12477414" cy="2457271"/>
          </a:xfrm>
        </p:grpSpPr>
        <p:sp>
          <p:nvSpPr>
            <p:cNvPr id="6" name="TextBox 5">
              <a:extLst>
                <a:ext uri="{FF2B5EF4-FFF2-40B4-BE49-F238E27FC236}">
                  <a16:creationId xmlns:a16="http://schemas.microsoft.com/office/drawing/2014/main" id="{091390E7-BC81-42B3-BA0F-D4B56BA59AD7}"/>
                </a:ext>
              </a:extLst>
            </p:cNvPr>
            <p:cNvSpPr txBox="1"/>
            <p:nvPr/>
          </p:nvSpPr>
          <p:spPr>
            <a:xfrm>
              <a:off x="-364377" y="3017761"/>
              <a:ext cx="529450" cy="372703"/>
            </a:xfrm>
            <a:prstGeom prst="rect">
              <a:avLst/>
            </a:prstGeom>
            <a:noFill/>
          </p:spPr>
          <p:txBody>
            <a:bodyPr wrap="none" rtlCol="0">
              <a:spAutoFit/>
            </a:bodyPr>
            <a:lstStyle/>
            <a:p>
              <a:r>
                <a:rPr lang="de-DE" sz="1200" dirty="0"/>
                <a:t>v0</a:t>
              </a:r>
              <a:endParaRPr lang="en-DE" sz="1200" dirty="0"/>
            </a:p>
          </p:txBody>
        </p:sp>
        <p:sp>
          <p:nvSpPr>
            <p:cNvPr id="7" name="TextBox 6">
              <a:extLst>
                <a:ext uri="{FF2B5EF4-FFF2-40B4-BE49-F238E27FC236}">
                  <a16:creationId xmlns:a16="http://schemas.microsoft.com/office/drawing/2014/main" id="{B7C12FD0-5A37-40B9-8B4E-9172EFD73770}"/>
                </a:ext>
              </a:extLst>
            </p:cNvPr>
            <p:cNvSpPr txBox="1"/>
            <p:nvPr/>
          </p:nvSpPr>
          <p:spPr>
            <a:xfrm>
              <a:off x="-366952" y="3754400"/>
              <a:ext cx="529450" cy="372703"/>
            </a:xfrm>
            <a:prstGeom prst="rect">
              <a:avLst/>
            </a:prstGeom>
            <a:noFill/>
          </p:spPr>
          <p:txBody>
            <a:bodyPr wrap="none" rtlCol="0">
              <a:spAutoFit/>
            </a:bodyPr>
            <a:lstStyle/>
            <a:p>
              <a:r>
                <a:rPr lang="de-DE" sz="1200" dirty="0"/>
                <a:t>v1</a:t>
              </a:r>
              <a:endParaRPr lang="en-DE" sz="1200" dirty="0"/>
            </a:p>
          </p:txBody>
        </p:sp>
        <p:sp>
          <p:nvSpPr>
            <p:cNvPr id="8" name="TextBox 7">
              <a:extLst>
                <a:ext uri="{FF2B5EF4-FFF2-40B4-BE49-F238E27FC236}">
                  <a16:creationId xmlns:a16="http://schemas.microsoft.com/office/drawing/2014/main" id="{DFC18987-C78F-48CB-880A-4DDDC4156739}"/>
                </a:ext>
              </a:extLst>
            </p:cNvPr>
            <p:cNvSpPr txBox="1"/>
            <p:nvPr/>
          </p:nvSpPr>
          <p:spPr>
            <a:xfrm>
              <a:off x="-390783" y="4549109"/>
              <a:ext cx="529450" cy="372703"/>
            </a:xfrm>
            <a:prstGeom prst="rect">
              <a:avLst/>
            </a:prstGeom>
            <a:noFill/>
          </p:spPr>
          <p:txBody>
            <a:bodyPr wrap="none" rtlCol="0">
              <a:spAutoFit/>
            </a:bodyPr>
            <a:lstStyle/>
            <a:p>
              <a:r>
                <a:rPr lang="de-DE" sz="1200" dirty="0"/>
                <a:t>v2</a:t>
              </a:r>
              <a:endParaRPr lang="en-DE" sz="1200" dirty="0"/>
            </a:p>
          </p:txBody>
        </p:sp>
        <p:sp>
          <p:nvSpPr>
            <p:cNvPr id="9" name="TextBox 8">
              <a:extLst>
                <a:ext uri="{FF2B5EF4-FFF2-40B4-BE49-F238E27FC236}">
                  <a16:creationId xmlns:a16="http://schemas.microsoft.com/office/drawing/2014/main" id="{600E742F-0022-4160-AE73-4D79923CAA1B}"/>
                </a:ext>
              </a:extLst>
            </p:cNvPr>
            <p:cNvSpPr txBox="1"/>
            <p:nvPr/>
          </p:nvSpPr>
          <p:spPr>
            <a:xfrm>
              <a:off x="-500521" y="5102329"/>
              <a:ext cx="921270" cy="372703"/>
            </a:xfrm>
            <a:prstGeom prst="rect">
              <a:avLst/>
            </a:prstGeom>
            <a:noFill/>
          </p:spPr>
          <p:txBody>
            <a:bodyPr wrap="none" rtlCol="0">
              <a:spAutoFit/>
            </a:bodyPr>
            <a:lstStyle/>
            <a:p>
              <a:r>
                <a:rPr lang="de-DE" sz="1200" dirty="0"/>
                <a:t>EXEC</a:t>
              </a:r>
              <a:endParaRPr lang="en-DE" sz="1200" dirty="0"/>
            </a:p>
          </p:txBody>
        </p:sp>
        <p:grpSp>
          <p:nvGrpSpPr>
            <p:cNvPr id="10" name="Group 9">
              <a:extLst>
                <a:ext uri="{FF2B5EF4-FFF2-40B4-BE49-F238E27FC236}">
                  <a16:creationId xmlns:a16="http://schemas.microsoft.com/office/drawing/2014/main" id="{39066DC7-E9C3-4E68-8C61-2921B043CA41}"/>
                </a:ext>
              </a:extLst>
            </p:cNvPr>
            <p:cNvGrpSpPr/>
            <p:nvPr/>
          </p:nvGrpSpPr>
          <p:grpSpPr>
            <a:xfrm>
              <a:off x="-311852" y="3132114"/>
              <a:ext cx="12288745" cy="2235129"/>
              <a:chOff x="-311852" y="3132114"/>
              <a:chExt cx="12288745" cy="2235129"/>
            </a:xfrm>
          </p:grpSpPr>
          <p:grpSp>
            <p:nvGrpSpPr>
              <p:cNvPr id="11" name="Group 10">
                <a:extLst>
                  <a:ext uri="{FF2B5EF4-FFF2-40B4-BE49-F238E27FC236}">
                    <a16:creationId xmlns:a16="http://schemas.microsoft.com/office/drawing/2014/main" id="{5D53D7E9-1D4C-46A8-90F0-0419E16F6EAC}"/>
                  </a:ext>
                </a:extLst>
              </p:cNvPr>
              <p:cNvGrpSpPr/>
              <p:nvPr/>
            </p:nvGrpSpPr>
            <p:grpSpPr>
              <a:xfrm>
                <a:off x="-311852" y="3132114"/>
                <a:ext cx="12288745" cy="2235129"/>
                <a:chOff x="-311852" y="3132114"/>
                <a:chExt cx="12288745" cy="2235129"/>
              </a:xfrm>
            </p:grpSpPr>
            <p:sp>
              <p:nvSpPr>
                <p:cNvPr id="14" name="Rectangle 13">
                  <a:extLst>
                    <a:ext uri="{FF2B5EF4-FFF2-40B4-BE49-F238E27FC236}">
                      <a16:creationId xmlns:a16="http://schemas.microsoft.com/office/drawing/2014/main" id="{9A3C735B-D315-45E1-B733-5DF9AB4F1ADE}"/>
                    </a:ext>
                  </a:extLst>
                </p:cNvPr>
                <p:cNvSpPr/>
                <p:nvPr/>
              </p:nvSpPr>
              <p:spPr>
                <a:xfrm>
                  <a:off x="455357" y="313785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 name="Rectangle 14">
                  <a:extLst>
                    <a:ext uri="{FF2B5EF4-FFF2-40B4-BE49-F238E27FC236}">
                      <a16:creationId xmlns:a16="http://schemas.microsoft.com/office/drawing/2014/main" id="{2C3939D0-E53C-4499-A462-F5F83224CD01}"/>
                    </a:ext>
                  </a:extLst>
                </p:cNvPr>
                <p:cNvSpPr/>
                <p:nvPr/>
              </p:nvSpPr>
              <p:spPr>
                <a:xfrm>
                  <a:off x="636432" y="313785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1</a:t>
                  </a:r>
                  <a:endParaRPr lang="en-DE" sz="1000" dirty="0"/>
                </a:p>
              </p:txBody>
            </p:sp>
            <p:sp>
              <p:nvSpPr>
                <p:cNvPr id="16" name="Rectangle 15">
                  <a:extLst>
                    <a:ext uri="{FF2B5EF4-FFF2-40B4-BE49-F238E27FC236}">
                      <a16:creationId xmlns:a16="http://schemas.microsoft.com/office/drawing/2014/main" id="{D54653CA-A226-498C-BEB4-AF38A12D8821}"/>
                    </a:ext>
                  </a:extLst>
                </p:cNvPr>
                <p:cNvSpPr/>
                <p:nvPr/>
              </p:nvSpPr>
              <p:spPr>
                <a:xfrm>
                  <a:off x="817660" y="313785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2</a:t>
                  </a:r>
                  <a:endParaRPr lang="en-DE" sz="1000" dirty="0"/>
                </a:p>
              </p:txBody>
            </p:sp>
            <p:sp>
              <p:nvSpPr>
                <p:cNvPr id="17" name="Rectangle 16">
                  <a:extLst>
                    <a:ext uri="{FF2B5EF4-FFF2-40B4-BE49-F238E27FC236}">
                      <a16:creationId xmlns:a16="http://schemas.microsoft.com/office/drawing/2014/main" id="{84ED8199-7DB0-404F-BF2B-6B8E36ABD90E}"/>
                    </a:ext>
                  </a:extLst>
                </p:cNvPr>
                <p:cNvSpPr/>
                <p:nvPr/>
              </p:nvSpPr>
              <p:spPr>
                <a:xfrm>
                  <a:off x="997296" y="313867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3</a:t>
                  </a:r>
                  <a:endParaRPr lang="en-DE" sz="1000" dirty="0"/>
                </a:p>
              </p:txBody>
            </p:sp>
            <p:sp>
              <p:nvSpPr>
                <p:cNvPr id="18" name="Rectangle 17">
                  <a:extLst>
                    <a:ext uri="{FF2B5EF4-FFF2-40B4-BE49-F238E27FC236}">
                      <a16:creationId xmlns:a16="http://schemas.microsoft.com/office/drawing/2014/main" id="{414468EA-DB5B-4CAE-A498-92C5DD9B284F}"/>
                    </a:ext>
                  </a:extLst>
                </p:cNvPr>
                <p:cNvSpPr/>
                <p:nvPr/>
              </p:nvSpPr>
              <p:spPr>
                <a:xfrm>
                  <a:off x="1176932" y="31378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 name="Rectangle 18">
                  <a:extLst>
                    <a:ext uri="{FF2B5EF4-FFF2-40B4-BE49-F238E27FC236}">
                      <a16:creationId xmlns:a16="http://schemas.microsoft.com/office/drawing/2014/main" id="{E0533FD8-6B9E-47D1-835E-4ECAADCE85E3}"/>
                    </a:ext>
                  </a:extLst>
                </p:cNvPr>
                <p:cNvSpPr/>
                <p:nvPr/>
              </p:nvSpPr>
              <p:spPr>
                <a:xfrm>
                  <a:off x="1358007" y="31378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 name="Rectangle 19">
                  <a:extLst>
                    <a:ext uri="{FF2B5EF4-FFF2-40B4-BE49-F238E27FC236}">
                      <a16:creationId xmlns:a16="http://schemas.microsoft.com/office/drawing/2014/main" id="{06EDB03D-F63D-41B4-B8D0-001465145597}"/>
                    </a:ext>
                  </a:extLst>
                </p:cNvPr>
                <p:cNvSpPr/>
                <p:nvPr/>
              </p:nvSpPr>
              <p:spPr>
                <a:xfrm>
                  <a:off x="1539235" y="31378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 name="Rectangle 20">
                  <a:extLst>
                    <a:ext uri="{FF2B5EF4-FFF2-40B4-BE49-F238E27FC236}">
                      <a16:creationId xmlns:a16="http://schemas.microsoft.com/office/drawing/2014/main" id="{5B00B2A2-21EA-4FDE-A087-D1AAFCFCB6B3}"/>
                    </a:ext>
                  </a:extLst>
                </p:cNvPr>
                <p:cNvSpPr/>
                <p:nvPr/>
              </p:nvSpPr>
              <p:spPr>
                <a:xfrm>
                  <a:off x="1718871" y="31386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 name="Rectangle 21">
                  <a:extLst>
                    <a:ext uri="{FF2B5EF4-FFF2-40B4-BE49-F238E27FC236}">
                      <a16:creationId xmlns:a16="http://schemas.microsoft.com/office/drawing/2014/main" id="{A87F0A1A-F7A7-415B-A987-8A679EFF36FE}"/>
                    </a:ext>
                  </a:extLst>
                </p:cNvPr>
                <p:cNvSpPr/>
                <p:nvPr/>
              </p:nvSpPr>
              <p:spPr>
                <a:xfrm>
                  <a:off x="1901500"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 name="Rectangle 22">
                  <a:extLst>
                    <a:ext uri="{FF2B5EF4-FFF2-40B4-BE49-F238E27FC236}">
                      <a16:creationId xmlns:a16="http://schemas.microsoft.com/office/drawing/2014/main" id="{741F5A66-07CB-42FA-A12E-DE4117EFD65A}"/>
                    </a:ext>
                  </a:extLst>
                </p:cNvPr>
                <p:cNvSpPr/>
                <p:nvPr/>
              </p:nvSpPr>
              <p:spPr>
                <a:xfrm>
                  <a:off x="2082575"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 name="Rectangle 23">
                  <a:extLst>
                    <a:ext uri="{FF2B5EF4-FFF2-40B4-BE49-F238E27FC236}">
                      <a16:creationId xmlns:a16="http://schemas.microsoft.com/office/drawing/2014/main" id="{2466DEF2-4CC3-45BA-9C8D-967A46D5258E}"/>
                    </a:ext>
                  </a:extLst>
                </p:cNvPr>
                <p:cNvSpPr/>
                <p:nvPr/>
              </p:nvSpPr>
              <p:spPr>
                <a:xfrm>
                  <a:off x="2263803"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 name="Rectangle 24">
                  <a:extLst>
                    <a:ext uri="{FF2B5EF4-FFF2-40B4-BE49-F238E27FC236}">
                      <a16:creationId xmlns:a16="http://schemas.microsoft.com/office/drawing/2014/main" id="{32813DF0-B992-485A-B156-797B974FC22E}"/>
                    </a:ext>
                  </a:extLst>
                </p:cNvPr>
                <p:cNvSpPr/>
                <p:nvPr/>
              </p:nvSpPr>
              <p:spPr>
                <a:xfrm>
                  <a:off x="2443439" y="31378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 name="Rectangle 25">
                  <a:extLst>
                    <a:ext uri="{FF2B5EF4-FFF2-40B4-BE49-F238E27FC236}">
                      <a16:creationId xmlns:a16="http://schemas.microsoft.com/office/drawing/2014/main" id="{C8C60D1F-DAFF-405E-A087-E49E3534D020}"/>
                    </a:ext>
                  </a:extLst>
                </p:cNvPr>
                <p:cNvSpPr/>
                <p:nvPr/>
              </p:nvSpPr>
              <p:spPr>
                <a:xfrm>
                  <a:off x="2623075"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7" name="Rectangle 26">
                  <a:extLst>
                    <a:ext uri="{FF2B5EF4-FFF2-40B4-BE49-F238E27FC236}">
                      <a16:creationId xmlns:a16="http://schemas.microsoft.com/office/drawing/2014/main" id="{ADBF341F-1677-4425-98B0-47132ECDD7C6}"/>
                    </a:ext>
                  </a:extLst>
                </p:cNvPr>
                <p:cNvSpPr/>
                <p:nvPr/>
              </p:nvSpPr>
              <p:spPr>
                <a:xfrm>
                  <a:off x="2804150"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8" name="Rectangle 27">
                  <a:extLst>
                    <a:ext uri="{FF2B5EF4-FFF2-40B4-BE49-F238E27FC236}">
                      <a16:creationId xmlns:a16="http://schemas.microsoft.com/office/drawing/2014/main" id="{AA652A94-2637-4DEB-8191-D32341E263C5}"/>
                    </a:ext>
                  </a:extLst>
                </p:cNvPr>
                <p:cNvSpPr/>
                <p:nvPr/>
              </p:nvSpPr>
              <p:spPr>
                <a:xfrm>
                  <a:off x="2985378"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9" name="Rectangle 28">
                  <a:extLst>
                    <a:ext uri="{FF2B5EF4-FFF2-40B4-BE49-F238E27FC236}">
                      <a16:creationId xmlns:a16="http://schemas.microsoft.com/office/drawing/2014/main" id="{30257496-1C02-4F9F-8818-069CC80D47B9}"/>
                    </a:ext>
                  </a:extLst>
                </p:cNvPr>
                <p:cNvSpPr/>
                <p:nvPr/>
              </p:nvSpPr>
              <p:spPr>
                <a:xfrm>
                  <a:off x="3165014" y="31378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0" name="Rectangle 29">
                  <a:extLst>
                    <a:ext uri="{FF2B5EF4-FFF2-40B4-BE49-F238E27FC236}">
                      <a16:creationId xmlns:a16="http://schemas.microsoft.com/office/drawing/2014/main" id="{5829F758-0518-40E6-8FA6-69D344FEC029}"/>
                    </a:ext>
                  </a:extLst>
                </p:cNvPr>
                <p:cNvSpPr/>
                <p:nvPr/>
              </p:nvSpPr>
              <p:spPr>
                <a:xfrm>
                  <a:off x="3344650"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1" name="Rectangle 30">
                  <a:extLst>
                    <a:ext uri="{FF2B5EF4-FFF2-40B4-BE49-F238E27FC236}">
                      <a16:creationId xmlns:a16="http://schemas.microsoft.com/office/drawing/2014/main" id="{494DF55B-51E9-4076-9DC0-790DB535C32A}"/>
                    </a:ext>
                  </a:extLst>
                </p:cNvPr>
                <p:cNvSpPr/>
                <p:nvPr/>
              </p:nvSpPr>
              <p:spPr>
                <a:xfrm>
                  <a:off x="3525725"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2" name="Rectangle 31">
                  <a:extLst>
                    <a:ext uri="{FF2B5EF4-FFF2-40B4-BE49-F238E27FC236}">
                      <a16:creationId xmlns:a16="http://schemas.microsoft.com/office/drawing/2014/main" id="{25071744-3B62-47F4-9A4C-D8C2E7A6E808}"/>
                    </a:ext>
                  </a:extLst>
                </p:cNvPr>
                <p:cNvSpPr/>
                <p:nvPr/>
              </p:nvSpPr>
              <p:spPr>
                <a:xfrm>
                  <a:off x="3706953"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3" name="Rectangle 32">
                  <a:extLst>
                    <a:ext uri="{FF2B5EF4-FFF2-40B4-BE49-F238E27FC236}">
                      <a16:creationId xmlns:a16="http://schemas.microsoft.com/office/drawing/2014/main" id="{15B3B032-E0B1-4BC1-94FE-E47C80BC7A4C}"/>
                    </a:ext>
                  </a:extLst>
                </p:cNvPr>
                <p:cNvSpPr/>
                <p:nvPr/>
              </p:nvSpPr>
              <p:spPr>
                <a:xfrm>
                  <a:off x="3886589"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4" name="Rectangle 33">
                  <a:extLst>
                    <a:ext uri="{FF2B5EF4-FFF2-40B4-BE49-F238E27FC236}">
                      <a16:creationId xmlns:a16="http://schemas.microsoft.com/office/drawing/2014/main" id="{C59A48A9-CD9F-4743-91E8-1B6832110E3A}"/>
                    </a:ext>
                  </a:extLst>
                </p:cNvPr>
                <p:cNvSpPr/>
                <p:nvPr/>
              </p:nvSpPr>
              <p:spPr>
                <a:xfrm>
                  <a:off x="4066225"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5" name="Rectangle 34">
                  <a:extLst>
                    <a:ext uri="{FF2B5EF4-FFF2-40B4-BE49-F238E27FC236}">
                      <a16:creationId xmlns:a16="http://schemas.microsoft.com/office/drawing/2014/main" id="{51EEF4D8-6E8E-4C03-9280-62555379B34E}"/>
                    </a:ext>
                  </a:extLst>
                </p:cNvPr>
                <p:cNvSpPr/>
                <p:nvPr/>
              </p:nvSpPr>
              <p:spPr>
                <a:xfrm>
                  <a:off x="4247300"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6" name="Rectangle 35">
                  <a:extLst>
                    <a:ext uri="{FF2B5EF4-FFF2-40B4-BE49-F238E27FC236}">
                      <a16:creationId xmlns:a16="http://schemas.microsoft.com/office/drawing/2014/main" id="{6E5F8493-7267-40BB-9288-77D3EFF94A3F}"/>
                    </a:ext>
                  </a:extLst>
                </p:cNvPr>
                <p:cNvSpPr/>
                <p:nvPr/>
              </p:nvSpPr>
              <p:spPr>
                <a:xfrm>
                  <a:off x="4428528"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7" name="Rectangle 36">
                  <a:extLst>
                    <a:ext uri="{FF2B5EF4-FFF2-40B4-BE49-F238E27FC236}">
                      <a16:creationId xmlns:a16="http://schemas.microsoft.com/office/drawing/2014/main" id="{419C73FA-7159-4A9D-8728-4731101CFB8C}"/>
                    </a:ext>
                  </a:extLst>
                </p:cNvPr>
                <p:cNvSpPr/>
                <p:nvPr/>
              </p:nvSpPr>
              <p:spPr>
                <a:xfrm>
                  <a:off x="4608164" y="31370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8" name="Rectangle 37">
                  <a:extLst>
                    <a:ext uri="{FF2B5EF4-FFF2-40B4-BE49-F238E27FC236}">
                      <a16:creationId xmlns:a16="http://schemas.microsoft.com/office/drawing/2014/main" id="{274B18CE-66C7-48B0-BE95-F2A99B976CE4}"/>
                    </a:ext>
                  </a:extLst>
                </p:cNvPr>
                <p:cNvSpPr/>
                <p:nvPr/>
              </p:nvSpPr>
              <p:spPr>
                <a:xfrm>
                  <a:off x="4790793"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39" name="Rectangle 38">
                  <a:extLst>
                    <a:ext uri="{FF2B5EF4-FFF2-40B4-BE49-F238E27FC236}">
                      <a16:creationId xmlns:a16="http://schemas.microsoft.com/office/drawing/2014/main" id="{044DA417-00D6-4E12-86E6-2CD8369D2289}"/>
                    </a:ext>
                  </a:extLst>
                </p:cNvPr>
                <p:cNvSpPr/>
                <p:nvPr/>
              </p:nvSpPr>
              <p:spPr>
                <a:xfrm>
                  <a:off x="4971868"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0" name="Rectangle 39">
                  <a:extLst>
                    <a:ext uri="{FF2B5EF4-FFF2-40B4-BE49-F238E27FC236}">
                      <a16:creationId xmlns:a16="http://schemas.microsoft.com/office/drawing/2014/main" id="{125AE217-A032-46D2-86CF-9E66CBABBAC2}"/>
                    </a:ext>
                  </a:extLst>
                </p:cNvPr>
                <p:cNvSpPr/>
                <p:nvPr/>
              </p:nvSpPr>
              <p:spPr>
                <a:xfrm>
                  <a:off x="5153096"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1" name="Rectangle 40">
                  <a:extLst>
                    <a:ext uri="{FF2B5EF4-FFF2-40B4-BE49-F238E27FC236}">
                      <a16:creationId xmlns:a16="http://schemas.microsoft.com/office/drawing/2014/main" id="{7DCB763D-0AB4-48A3-95DD-F9A923B7020F}"/>
                    </a:ext>
                  </a:extLst>
                </p:cNvPr>
                <p:cNvSpPr/>
                <p:nvPr/>
              </p:nvSpPr>
              <p:spPr>
                <a:xfrm>
                  <a:off x="5332732"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2" name="Rectangle 41">
                  <a:extLst>
                    <a:ext uri="{FF2B5EF4-FFF2-40B4-BE49-F238E27FC236}">
                      <a16:creationId xmlns:a16="http://schemas.microsoft.com/office/drawing/2014/main" id="{A4CF0AA7-CCFB-4771-9772-8A982A7ED83E}"/>
                    </a:ext>
                  </a:extLst>
                </p:cNvPr>
                <p:cNvSpPr/>
                <p:nvPr/>
              </p:nvSpPr>
              <p:spPr>
                <a:xfrm>
                  <a:off x="5512368"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3" name="Rectangle 42">
                  <a:extLst>
                    <a:ext uri="{FF2B5EF4-FFF2-40B4-BE49-F238E27FC236}">
                      <a16:creationId xmlns:a16="http://schemas.microsoft.com/office/drawing/2014/main" id="{9BAB5661-3BF7-4B84-A53A-A8FBCF14B1F1}"/>
                    </a:ext>
                  </a:extLst>
                </p:cNvPr>
                <p:cNvSpPr/>
                <p:nvPr/>
              </p:nvSpPr>
              <p:spPr>
                <a:xfrm>
                  <a:off x="5693443"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4" name="Rectangle 43">
                  <a:extLst>
                    <a:ext uri="{FF2B5EF4-FFF2-40B4-BE49-F238E27FC236}">
                      <a16:creationId xmlns:a16="http://schemas.microsoft.com/office/drawing/2014/main" id="{850B50EF-847B-4F20-B0CC-BC95ACA08398}"/>
                    </a:ext>
                  </a:extLst>
                </p:cNvPr>
                <p:cNvSpPr/>
                <p:nvPr/>
              </p:nvSpPr>
              <p:spPr>
                <a:xfrm>
                  <a:off x="5874671"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5" name="Rectangle 44">
                  <a:extLst>
                    <a:ext uri="{FF2B5EF4-FFF2-40B4-BE49-F238E27FC236}">
                      <a16:creationId xmlns:a16="http://schemas.microsoft.com/office/drawing/2014/main" id="{30BD5FA2-187A-4A5D-A1C9-E0D170198510}"/>
                    </a:ext>
                  </a:extLst>
                </p:cNvPr>
                <p:cNvSpPr/>
                <p:nvPr/>
              </p:nvSpPr>
              <p:spPr>
                <a:xfrm>
                  <a:off x="6054307" y="31362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6" name="Rectangle 45">
                  <a:extLst>
                    <a:ext uri="{FF2B5EF4-FFF2-40B4-BE49-F238E27FC236}">
                      <a16:creationId xmlns:a16="http://schemas.microsoft.com/office/drawing/2014/main" id="{86E4BBB3-E4B6-4D39-A1B2-7C2F2321C0EF}"/>
                    </a:ext>
                  </a:extLst>
                </p:cNvPr>
                <p:cNvSpPr/>
                <p:nvPr/>
              </p:nvSpPr>
              <p:spPr>
                <a:xfrm>
                  <a:off x="6233943"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7" name="Rectangle 46">
                  <a:extLst>
                    <a:ext uri="{FF2B5EF4-FFF2-40B4-BE49-F238E27FC236}">
                      <a16:creationId xmlns:a16="http://schemas.microsoft.com/office/drawing/2014/main" id="{C0F2A190-1307-40F9-AD4C-0C54A2BEE7A1}"/>
                    </a:ext>
                  </a:extLst>
                </p:cNvPr>
                <p:cNvSpPr/>
                <p:nvPr/>
              </p:nvSpPr>
              <p:spPr>
                <a:xfrm>
                  <a:off x="6415018"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8" name="Rectangle 47">
                  <a:extLst>
                    <a:ext uri="{FF2B5EF4-FFF2-40B4-BE49-F238E27FC236}">
                      <a16:creationId xmlns:a16="http://schemas.microsoft.com/office/drawing/2014/main" id="{677153A1-6FAB-4F1C-BFCA-4CF786D26E6D}"/>
                    </a:ext>
                  </a:extLst>
                </p:cNvPr>
                <p:cNvSpPr/>
                <p:nvPr/>
              </p:nvSpPr>
              <p:spPr>
                <a:xfrm>
                  <a:off x="6596246"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49" name="Rectangle 48">
                  <a:extLst>
                    <a:ext uri="{FF2B5EF4-FFF2-40B4-BE49-F238E27FC236}">
                      <a16:creationId xmlns:a16="http://schemas.microsoft.com/office/drawing/2014/main" id="{8749A95E-5A8E-4E74-859C-CA075EC56286}"/>
                    </a:ext>
                  </a:extLst>
                </p:cNvPr>
                <p:cNvSpPr/>
                <p:nvPr/>
              </p:nvSpPr>
              <p:spPr>
                <a:xfrm>
                  <a:off x="6775882"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0" name="Rectangle 49">
                  <a:extLst>
                    <a:ext uri="{FF2B5EF4-FFF2-40B4-BE49-F238E27FC236}">
                      <a16:creationId xmlns:a16="http://schemas.microsoft.com/office/drawing/2014/main" id="{984D53C3-ADE3-4292-87DC-ED10A7C99DDC}"/>
                    </a:ext>
                  </a:extLst>
                </p:cNvPr>
                <p:cNvSpPr/>
                <p:nvPr/>
              </p:nvSpPr>
              <p:spPr>
                <a:xfrm>
                  <a:off x="6955518"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1" name="Rectangle 50">
                  <a:extLst>
                    <a:ext uri="{FF2B5EF4-FFF2-40B4-BE49-F238E27FC236}">
                      <a16:creationId xmlns:a16="http://schemas.microsoft.com/office/drawing/2014/main" id="{6492B412-625A-4553-85B0-1E87C79BE058}"/>
                    </a:ext>
                  </a:extLst>
                </p:cNvPr>
                <p:cNvSpPr/>
                <p:nvPr/>
              </p:nvSpPr>
              <p:spPr>
                <a:xfrm>
                  <a:off x="7136593"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2" name="Rectangle 51">
                  <a:extLst>
                    <a:ext uri="{FF2B5EF4-FFF2-40B4-BE49-F238E27FC236}">
                      <a16:creationId xmlns:a16="http://schemas.microsoft.com/office/drawing/2014/main" id="{C1C72CD6-0520-468D-91B9-EDE81EAA2D19}"/>
                    </a:ext>
                  </a:extLst>
                </p:cNvPr>
                <p:cNvSpPr/>
                <p:nvPr/>
              </p:nvSpPr>
              <p:spPr>
                <a:xfrm>
                  <a:off x="7317821"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3" name="Rectangle 52">
                  <a:extLst>
                    <a:ext uri="{FF2B5EF4-FFF2-40B4-BE49-F238E27FC236}">
                      <a16:creationId xmlns:a16="http://schemas.microsoft.com/office/drawing/2014/main" id="{0A7850D7-82A5-45DA-AF2A-141F6EA489DE}"/>
                    </a:ext>
                  </a:extLst>
                </p:cNvPr>
                <p:cNvSpPr/>
                <p:nvPr/>
              </p:nvSpPr>
              <p:spPr>
                <a:xfrm>
                  <a:off x="7497457" y="31353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4" name="Rectangle 53">
                  <a:extLst>
                    <a:ext uri="{FF2B5EF4-FFF2-40B4-BE49-F238E27FC236}">
                      <a16:creationId xmlns:a16="http://schemas.microsoft.com/office/drawing/2014/main" id="{14A39FFB-4907-44A7-9233-A9666B7B8A47}"/>
                    </a:ext>
                  </a:extLst>
                </p:cNvPr>
                <p:cNvSpPr/>
                <p:nvPr/>
              </p:nvSpPr>
              <p:spPr>
                <a:xfrm>
                  <a:off x="7680086"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5" name="Rectangle 54">
                  <a:extLst>
                    <a:ext uri="{FF2B5EF4-FFF2-40B4-BE49-F238E27FC236}">
                      <a16:creationId xmlns:a16="http://schemas.microsoft.com/office/drawing/2014/main" id="{1502B213-3492-483A-A206-091782D007E1}"/>
                    </a:ext>
                  </a:extLst>
                </p:cNvPr>
                <p:cNvSpPr/>
                <p:nvPr/>
              </p:nvSpPr>
              <p:spPr>
                <a:xfrm>
                  <a:off x="7861161"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6" name="Rectangle 55">
                  <a:extLst>
                    <a:ext uri="{FF2B5EF4-FFF2-40B4-BE49-F238E27FC236}">
                      <a16:creationId xmlns:a16="http://schemas.microsoft.com/office/drawing/2014/main" id="{ECF6CAE6-5A5A-44D9-9836-A32365F31EDD}"/>
                    </a:ext>
                  </a:extLst>
                </p:cNvPr>
                <p:cNvSpPr/>
                <p:nvPr/>
              </p:nvSpPr>
              <p:spPr>
                <a:xfrm>
                  <a:off x="8042389"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7" name="Rectangle 56">
                  <a:extLst>
                    <a:ext uri="{FF2B5EF4-FFF2-40B4-BE49-F238E27FC236}">
                      <a16:creationId xmlns:a16="http://schemas.microsoft.com/office/drawing/2014/main" id="{CAE7A4AF-B6C7-459B-A07F-514D9B1861AF}"/>
                    </a:ext>
                  </a:extLst>
                </p:cNvPr>
                <p:cNvSpPr/>
                <p:nvPr/>
              </p:nvSpPr>
              <p:spPr>
                <a:xfrm>
                  <a:off x="8222025"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8" name="Rectangle 57">
                  <a:extLst>
                    <a:ext uri="{FF2B5EF4-FFF2-40B4-BE49-F238E27FC236}">
                      <a16:creationId xmlns:a16="http://schemas.microsoft.com/office/drawing/2014/main" id="{AB788D96-1CE3-4021-8931-5B916E8B9B0B}"/>
                    </a:ext>
                  </a:extLst>
                </p:cNvPr>
                <p:cNvSpPr/>
                <p:nvPr/>
              </p:nvSpPr>
              <p:spPr>
                <a:xfrm>
                  <a:off x="8401661"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59" name="Rectangle 58">
                  <a:extLst>
                    <a:ext uri="{FF2B5EF4-FFF2-40B4-BE49-F238E27FC236}">
                      <a16:creationId xmlns:a16="http://schemas.microsoft.com/office/drawing/2014/main" id="{B619E292-AED1-42DA-8083-3CEE69D1BABD}"/>
                    </a:ext>
                  </a:extLst>
                </p:cNvPr>
                <p:cNvSpPr/>
                <p:nvPr/>
              </p:nvSpPr>
              <p:spPr>
                <a:xfrm>
                  <a:off x="8582736"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0" name="Rectangle 59">
                  <a:extLst>
                    <a:ext uri="{FF2B5EF4-FFF2-40B4-BE49-F238E27FC236}">
                      <a16:creationId xmlns:a16="http://schemas.microsoft.com/office/drawing/2014/main" id="{1BE0A273-7E93-4634-BDFF-BF7FA6485BCE}"/>
                    </a:ext>
                  </a:extLst>
                </p:cNvPr>
                <p:cNvSpPr/>
                <p:nvPr/>
              </p:nvSpPr>
              <p:spPr>
                <a:xfrm>
                  <a:off x="8763964"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1" name="Rectangle 60">
                  <a:extLst>
                    <a:ext uri="{FF2B5EF4-FFF2-40B4-BE49-F238E27FC236}">
                      <a16:creationId xmlns:a16="http://schemas.microsoft.com/office/drawing/2014/main" id="{5A1082EF-3DE2-4B2B-9F8D-9FB9B6FDD3C3}"/>
                    </a:ext>
                  </a:extLst>
                </p:cNvPr>
                <p:cNvSpPr/>
                <p:nvPr/>
              </p:nvSpPr>
              <p:spPr>
                <a:xfrm>
                  <a:off x="8943600" y="31345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2" name="Rectangle 61">
                  <a:extLst>
                    <a:ext uri="{FF2B5EF4-FFF2-40B4-BE49-F238E27FC236}">
                      <a16:creationId xmlns:a16="http://schemas.microsoft.com/office/drawing/2014/main" id="{490AD906-19DE-4D80-A1C1-76333984A713}"/>
                    </a:ext>
                  </a:extLst>
                </p:cNvPr>
                <p:cNvSpPr/>
                <p:nvPr/>
              </p:nvSpPr>
              <p:spPr>
                <a:xfrm>
                  <a:off x="9123236"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3" name="Rectangle 62">
                  <a:extLst>
                    <a:ext uri="{FF2B5EF4-FFF2-40B4-BE49-F238E27FC236}">
                      <a16:creationId xmlns:a16="http://schemas.microsoft.com/office/drawing/2014/main" id="{2A66920F-A5F2-4649-8341-CAD518BFC7AC}"/>
                    </a:ext>
                  </a:extLst>
                </p:cNvPr>
                <p:cNvSpPr/>
                <p:nvPr/>
              </p:nvSpPr>
              <p:spPr>
                <a:xfrm>
                  <a:off x="9304311"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4" name="Rectangle 63">
                  <a:extLst>
                    <a:ext uri="{FF2B5EF4-FFF2-40B4-BE49-F238E27FC236}">
                      <a16:creationId xmlns:a16="http://schemas.microsoft.com/office/drawing/2014/main" id="{E6ED5DFE-79A8-4B36-885A-D48A14A9D12D}"/>
                    </a:ext>
                  </a:extLst>
                </p:cNvPr>
                <p:cNvSpPr/>
                <p:nvPr/>
              </p:nvSpPr>
              <p:spPr>
                <a:xfrm>
                  <a:off x="9485539"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5" name="Rectangle 64">
                  <a:extLst>
                    <a:ext uri="{FF2B5EF4-FFF2-40B4-BE49-F238E27FC236}">
                      <a16:creationId xmlns:a16="http://schemas.microsoft.com/office/drawing/2014/main" id="{3743391C-FAFA-40A3-82B3-42C79B64E342}"/>
                    </a:ext>
                  </a:extLst>
                </p:cNvPr>
                <p:cNvSpPr/>
                <p:nvPr/>
              </p:nvSpPr>
              <p:spPr>
                <a:xfrm>
                  <a:off x="9665175"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6" name="Rectangle 65">
                  <a:extLst>
                    <a:ext uri="{FF2B5EF4-FFF2-40B4-BE49-F238E27FC236}">
                      <a16:creationId xmlns:a16="http://schemas.microsoft.com/office/drawing/2014/main" id="{3A7634E5-4578-41C9-9009-029EE800D5AF}"/>
                    </a:ext>
                  </a:extLst>
                </p:cNvPr>
                <p:cNvSpPr/>
                <p:nvPr/>
              </p:nvSpPr>
              <p:spPr>
                <a:xfrm>
                  <a:off x="9844811"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7" name="Rectangle 66">
                  <a:extLst>
                    <a:ext uri="{FF2B5EF4-FFF2-40B4-BE49-F238E27FC236}">
                      <a16:creationId xmlns:a16="http://schemas.microsoft.com/office/drawing/2014/main" id="{A0EB3F3B-A801-44FA-8C8B-6F80786546D2}"/>
                    </a:ext>
                  </a:extLst>
                </p:cNvPr>
                <p:cNvSpPr/>
                <p:nvPr/>
              </p:nvSpPr>
              <p:spPr>
                <a:xfrm>
                  <a:off x="10025886"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8" name="Rectangle 67">
                  <a:extLst>
                    <a:ext uri="{FF2B5EF4-FFF2-40B4-BE49-F238E27FC236}">
                      <a16:creationId xmlns:a16="http://schemas.microsoft.com/office/drawing/2014/main" id="{4F154822-E4FF-4E40-BCA6-3E9183CFE41B}"/>
                    </a:ext>
                  </a:extLst>
                </p:cNvPr>
                <p:cNvSpPr/>
                <p:nvPr/>
              </p:nvSpPr>
              <p:spPr>
                <a:xfrm>
                  <a:off x="10207114"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69" name="Rectangle 68">
                  <a:extLst>
                    <a:ext uri="{FF2B5EF4-FFF2-40B4-BE49-F238E27FC236}">
                      <a16:creationId xmlns:a16="http://schemas.microsoft.com/office/drawing/2014/main" id="{7A1045B9-2220-40DF-AA1F-CEB61C5A291F}"/>
                    </a:ext>
                  </a:extLst>
                </p:cNvPr>
                <p:cNvSpPr/>
                <p:nvPr/>
              </p:nvSpPr>
              <p:spPr>
                <a:xfrm>
                  <a:off x="10386750" y="31337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0" name="Rectangle 69">
                  <a:extLst>
                    <a:ext uri="{FF2B5EF4-FFF2-40B4-BE49-F238E27FC236}">
                      <a16:creationId xmlns:a16="http://schemas.microsoft.com/office/drawing/2014/main" id="{18C29F74-2492-4C2C-B6F4-17A39C2F80D7}"/>
                    </a:ext>
                  </a:extLst>
                </p:cNvPr>
                <p:cNvSpPr/>
                <p:nvPr/>
              </p:nvSpPr>
              <p:spPr>
                <a:xfrm>
                  <a:off x="10569379" y="31321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1" name="Rectangle 70">
                  <a:extLst>
                    <a:ext uri="{FF2B5EF4-FFF2-40B4-BE49-F238E27FC236}">
                      <a16:creationId xmlns:a16="http://schemas.microsoft.com/office/drawing/2014/main" id="{183A91E9-6296-4459-8E8B-E62E04AF752D}"/>
                    </a:ext>
                  </a:extLst>
                </p:cNvPr>
                <p:cNvSpPr/>
                <p:nvPr/>
              </p:nvSpPr>
              <p:spPr>
                <a:xfrm>
                  <a:off x="10750454" y="31321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2" name="Rectangle 71">
                  <a:extLst>
                    <a:ext uri="{FF2B5EF4-FFF2-40B4-BE49-F238E27FC236}">
                      <a16:creationId xmlns:a16="http://schemas.microsoft.com/office/drawing/2014/main" id="{75DD3729-A621-408F-A78B-5A9ACE01CD4B}"/>
                    </a:ext>
                  </a:extLst>
                </p:cNvPr>
                <p:cNvSpPr/>
                <p:nvPr/>
              </p:nvSpPr>
              <p:spPr>
                <a:xfrm>
                  <a:off x="10931682" y="31321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3" name="Rectangle 72">
                  <a:extLst>
                    <a:ext uri="{FF2B5EF4-FFF2-40B4-BE49-F238E27FC236}">
                      <a16:creationId xmlns:a16="http://schemas.microsoft.com/office/drawing/2014/main" id="{93ADAFA7-D270-4E49-BF54-DDEA867446FF}"/>
                    </a:ext>
                  </a:extLst>
                </p:cNvPr>
                <p:cNvSpPr/>
                <p:nvPr/>
              </p:nvSpPr>
              <p:spPr>
                <a:xfrm>
                  <a:off x="11111318"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4" name="Rectangle 73">
                  <a:extLst>
                    <a:ext uri="{FF2B5EF4-FFF2-40B4-BE49-F238E27FC236}">
                      <a16:creationId xmlns:a16="http://schemas.microsoft.com/office/drawing/2014/main" id="{245413AF-D2A8-48C5-AFAA-1333A7D2C9EB}"/>
                    </a:ext>
                  </a:extLst>
                </p:cNvPr>
                <p:cNvSpPr/>
                <p:nvPr/>
              </p:nvSpPr>
              <p:spPr>
                <a:xfrm>
                  <a:off x="11290954" y="31321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5" name="Rectangle 74">
                  <a:extLst>
                    <a:ext uri="{FF2B5EF4-FFF2-40B4-BE49-F238E27FC236}">
                      <a16:creationId xmlns:a16="http://schemas.microsoft.com/office/drawing/2014/main" id="{8EABDCC1-D3E3-4ADA-B208-70B65AFA520F}"/>
                    </a:ext>
                  </a:extLst>
                </p:cNvPr>
                <p:cNvSpPr/>
                <p:nvPr/>
              </p:nvSpPr>
              <p:spPr>
                <a:xfrm>
                  <a:off x="11472029" y="31321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6" name="Rectangle 75">
                  <a:extLst>
                    <a:ext uri="{FF2B5EF4-FFF2-40B4-BE49-F238E27FC236}">
                      <a16:creationId xmlns:a16="http://schemas.microsoft.com/office/drawing/2014/main" id="{4EA233E3-BD91-4A47-91CB-1734F5FA66CF}"/>
                    </a:ext>
                  </a:extLst>
                </p:cNvPr>
                <p:cNvSpPr/>
                <p:nvPr/>
              </p:nvSpPr>
              <p:spPr>
                <a:xfrm>
                  <a:off x="11653257" y="31321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7" name="Rectangle 76">
                  <a:extLst>
                    <a:ext uri="{FF2B5EF4-FFF2-40B4-BE49-F238E27FC236}">
                      <a16:creationId xmlns:a16="http://schemas.microsoft.com/office/drawing/2014/main" id="{ECE3C684-9BE0-42D3-A1DB-5FFAAFA471F8}"/>
                    </a:ext>
                  </a:extLst>
                </p:cNvPr>
                <p:cNvSpPr/>
                <p:nvPr/>
              </p:nvSpPr>
              <p:spPr>
                <a:xfrm>
                  <a:off x="11832893" y="31329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8" name="Rectangle 77">
                  <a:extLst>
                    <a:ext uri="{FF2B5EF4-FFF2-40B4-BE49-F238E27FC236}">
                      <a16:creationId xmlns:a16="http://schemas.microsoft.com/office/drawing/2014/main" id="{94251479-3B7E-47CB-BB6B-11199B89FE89}"/>
                    </a:ext>
                  </a:extLst>
                </p:cNvPr>
                <p:cNvSpPr/>
                <p:nvPr/>
              </p:nvSpPr>
              <p:spPr>
                <a:xfrm>
                  <a:off x="437539" y="390146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79" name="Rectangle 78">
                  <a:extLst>
                    <a:ext uri="{FF2B5EF4-FFF2-40B4-BE49-F238E27FC236}">
                      <a16:creationId xmlns:a16="http://schemas.microsoft.com/office/drawing/2014/main" id="{DE3C03B4-62AC-43FE-8F1D-42509E535DDB}"/>
                    </a:ext>
                  </a:extLst>
                </p:cNvPr>
                <p:cNvSpPr/>
                <p:nvPr/>
              </p:nvSpPr>
              <p:spPr>
                <a:xfrm>
                  <a:off x="618614" y="390146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5</a:t>
                  </a:r>
                  <a:endParaRPr lang="en-DE" sz="1000" dirty="0"/>
                </a:p>
              </p:txBody>
            </p:sp>
            <p:sp>
              <p:nvSpPr>
                <p:cNvPr id="80" name="Rectangle 79">
                  <a:extLst>
                    <a:ext uri="{FF2B5EF4-FFF2-40B4-BE49-F238E27FC236}">
                      <a16:creationId xmlns:a16="http://schemas.microsoft.com/office/drawing/2014/main" id="{2312EDEE-22B5-4FBA-9231-C0FA28BB2DA1}"/>
                    </a:ext>
                  </a:extLst>
                </p:cNvPr>
                <p:cNvSpPr/>
                <p:nvPr/>
              </p:nvSpPr>
              <p:spPr>
                <a:xfrm>
                  <a:off x="799842" y="390146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7</a:t>
                  </a:r>
                  <a:endParaRPr lang="en-DE" sz="1000" dirty="0"/>
                </a:p>
              </p:txBody>
            </p:sp>
            <p:sp>
              <p:nvSpPr>
                <p:cNvPr id="81" name="Rectangle 80">
                  <a:extLst>
                    <a:ext uri="{FF2B5EF4-FFF2-40B4-BE49-F238E27FC236}">
                      <a16:creationId xmlns:a16="http://schemas.microsoft.com/office/drawing/2014/main" id="{1EAB9BBE-5B44-424D-B5D8-B4CE52861C34}"/>
                    </a:ext>
                  </a:extLst>
                </p:cNvPr>
                <p:cNvSpPr/>
                <p:nvPr/>
              </p:nvSpPr>
              <p:spPr>
                <a:xfrm>
                  <a:off x="979478" y="390228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2</a:t>
                  </a:r>
                  <a:endParaRPr lang="en-DE" sz="1000" dirty="0"/>
                </a:p>
              </p:txBody>
            </p:sp>
            <p:sp>
              <p:nvSpPr>
                <p:cNvPr id="82" name="Rectangle 81">
                  <a:extLst>
                    <a:ext uri="{FF2B5EF4-FFF2-40B4-BE49-F238E27FC236}">
                      <a16:creationId xmlns:a16="http://schemas.microsoft.com/office/drawing/2014/main" id="{D3FA265C-20F0-476B-B971-AF4D6BC412D4}"/>
                    </a:ext>
                  </a:extLst>
                </p:cNvPr>
                <p:cNvSpPr/>
                <p:nvPr/>
              </p:nvSpPr>
              <p:spPr>
                <a:xfrm>
                  <a:off x="1159114" y="39014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83" name="Rectangle 82">
                  <a:extLst>
                    <a:ext uri="{FF2B5EF4-FFF2-40B4-BE49-F238E27FC236}">
                      <a16:creationId xmlns:a16="http://schemas.microsoft.com/office/drawing/2014/main" id="{B953BA52-16F6-4611-8279-0A77CE8B5FBD}"/>
                    </a:ext>
                  </a:extLst>
                </p:cNvPr>
                <p:cNvSpPr/>
                <p:nvPr/>
              </p:nvSpPr>
              <p:spPr>
                <a:xfrm>
                  <a:off x="1340189" y="39014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84" name="Rectangle 83">
                  <a:extLst>
                    <a:ext uri="{FF2B5EF4-FFF2-40B4-BE49-F238E27FC236}">
                      <a16:creationId xmlns:a16="http://schemas.microsoft.com/office/drawing/2014/main" id="{A38677B2-3927-44C3-B60D-C33CE5D4596A}"/>
                    </a:ext>
                  </a:extLst>
                </p:cNvPr>
                <p:cNvSpPr/>
                <p:nvPr/>
              </p:nvSpPr>
              <p:spPr>
                <a:xfrm>
                  <a:off x="1521417" y="39014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85" name="Rectangle 84">
                  <a:extLst>
                    <a:ext uri="{FF2B5EF4-FFF2-40B4-BE49-F238E27FC236}">
                      <a16:creationId xmlns:a16="http://schemas.microsoft.com/office/drawing/2014/main" id="{9F1921B0-A58D-4E4D-A863-227391056EE6}"/>
                    </a:ext>
                  </a:extLst>
                </p:cNvPr>
                <p:cNvSpPr/>
                <p:nvPr/>
              </p:nvSpPr>
              <p:spPr>
                <a:xfrm>
                  <a:off x="1701053" y="39022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86" name="Rectangle 85">
                  <a:extLst>
                    <a:ext uri="{FF2B5EF4-FFF2-40B4-BE49-F238E27FC236}">
                      <a16:creationId xmlns:a16="http://schemas.microsoft.com/office/drawing/2014/main" id="{F7F72B84-7B61-46B6-AE26-B6F2F738B34F}"/>
                    </a:ext>
                  </a:extLst>
                </p:cNvPr>
                <p:cNvSpPr/>
                <p:nvPr/>
              </p:nvSpPr>
              <p:spPr>
                <a:xfrm>
                  <a:off x="1883682"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87" name="Rectangle 86">
                  <a:extLst>
                    <a:ext uri="{FF2B5EF4-FFF2-40B4-BE49-F238E27FC236}">
                      <a16:creationId xmlns:a16="http://schemas.microsoft.com/office/drawing/2014/main" id="{5B962C05-304C-40C7-89C5-71B687E84FBA}"/>
                    </a:ext>
                  </a:extLst>
                </p:cNvPr>
                <p:cNvSpPr/>
                <p:nvPr/>
              </p:nvSpPr>
              <p:spPr>
                <a:xfrm>
                  <a:off x="2064757"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88" name="Rectangle 87">
                  <a:extLst>
                    <a:ext uri="{FF2B5EF4-FFF2-40B4-BE49-F238E27FC236}">
                      <a16:creationId xmlns:a16="http://schemas.microsoft.com/office/drawing/2014/main" id="{74463B97-D2A6-47FF-B55E-36C90E4975D8}"/>
                    </a:ext>
                  </a:extLst>
                </p:cNvPr>
                <p:cNvSpPr/>
                <p:nvPr/>
              </p:nvSpPr>
              <p:spPr>
                <a:xfrm>
                  <a:off x="2245985"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89" name="Rectangle 88">
                  <a:extLst>
                    <a:ext uri="{FF2B5EF4-FFF2-40B4-BE49-F238E27FC236}">
                      <a16:creationId xmlns:a16="http://schemas.microsoft.com/office/drawing/2014/main" id="{AA9A8068-32EF-426A-9707-5A87E37167CB}"/>
                    </a:ext>
                  </a:extLst>
                </p:cNvPr>
                <p:cNvSpPr/>
                <p:nvPr/>
              </p:nvSpPr>
              <p:spPr>
                <a:xfrm>
                  <a:off x="2425621" y="39014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0" name="Rectangle 89">
                  <a:extLst>
                    <a:ext uri="{FF2B5EF4-FFF2-40B4-BE49-F238E27FC236}">
                      <a16:creationId xmlns:a16="http://schemas.microsoft.com/office/drawing/2014/main" id="{7EA3BB35-833B-4EED-AB44-26133934332B}"/>
                    </a:ext>
                  </a:extLst>
                </p:cNvPr>
                <p:cNvSpPr/>
                <p:nvPr/>
              </p:nvSpPr>
              <p:spPr>
                <a:xfrm>
                  <a:off x="2605257"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1" name="Rectangle 90">
                  <a:extLst>
                    <a:ext uri="{FF2B5EF4-FFF2-40B4-BE49-F238E27FC236}">
                      <a16:creationId xmlns:a16="http://schemas.microsoft.com/office/drawing/2014/main" id="{CE10D445-117B-4473-8242-E17140E58DF2}"/>
                    </a:ext>
                  </a:extLst>
                </p:cNvPr>
                <p:cNvSpPr/>
                <p:nvPr/>
              </p:nvSpPr>
              <p:spPr>
                <a:xfrm>
                  <a:off x="2786332"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2" name="Rectangle 91">
                  <a:extLst>
                    <a:ext uri="{FF2B5EF4-FFF2-40B4-BE49-F238E27FC236}">
                      <a16:creationId xmlns:a16="http://schemas.microsoft.com/office/drawing/2014/main" id="{4B8EF7CB-F042-4993-81E3-BEEF3909C9FA}"/>
                    </a:ext>
                  </a:extLst>
                </p:cNvPr>
                <p:cNvSpPr/>
                <p:nvPr/>
              </p:nvSpPr>
              <p:spPr>
                <a:xfrm>
                  <a:off x="2967560"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3" name="Rectangle 92">
                  <a:extLst>
                    <a:ext uri="{FF2B5EF4-FFF2-40B4-BE49-F238E27FC236}">
                      <a16:creationId xmlns:a16="http://schemas.microsoft.com/office/drawing/2014/main" id="{79EA3945-D9E1-4F7A-84F6-4906F2459A3C}"/>
                    </a:ext>
                  </a:extLst>
                </p:cNvPr>
                <p:cNvSpPr/>
                <p:nvPr/>
              </p:nvSpPr>
              <p:spPr>
                <a:xfrm>
                  <a:off x="3147196" y="39014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4" name="Rectangle 93">
                  <a:extLst>
                    <a:ext uri="{FF2B5EF4-FFF2-40B4-BE49-F238E27FC236}">
                      <a16:creationId xmlns:a16="http://schemas.microsoft.com/office/drawing/2014/main" id="{B66975FC-5DE7-4483-A5E4-E8F729BDE59C}"/>
                    </a:ext>
                  </a:extLst>
                </p:cNvPr>
                <p:cNvSpPr/>
                <p:nvPr/>
              </p:nvSpPr>
              <p:spPr>
                <a:xfrm>
                  <a:off x="3326832"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5" name="Rectangle 94">
                  <a:extLst>
                    <a:ext uri="{FF2B5EF4-FFF2-40B4-BE49-F238E27FC236}">
                      <a16:creationId xmlns:a16="http://schemas.microsoft.com/office/drawing/2014/main" id="{8BCFFACE-06AB-4DA7-A936-060540742841}"/>
                    </a:ext>
                  </a:extLst>
                </p:cNvPr>
                <p:cNvSpPr/>
                <p:nvPr/>
              </p:nvSpPr>
              <p:spPr>
                <a:xfrm>
                  <a:off x="3507907"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6" name="Rectangle 95">
                  <a:extLst>
                    <a:ext uri="{FF2B5EF4-FFF2-40B4-BE49-F238E27FC236}">
                      <a16:creationId xmlns:a16="http://schemas.microsoft.com/office/drawing/2014/main" id="{FD9CE3BC-A888-4D67-90F5-5ED520809420}"/>
                    </a:ext>
                  </a:extLst>
                </p:cNvPr>
                <p:cNvSpPr/>
                <p:nvPr/>
              </p:nvSpPr>
              <p:spPr>
                <a:xfrm>
                  <a:off x="3689135"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7" name="Rectangle 96">
                  <a:extLst>
                    <a:ext uri="{FF2B5EF4-FFF2-40B4-BE49-F238E27FC236}">
                      <a16:creationId xmlns:a16="http://schemas.microsoft.com/office/drawing/2014/main" id="{105CA78C-0260-4358-8973-65E6A59E07A9}"/>
                    </a:ext>
                  </a:extLst>
                </p:cNvPr>
                <p:cNvSpPr/>
                <p:nvPr/>
              </p:nvSpPr>
              <p:spPr>
                <a:xfrm>
                  <a:off x="3868771"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8" name="Rectangle 97">
                  <a:extLst>
                    <a:ext uri="{FF2B5EF4-FFF2-40B4-BE49-F238E27FC236}">
                      <a16:creationId xmlns:a16="http://schemas.microsoft.com/office/drawing/2014/main" id="{0459E683-8B47-4014-8A41-AB84FA381C30}"/>
                    </a:ext>
                  </a:extLst>
                </p:cNvPr>
                <p:cNvSpPr/>
                <p:nvPr/>
              </p:nvSpPr>
              <p:spPr>
                <a:xfrm>
                  <a:off x="4048407"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99" name="Rectangle 98">
                  <a:extLst>
                    <a:ext uri="{FF2B5EF4-FFF2-40B4-BE49-F238E27FC236}">
                      <a16:creationId xmlns:a16="http://schemas.microsoft.com/office/drawing/2014/main" id="{3ABB14DD-A209-442C-9FC1-40052E9F02BC}"/>
                    </a:ext>
                  </a:extLst>
                </p:cNvPr>
                <p:cNvSpPr/>
                <p:nvPr/>
              </p:nvSpPr>
              <p:spPr>
                <a:xfrm>
                  <a:off x="4229482"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0" name="Rectangle 99">
                  <a:extLst>
                    <a:ext uri="{FF2B5EF4-FFF2-40B4-BE49-F238E27FC236}">
                      <a16:creationId xmlns:a16="http://schemas.microsoft.com/office/drawing/2014/main" id="{EF5D7027-959B-4678-ABC2-2F4FFB64E95B}"/>
                    </a:ext>
                  </a:extLst>
                </p:cNvPr>
                <p:cNvSpPr/>
                <p:nvPr/>
              </p:nvSpPr>
              <p:spPr>
                <a:xfrm>
                  <a:off x="4410710"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1" name="Rectangle 100">
                  <a:extLst>
                    <a:ext uri="{FF2B5EF4-FFF2-40B4-BE49-F238E27FC236}">
                      <a16:creationId xmlns:a16="http://schemas.microsoft.com/office/drawing/2014/main" id="{8BC844BD-2EC7-4D02-8C36-C65397158F39}"/>
                    </a:ext>
                  </a:extLst>
                </p:cNvPr>
                <p:cNvSpPr/>
                <p:nvPr/>
              </p:nvSpPr>
              <p:spPr>
                <a:xfrm>
                  <a:off x="4590346" y="39006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2" name="Rectangle 101">
                  <a:extLst>
                    <a:ext uri="{FF2B5EF4-FFF2-40B4-BE49-F238E27FC236}">
                      <a16:creationId xmlns:a16="http://schemas.microsoft.com/office/drawing/2014/main" id="{19034597-262B-4B07-AD89-EF2E01CF64A3}"/>
                    </a:ext>
                  </a:extLst>
                </p:cNvPr>
                <p:cNvSpPr/>
                <p:nvPr/>
              </p:nvSpPr>
              <p:spPr>
                <a:xfrm>
                  <a:off x="4772975"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3" name="Rectangle 102">
                  <a:extLst>
                    <a:ext uri="{FF2B5EF4-FFF2-40B4-BE49-F238E27FC236}">
                      <a16:creationId xmlns:a16="http://schemas.microsoft.com/office/drawing/2014/main" id="{BCD50D16-D996-4FA6-B988-35DD7F6E7438}"/>
                    </a:ext>
                  </a:extLst>
                </p:cNvPr>
                <p:cNvSpPr/>
                <p:nvPr/>
              </p:nvSpPr>
              <p:spPr>
                <a:xfrm>
                  <a:off x="4954050"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4" name="Rectangle 103">
                  <a:extLst>
                    <a:ext uri="{FF2B5EF4-FFF2-40B4-BE49-F238E27FC236}">
                      <a16:creationId xmlns:a16="http://schemas.microsoft.com/office/drawing/2014/main" id="{753C57F1-7E16-4BE0-B5B1-446A4E211E13}"/>
                    </a:ext>
                  </a:extLst>
                </p:cNvPr>
                <p:cNvSpPr/>
                <p:nvPr/>
              </p:nvSpPr>
              <p:spPr>
                <a:xfrm>
                  <a:off x="5135278"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5" name="Rectangle 104">
                  <a:extLst>
                    <a:ext uri="{FF2B5EF4-FFF2-40B4-BE49-F238E27FC236}">
                      <a16:creationId xmlns:a16="http://schemas.microsoft.com/office/drawing/2014/main" id="{4AC86B5B-2F04-4295-A051-3D341D674532}"/>
                    </a:ext>
                  </a:extLst>
                </p:cNvPr>
                <p:cNvSpPr/>
                <p:nvPr/>
              </p:nvSpPr>
              <p:spPr>
                <a:xfrm>
                  <a:off x="5314914"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6" name="Rectangle 105">
                  <a:extLst>
                    <a:ext uri="{FF2B5EF4-FFF2-40B4-BE49-F238E27FC236}">
                      <a16:creationId xmlns:a16="http://schemas.microsoft.com/office/drawing/2014/main" id="{91C5D01C-F768-4C91-8866-42327886F9F8}"/>
                    </a:ext>
                  </a:extLst>
                </p:cNvPr>
                <p:cNvSpPr/>
                <p:nvPr/>
              </p:nvSpPr>
              <p:spPr>
                <a:xfrm>
                  <a:off x="5494550"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7" name="Rectangle 106">
                  <a:extLst>
                    <a:ext uri="{FF2B5EF4-FFF2-40B4-BE49-F238E27FC236}">
                      <a16:creationId xmlns:a16="http://schemas.microsoft.com/office/drawing/2014/main" id="{D1CD3B11-0164-45B3-91A2-40529A2FC99F}"/>
                    </a:ext>
                  </a:extLst>
                </p:cNvPr>
                <p:cNvSpPr/>
                <p:nvPr/>
              </p:nvSpPr>
              <p:spPr>
                <a:xfrm>
                  <a:off x="5675625"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8" name="Rectangle 107">
                  <a:extLst>
                    <a:ext uri="{FF2B5EF4-FFF2-40B4-BE49-F238E27FC236}">
                      <a16:creationId xmlns:a16="http://schemas.microsoft.com/office/drawing/2014/main" id="{255B07D7-8B16-4464-959D-E0EB762F7929}"/>
                    </a:ext>
                  </a:extLst>
                </p:cNvPr>
                <p:cNvSpPr/>
                <p:nvPr/>
              </p:nvSpPr>
              <p:spPr>
                <a:xfrm>
                  <a:off x="5856853"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09" name="Rectangle 108">
                  <a:extLst>
                    <a:ext uri="{FF2B5EF4-FFF2-40B4-BE49-F238E27FC236}">
                      <a16:creationId xmlns:a16="http://schemas.microsoft.com/office/drawing/2014/main" id="{A674D94B-7BF8-4BC1-9904-08F432C08933}"/>
                    </a:ext>
                  </a:extLst>
                </p:cNvPr>
                <p:cNvSpPr/>
                <p:nvPr/>
              </p:nvSpPr>
              <p:spPr>
                <a:xfrm>
                  <a:off x="6036489" y="38998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0" name="Rectangle 109">
                  <a:extLst>
                    <a:ext uri="{FF2B5EF4-FFF2-40B4-BE49-F238E27FC236}">
                      <a16:creationId xmlns:a16="http://schemas.microsoft.com/office/drawing/2014/main" id="{2FAEB63C-AFF2-49BC-9F6C-ED53ADCA7454}"/>
                    </a:ext>
                  </a:extLst>
                </p:cNvPr>
                <p:cNvSpPr/>
                <p:nvPr/>
              </p:nvSpPr>
              <p:spPr>
                <a:xfrm>
                  <a:off x="6216125"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1" name="Rectangle 110">
                  <a:extLst>
                    <a:ext uri="{FF2B5EF4-FFF2-40B4-BE49-F238E27FC236}">
                      <a16:creationId xmlns:a16="http://schemas.microsoft.com/office/drawing/2014/main" id="{7254E55D-7B1E-4B78-A72E-0B38D40B8374}"/>
                    </a:ext>
                  </a:extLst>
                </p:cNvPr>
                <p:cNvSpPr/>
                <p:nvPr/>
              </p:nvSpPr>
              <p:spPr>
                <a:xfrm>
                  <a:off x="6397200"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2" name="Rectangle 111">
                  <a:extLst>
                    <a:ext uri="{FF2B5EF4-FFF2-40B4-BE49-F238E27FC236}">
                      <a16:creationId xmlns:a16="http://schemas.microsoft.com/office/drawing/2014/main" id="{7B4A1566-1E3D-4ED4-BF13-4A48F4E707E1}"/>
                    </a:ext>
                  </a:extLst>
                </p:cNvPr>
                <p:cNvSpPr/>
                <p:nvPr/>
              </p:nvSpPr>
              <p:spPr>
                <a:xfrm>
                  <a:off x="6578428"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3" name="Rectangle 112">
                  <a:extLst>
                    <a:ext uri="{FF2B5EF4-FFF2-40B4-BE49-F238E27FC236}">
                      <a16:creationId xmlns:a16="http://schemas.microsoft.com/office/drawing/2014/main" id="{088998B5-D583-4983-8B8D-000298A37A01}"/>
                    </a:ext>
                  </a:extLst>
                </p:cNvPr>
                <p:cNvSpPr/>
                <p:nvPr/>
              </p:nvSpPr>
              <p:spPr>
                <a:xfrm>
                  <a:off x="6758064"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4" name="Rectangle 113">
                  <a:extLst>
                    <a:ext uri="{FF2B5EF4-FFF2-40B4-BE49-F238E27FC236}">
                      <a16:creationId xmlns:a16="http://schemas.microsoft.com/office/drawing/2014/main" id="{18B93FB9-F672-496F-848D-68D11902B9CC}"/>
                    </a:ext>
                  </a:extLst>
                </p:cNvPr>
                <p:cNvSpPr/>
                <p:nvPr/>
              </p:nvSpPr>
              <p:spPr>
                <a:xfrm>
                  <a:off x="6937700"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5" name="Rectangle 114">
                  <a:extLst>
                    <a:ext uri="{FF2B5EF4-FFF2-40B4-BE49-F238E27FC236}">
                      <a16:creationId xmlns:a16="http://schemas.microsoft.com/office/drawing/2014/main" id="{C5D3EB3A-60B5-4779-87A9-CEAEF905BA54}"/>
                    </a:ext>
                  </a:extLst>
                </p:cNvPr>
                <p:cNvSpPr/>
                <p:nvPr/>
              </p:nvSpPr>
              <p:spPr>
                <a:xfrm>
                  <a:off x="7118775"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6" name="Rectangle 115">
                  <a:extLst>
                    <a:ext uri="{FF2B5EF4-FFF2-40B4-BE49-F238E27FC236}">
                      <a16:creationId xmlns:a16="http://schemas.microsoft.com/office/drawing/2014/main" id="{75959E51-F669-4278-ACC3-01A4B7D7EAC3}"/>
                    </a:ext>
                  </a:extLst>
                </p:cNvPr>
                <p:cNvSpPr/>
                <p:nvPr/>
              </p:nvSpPr>
              <p:spPr>
                <a:xfrm>
                  <a:off x="7300003"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7" name="Rectangle 116">
                  <a:extLst>
                    <a:ext uri="{FF2B5EF4-FFF2-40B4-BE49-F238E27FC236}">
                      <a16:creationId xmlns:a16="http://schemas.microsoft.com/office/drawing/2014/main" id="{8A860F49-8B97-4558-A8A1-377ECD646458}"/>
                    </a:ext>
                  </a:extLst>
                </p:cNvPr>
                <p:cNvSpPr/>
                <p:nvPr/>
              </p:nvSpPr>
              <p:spPr>
                <a:xfrm>
                  <a:off x="7479639" y="389900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8" name="Rectangle 117">
                  <a:extLst>
                    <a:ext uri="{FF2B5EF4-FFF2-40B4-BE49-F238E27FC236}">
                      <a16:creationId xmlns:a16="http://schemas.microsoft.com/office/drawing/2014/main" id="{61F65A8A-F0B6-46CC-88B9-E48273AD7407}"/>
                    </a:ext>
                  </a:extLst>
                </p:cNvPr>
                <p:cNvSpPr/>
                <p:nvPr/>
              </p:nvSpPr>
              <p:spPr>
                <a:xfrm>
                  <a:off x="7662268" y="389736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19" name="Rectangle 118">
                  <a:extLst>
                    <a:ext uri="{FF2B5EF4-FFF2-40B4-BE49-F238E27FC236}">
                      <a16:creationId xmlns:a16="http://schemas.microsoft.com/office/drawing/2014/main" id="{B161D4C7-2DFA-4260-968E-9927618AD777}"/>
                    </a:ext>
                  </a:extLst>
                </p:cNvPr>
                <p:cNvSpPr/>
                <p:nvPr/>
              </p:nvSpPr>
              <p:spPr>
                <a:xfrm>
                  <a:off x="7843343" y="38973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0" name="Rectangle 119">
                  <a:extLst>
                    <a:ext uri="{FF2B5EF4-FFF2-40B4-BE49-F238E27FC236}">
                      <a16:creationId xmlns:a16="http://schemas.microsoft.com/office/drawing/2014/main" id="{6D6C9C58-3D44-433A-AD73-075E72873F86}"/>
                    </a:ext>
                  </a:extLst>
                </p:cNvPr>
                <p:cNvSpPr/>
                <p:nvPr/>
              </p:nvSpPr>
              <p:spPr>
                <a:xfrm>
                  <a:off x="8024571" y="38973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1" name="Rectangle 120">
                  <a:extLst>
                    <a:ext uri="{FF2B5EF4-FFF2-40B4-BE49-F238E27FC236}">
                      <a16:creationId xmlns:a16="http://schemas.microsoft.com/office/drawing/2014/main" id="{C609D8A6-1FF9-4C1B-85B1-79DBA0A7B09B}"/>
                    </a:ext>
                  </a:extLst>
                </p:cNvPr>
                <p:cNvSpPr/>
                <p:nvPr/>
              </p:nvSpPr>
              <p:spPr>
                <a:xfrm>
                  <a:off x="8204207"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2" name="Rectangle 121">
                  <a:extLst>
                    <a:ext uri="{FF2B5EF4-FFF2-40B4-BE49-F238E27FC236}">
                      <a16:creationId xmlns:a16="http://schemas.microsoft.com/office/drawing/2014/main" id="{AE4E227E-AD07-4368-852C-8CD1761DE097}"/>
                    </a:ext>
                  </a:extLst>
                </p:cNvPr>
                <p:cNvSpPr/>
                <p:nvPr/>
              </p:nvSpPr>
              <p:spPr>
                <a:xfrm>
                  <a:off x="8383843" y="38973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3" name="Rectangle 122">
                  <a:extLst>
                    <a:ext uri="{FF2B5EF4-FFF2-40B4-BE49-F238E27FC236}">
                      <a16:creationId xmlns:a16="http://schemas.microsoft.com/office/drawing/2014/main" id="{A88F10C4-4941-4113-9CBD-B7D55B12C58E}"/>
                    </a:ext>
                  </a:extLst>
                </p:cNvPr>
                <p:cNvSpPr/>
                <p:nvPr/>
              </p:nvSpPr>
              <p:spPr>
                <a:xfrm>
                  <a:off x="8564918" y="38973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4" name="Rectangle 123">
                  <a:extLst>
                    <a:ext uri="{FF2B5EF4-FFF2-40B4-BE49-F238E27FC236}">
                      <a16:creationId xmlns:a16="http://schemas.microsoft.com/office/drawing/2014/main" id="{DB1674CF-8D03-4AA3-BC2A-238C8A244700}"/>
                    </a:ext>
                  </a:extLst>
                </p:cNvPr>
                <p:cNvSpPr/>
                <p:nvPr/>
              </p:nvSpPr>
              <p:spPr>
                <a:xfrm>
                  <a:off x="8746146" y="38973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5" name="Rectangle 124">
                  <a:extLst>
                    <a:ext uri="{FF2B5EF4-FFF2-40B4-BE49-F238E27FC236}">
                      <a16:creationId xmlns:a16="http://schemas.microsoft.com/office/drawing/2014/main" id="{2104B5ED-07D2-49B6-BD45-F70516C674B5}"/>
                    </a:ext>
                  </a:extLst>
                </p:cNvPr>
                <p:cNvSpPr/>
                <p:nvPr/>
              </p:nvSpPr>
              <p:spPr>
                <a:xfrm>
                  <a:off x="8925782" y="389818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6" name="Rectangle 125">
                  <a:extLst>
                    <a:ext uri="{FF2B5EF4-FFF2-40B4-BE49-F238E27FC236}">
                      <a16:creationId xmlns:a16="http://schemas.microsoft.com/office/drawing/2014/main" id="{909257FB-D23D-45D6-83F2-0A73F171697E}"/>
                    </a:ext>
                  </a:extLst>
                </p:cNvPr>
                <p:cNvSpPr/>
                <p:nvPr/>
              </p:nvSpPr>
              <p:spPr>
                <a:xfrm>
                  <a:off x="9105418"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7" name="Rectangle 126">
                  <a:extLst>
                    <a:ext uri="{FF2B5EF4-FFF2-40B4-BE49-F238E27FC236}">
                      <a16:creationId xmlns:a16="http://schemas.microsoft.com/office/drawing/2014/main" id="{3C526FA9-CC67-4BDD-837E-E910850368F2}"/>
                    </a:ext>
                  </a:extLst>
                </p:cNvPr>
                <p:cNvSpPr/>
                <p:nvPr/>
              </p:nvSpPr>
              <p:spPr>
                <a:xfrm>
                  <a:off x="9286493"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8" name="Rectangle 127">
                  <a:extLst>
                    <a:ext uri="{FF2B5EF4-FFF2-40B4-BE49-F238E27FC236}">
                      <a16:creationId xmlns:a16="http://schemas.microsoft.com/office/drawing/2014/main" id="{4552DBF4-AFB0-4BF2-BFEE-B29E585B9157}"/>
                    </a:ext>
                  </a:extLst>
                </p:cNvPr>
                <p:cNvSpPr/>
                <p:nvPr/>
              </p:nvSpPr>
              <p:spPr>
                <a:xfrm>
                  <a:off x="9467721"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29" name="Rectangle 128">
                  <a:extLst>
                    <a:ext uri="{FF2B5EF4-FFF2-40B4-BE49-F238E27FC236}">
                      <a16:creationId xmlns:a16="http://schemas.microsoft.com/office/drawing/2014/main" id="{C1DD734A-88BC-4A11-ADCC-3650D6125D9B}"/>
                    </a:ext>
                  </a:extLst>
                </p:cNvPr>
                <p:cNvSpPr/>
                <p:nvPr/>
              </p:nvSpPr>
              <p:spPr>
                <a:xfrm>
                  <a:off x="9647357" y="38973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0" name="Rectangle 129">
                  <a:extLst>
                    <a:ext uri="{FF2B5EF4-FFF2-40B4-BE49-F238E27FC236}">
                      <a16:creationId xmlns:a16="http://schemas.microsoft.com/office/drawing/2014/main" id="{BAC32C8D-1264-44DB-A5F9-E472B0BDD6D5}"/>
                    </a:ext>
                  </a:extLst>
                </p:cNvPr>
                <p:cNvSpPr/>
                <p:nvPr/>
              </p:nvSpPr>
              <p:spPr>
                <a:xfrm>
                  <a:off x="9826993"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1" name="Rectangle 130">
                  <a:extLst>
                    <a:ext uri="{FF2B5EF4-FFF2-40B4-BE49-F238E27FC236}">
                      <a16:creationId xmlns:a16="http://schemas.microsoft.com/office/drawing/2014/main" id="{5EB380D1-55E2-4F79-9861-C0E09E95A1E9}"/>
                    </a:ext>
                  </a:extLst>
                </p:cNvPr>
                <p:cNvSpPr/>
                <p:nvPr/>
              </p:nvSpPr>
              <p:spPr>
                <a:xfrm>
                  <a:off x="10008068"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2" name="Rectangle 131">
                  <a:extLst>
                    <a:ext uri="{FF2B5EF4-FFF2-40B4-BE49-F238E27FC236}">
                      <a16:creationId xmlns:a16="http://schemas.microsoft.com/office/drawing/2014/main" id="{77B1C97C-8501-4EEA-8F81-3D80D0D5DF82}"/>
                    </a:ext>
                  </a:extLst>
                </p:cNvPr>
                <p:cNvSpPr/>
                <p:nvPr/>
              </p:nvSpPr>
              <p:spPr>
                <a:xfrm>
                  <a:off x="10189296"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3" name="Rectangle 132">
                  <a:extLst>
                    <a:ext uri="{FF2B5EF4-FFF2-40B4-BE49-F238E27FC236}">
                      <a16:creationId xmlns:a16="http://schemas.microsoft.com/office/drawing/2014/main" id="{A6C6E6E9-F962-4D90-BD78-7AAE9126D404}"/>
                    </a:ext>
                  </a:extLst>
                </p:cNvPr>
                <p:cNvSpPr/>
                <p:nvPr/>
              </p:nvSpPr>
              <p:spPr>
                <a:xfrm>
                  <a:off x="10368932" y="389736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4" name="Rectangle 133">
                  <a:extLst>
                    <a:ext uri="{FF2B5EF4-FFF2-40B4-BE49-F238E27FC236}">
                      <a16:creationId xmlns:a16="http://schemas.microsoft.com/office/drawing/2014/main" id="{33C18A63-2D49-464C-8D2D-5E4382651BA8}"/>
                    </a:ext>
                  </a:extLst>
                </p:cNvPr>
                <p:cNvSpPr/>
                <p:nvPr/>
              </p:nvSpPr>
              <p:spPr>
                <a:xfrm>
                  <a:off x="10551561" y="38957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5" name="Rectangle 134">
                  <a:extLst>
                    <a:ext uri="{FF2B5EF4-FFF2-40B4-BE49-F238E27FC236}">
                      <a16:creationId xmlns:a16="http://schemas.microsoft.com/office/drawing/2014/main" id="{A840DF70-3C33-4BD1-A9DC-01ABDBF0099F}"/>
                    </a:ext>
                  </a:extLst>
                </p:cNvPr>
                <p:cNvSpPr/>
                <p:nvPr/>
              </p:nvSpPr>
              <p:spPr>
                <a:xfrm>
                  <a:off x="10732636" y="38957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6" name="Rectangle 135">
                  <a:extLst>
                    <a:ext uri="{FF2B5EF4-FFF2-40B4-BE49-F238E27FC236}">
                      <a16:creationId xmlns:a16="http://schemas.microsoft.com/office/drawing/2014/main" id="{434D87B7-AA53-4638-84A8-FC89F74E8E00}"/>
                    </a:ext>
                  </a:extLst>
                </p:cNvPr>
                <p:cNvSpPr/>
                <p:nvPr/>
              </p:nvSpPr>
              <p:spPr>
                <a:xfrm>
                  <a:off x="10913864" y="38957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7" name="Rectangle 136">
                  <a:extLst>
                    <a:ext uri="{FF2B5EF4-FFF2-40B4-BE49-F238E27FC236}">
                      <a16:creationId xmlns:a16="http://schemas.microsoft.com/office/drawing/2014/main" id="{5865DC61-9B6E-4CBE-B17F-9777B70792D2}"/>
                    </a:ext>
                  </a:extLst>
                </p:cNvPr>
                <p:cNvSpPr/>
                <p:nvPr/>
              </p:nvSpPr>
              <p:spPr>
                <a:xfrm>
                  <a:off x="11093500"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8" name="Rectangle 137">
                  <a:extLst>
                    <a:ext uri="{FF2B5EF4-FFF2-40B4-BE49-F238E27FC236}">
                      <a16:creationId xmlns:a16="http://schemas.microsoft.com/office/drawing/2014/main" id="{62FA81D2-DBD2-4EC3-90BD-CE60CA417D45}"/>
                    </a:ext>
                  </a:extLst>
                </p:cNvPr>
                <p:cNvSpPr/>
                <p:nvPr/>
              </p:nvSpPr>
              <p:spPr>
                <a:xfrm>
                  <a:off x="11273136" y="38957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39" name="Rectangle 138">
                  <a:extLst>
                    <a:ext uri="{FF2B5EF4-FFF2-40B4-BE49-F238E27FC236}">
                      <a16:creationId xmlns:a16="http://schemas.microsoft.com/office/drawing/2014/main" id="{C2A9CEB2-ACDB-442A-86BD-2116B9A1E325}"/>
                    </a:ext>
                  </a:extLst>
                </p:cNvPr>
                <p:cNvSpPr/>
                <p:nvPr/>
              </p:nvSpPr>
              <p:spPr>
                <a:xfrm>
                  <a:off x="11454211" y="38957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40" name="Rectangle 139">
                  <a:extLst>
                    <a:ext uri="{FF2B5EF4-FFF2-40B4-BE49-F238E27FC236}">
                      <a16:creationId xmlns:a16="http://schemas.microsoft.com/office/drawing/2014/main" id="{A8934643-D9A9-4574-9858-4E68D5F85B5F}"/>
                    </a:ext>
                  </a:extLst>
                </p:cNvPr>
                <p:cNvSpPr/>
                <p:nvPr/>
              </p:nvSpPr>
              <p:spPr>
                <a:xfrm>
                  <a:off x="11635439" y="389572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41" name="Rectangle 140">
                  <a:extLst>
                    <a:ext uri="{FF2B5EF4-FFF2-40B4-BE49-F238E27FC236}">
                      <a16:creationId xmlns:a16="http://schemas.microsoft.com/office/drawing/2014/main" id="{DA6E8A52-0FC7-4F19-91AA-A217C1A6B8D3}"/>
                    </a:ext>
                  </a:extLst>
                </p:cNvPr>
                <p:cNvSpPr/>
                <p:nvPr/>
              </p:nvSpPr>
              <p:spPr>
                <a:xfrm>
                  <a:off x="11815075" y="3896545"/>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42" name="Rectangle 141">
                  <a:extLst>
                    <a:ext uri="{FF2B5EF4-FFF2-40B4-BE49-F238E27FC236}">
                      <a16:creationId xmlns:a16="http://schemas.microsoft.com/office/drawing/2014/main" id="{FE66B63F-9193-4EA6-8D25-D3D6E7F4CB27}"/>
                    </a:ext>
                  </a:extLst>
                </p:cNvPr>
                <p:cNvSpPr/>
                <p:nvPr/>
              </p:nvSpPr>
              <p:spPr>
                <a:xfrm>
                  <a:off x="440219" y="4671636"/>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43" name="Rectangle 142">
                  <a:extLst>
                    <a:ext uri="{FF2B5EF4-FFF2-40B4-BE49-F238E27FC236}">
                      <a16:creationId xmlns:a16="http://schemas.microsoft.com/office/drawing/2014/main" id="{5EE3EFB2-2219-43F5-B3A5-6569A3639E10}"/>
                    </a:ext>
                  </a:extLst>
                </p:cNvPr>
                <p:cNvSpPr/>
                <p:nvPr/>
              </p:nvSpPr>
              <p:spPr>
                <a:xfrm>
                  <a:off x="621294" y="4671636"/>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6</a:t>
                  </a:r>
                  <a:endParaRPr lang="en-DE" sz="1000" dirty="0"/>
                </a:p>
              </p:txBody>
            </p:sp>
            <p:sp>
              <p:nvSpPr>
                <p:cNvPr id="144" name="Rectangle 143">
                  <a:extLst>
                    <a:ext uri="{FF2B5EF4-FFF2-40B4-BE49-F238E27FC236}">
                      <a16:creationId xmlns:a16="http://schemas.microsoft.com/office/drawing/2014/main" id="{89EC7F78-30C0-4B05-9390-70837CB0BFD9}"/>
                    </a:ext>
                  </a:extLst>
                </p:cNvPr>
                <p:cNvSpPr/>
                <p:nvPr/>
              </p:nvSpPr>
              <p:spPr>
                <a:xfrm>
                  <a:off x="802522" y="4671636"/>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9</a:t>
                  </a:r>
                  <a:endParaRPr lang="en-DE" sz="1000" dirty="0"/>
                </a:p>
              </p:txBody>
            </p:sp>
            <p:sp>
              <p:nvSpPr>
                <p:cNvPr id="145" name="Rectangle 144">
                  <a:extLst>
                    <a:ext uri="{FF2B5EF4-FFF2-40B4-BE49-F238E27FC236}">
                      <a16:creationId xmlns:a16="http://schemas.microsoft.com/office/drawing/2014/main" id="{670DFD92-177F-46A0-A03F-101449B0A3FC}"/>
                    </a:ext>
                  </a:extLst>
                </p:cNvPr>
                <p:cNvSpPr/>
                <p:nvPr/>
              </p:nvSpPr>
              <p:spPr>
                <a:xfrm>
                  <a:off x="982158" y="4672456"/>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5</a:t>
                  </a:r>
                  <a:endParaRPr lang="en-DE" sz="1000" dirty="0"/>
                </a:p>
              </p:txBody>
            </p:sp>
            <p:sp>
              <p:nvSpPr>
                <p:cNvPr id="146" name="Rectangle 145">
                  <a:extLst>
                    <a:ext uri="{FF2B5EF4-FFF2-40B4-BE49-F238E27FC236}">
                      <a16:creationId xmlns:a16="http://schemas.microsoft.com/office/drawing/2014/main" id="{EAFE6F87-B7CF-4C35-86E5-C8B4CC124300}"/>
                    </a:ext>
                  </a:extLst>
                </p:cNvPr>
                <p:cNvSpPr/>
                <p:nvPr/>
              </p:nvSpPr>
              <p:spPr>
                <a:xfrm>
                  <a:off x="1161794" y="46716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47" name="Rectangle 146">
                  <a:extLst>
                    <a:ext uri="{FF2B5EF4-FFF2-40B4-BE49-F238E27FC236}">
                      <a16:creationId xmlns:a16="http://schemas.microsoft.com/office/drawing/2014/main" id="{6548E5CF-30ED-4FBF-A94F-C11BF9D8F1A2}"/>
                    </a:ext>
                  </a:extLst>
                </p:cNvPr>
                <p:cNvSpPr/>
                <p:nvPr/>
              </p:nvSpPr>
              <p:spPr>
                <a:xfrm>
                  <a:off x="1342869" y="46716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48" name="Rectangle 147">
                  <a:extLst>
                    <a:ext uri="{FF2B5EF4-FFF2-40B4-BE49-F238E27FC236}">
                      <a16:creationId xmlns:a16="http://schemas.microsoft.com/office/drawing/2014/main" id="{09B4FEC4-81DA-4DB2-BB7B-4107F04491D7}"/>
                    </a:ext>
                  </a:extLst>
                </p:cNvPr>
                <p:cNvSpPr/>
                <p:nvPr/>
              </p:nvSpPr>
              <p:spPr>
                <a:xfrm>
                  <a:off x="1524097" y="46716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49" name="Rectangle 148">
                  <a:extLst>
                    <a:ext uri="{FF2B5EF4-FFF2-40B4-BE49-F238E27FC236}">
                      <a16:creationId xmlns:a16="http://schemas.microsoft.com/office/drawing/2014/main" id="{C9FB5EDB-1B5E-4695-B1F4-3E91C5843455}"/>
                    </a:ext>
                  </a:extLst>
                </p:cNvPr>
                <p:cNvSpPr/>
                <p:nvPr/>
              </p:nvSpPr>
              <p:spPr>
                <a:xfrm>
                  <a:off x="1703733" y="46724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0" name="Rectangle 149">
                  <a:extLst>
                    <a:ext uri="{FF2B5EF4-FFF2-40B4-BE49-F238E27FC236}">
                      <a16:creationId xmlns:a16="http://schemas.microsoft.com/office/drawing/2014/main" id="{BAE501C6-FF26-4B79-B751-C869AAEA458F}"/>
                    </a:ext>
                  </a:extLst>
                </p:cNvPr>
                <p:cNvSpPr/>
                <p:nvPr/>
              </p:nvSpPr>
              <p:spPr>
                <a:xfrm>
                  <a:off x="1886362"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1" name="Rectangle 150">
                  <a:extLst>
                    <a:ext uri="{FF2B5EF4-FFF2-40B4-BE49-F238E27FC236}">
                      <a16:creationId xmlns:a16="http://schemas.microsoft.com/office/drawing/2014/main" id="{74BDFA13-E960-4DE7-9EC8-CAD60409AC3C}"/>
                    </a:ext>
                  </a:extLst>
                </p:cNvPr>
                <p:cNvSpPr/>
                <p:nvPr/>
              </p:nvSpPr>
              <p:spPr>
                <a:xfrm>
                  <a:off x="2067437"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2" name="Rectangle 151">
                  <a:extLst>
                    <a:ext uri="{FF2B5EF4-FFF2-40B4-BE49-F238E27FC236}">
                      <a16:creationId xmlns:a16="http://schemas.microsoft.com/office/drawing/2014/main" id="{15D3B0F6-7220-4B34-8C40-CF9B997B1A94}"/>
                    </a:ext>
                  </a:extLst>
                </p:cNvPr>
                <p:cNvSpPr/>
                <p:nvPr/>
              </p:nvSpPr>
              <p:spPr>
                <a:xfrm>
                  <a:off x="2248665"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3" name="Rectangle 152">
                  <a:extLst>
                    <a:ext uri="{FF2B5EF4-FFF2-40B4-BE49-F238E27FC236}">
                      <a16:creationId xmlns:a16="http://schemas.microsoft.com/office/drawing/2014/main" id="{B029BFF5-B84D-4941-BE71-DB8D6371838E}"/>
                    </a:ext>
                  </a:extLst>
                </p:cNvPr>
                <p:cNvSpPr/>
                <p:nvPr/>
              </p:nvSpPr>
              <p:spPr>
                <a:xfrm>
                  <a:off x="2428301" y="46716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4" name="Rectangle 153">
                  <a:extLst>
                    <a:ext uri="{FF2B5EF4-FFF2-40B4-BE49-F238E27FC236}">
                      <a16:creationId xmlns:a16="http://schemas.microsoft.com/office/drawing/2014/main" id="{1E76D8CC-336C-4C53-A70B-40AFBC6E2B82}"/>
                    </a:ext>
                  </a:extLst>
                </p:cNvPr>
                <p:cNvSpPr/>
                <p:nvPr/>
              </p:nvSpPr>
              <p:spPr>
                <a:xfrm>
                  <a:off x="2607937"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5" name="Rectangle 154">
                  <a:extLst>
                    <a:ext uri="{FF2B5EF4-FFF2-40B4-BE49-F238E27FC236}">
                      <a16:creationId xmlns:a16="http://schemas.microsoft.com/office/drawing/2014/main" id="{CD3E9A1E-42AE-4C92-AA1D-C8EF440A70E6}"/>
                    </a:ext>
                  </a:extLst>
                </p:cNvPr>
                <p:cNvSpPr/>
                <p:nvPr/>
              </p:nvSpPr>
              <p:spPr>
                <a:xfrm>
                  <a:off x="2789012"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6" name="Rectangle 155">
                  <a:extLst>
                    <a:ext uri="{FF2B5EF4-FFF2-40B4-BE49-F238E27FC236}">
                      <a16:creationId xmlns:a16="http://schemas.microsoft.com/office/drawing/2014/main" id="{8CBF82E5-0AF6-4DC8-AEE0-75A55A0DF362}"/>
                    </a:ext>
                  </a:extLst>
                </p:cNvPr>
                <p:cNvSpPr/>
                <p:nvPr/>
              </p:nvSpPr>
              <p:spPr>
                <a:xfrm>
                  <a:off x="2970240"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7" name="Rectangle 156">
                  <a:extLst>
                    <a:ext uri="{FF2B5EF4-FFF2-40B4-BE49-F238E27FC236}">
                      <a16:creationId xmlns:a16="http://schemas.microsoft.com/office/drawing/2014/main" id="{5C303880-242E-473C-BB6D-714F258A7138}"/>
                    </a:ext>
                  </a:extLst>
                </p:cNvPr>
                <p:cNvSpPr/>
                <p:nvPr/>
              </p:nvSpPr>
              <p:spPr>
                <a:xfrm>
                  <a:off x="3149876" y="46716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8" name="Rectangle 157">
                  <a:extLst>
                    <a:ext uri="{FF2B5EF4-FFF2-40B4-BE49-F238E27FC236}">
                      <a16:creationId xmlns:a16="http://schemas.microsoft.com/office/drawing/2014/main" id="{A93853AE-73C3-4771-B6D2-1A403865FEA9}"/>
                    </a:ext>
                  </a:extLst>
                </p:cNvPr>
                <p:cNvSpPr/>
                <p:nvPr/>
              </p:nvSpPr>
              <p:spPr>
                <a:xfrm>
                  <a:off x="3329512"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59" name="Rectangle 158">
                  <a:extLst>
                    <a:ext uri="{FF2B5EF4-FFF2-40B4-BE49-F238E27FC236}">
                      <a16:creationId xmlns:a16="http://schemas.microsoft.com/office/drawing/2014/main" id="{CB3AC518-5FEF-4F09-A8EF-56968C030691}"/>
                    </a:ext>
                  </a:extLst>
                </p:cNvPr>
                <p:cNvSpPr/>
                <p:nvPr/>
              </p:nvSpPr>
              <p:spPr>
                <a:xfrm>
                  <a:off x="3510587"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0" name="Rectangle 159">
                  <a:extLst>
                    <a:ext uri="{FF2B5EF4-FFF2-40B4-BE49-F238E27FC236}">
                      <a16:creationId xmlns:a16="http://schemas.microsoft.com/office/drawing/2014/main" id="{D8117606-C666-4B98-838B-CC6D0FD56F61}"/>
                    </a:ext>
                  </a:extLst>
                </p:cNvPr>
                <p:cNvSpPr/>
                <p:nvPr/>
              </p:nvSpPr>
              <p:spPr>
                <a:xfrm>
                  <a:off x="3691815"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1" name="Rectangle 160">
                  <a:extLst>
                    <a:ext uri="{FF2B5EF4-FFF2-40B4-BE49-F238E27FC236}">
                      <a16:creationId xmlns:a16="http://schemas.microsoft.com/office/drawing/2014/main" id="{5BA68A88-9DE3-483C-800E-15958F181CC1}"/>
                    </a:ext>
                  </a:extLst>
                </p:cNvPr>
                <p:cNvSpPr/>
                <p:nvPr/>
              </p:nvSpPr>
              <p:spPr>
                <a:xfrm>
                  <a:off x="3871451"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2" name="Rectangle 161">
                  <a:extLst>
                    <a:ext uri="{FF2B5EF4-FFF2-40B4-BE49-F238E27FC236}">
                      <a16:creationId xmlns:a16="http://schemas.microsoft.com/office/drawing/2014/main" id="{67E5B205-A289-4728-B464-B74F0888B9E5}"/>
                    </a:ext>
                  </a:extLst>
                </p:cNvPr>
                <p:cNvSpPr/>
                <p:nvPr/>
              </p:nvSpPr>
              <p:spPr>
                <a:xfrm>
                  <a:off x="4051087"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3" name="Rectangle 162">
                  <a:extLst>
                    <a:ext uri="{FF2B5EF4-FFF2-40B4-BE49-F238E27FC236}">
                      <a16:creationId xmlns:a16="http://schemas.microsoft.com/office/drawing/2014/main" id="{88B5B9CC-6D7B-4E16-9D32-050EE28139C2}"/>
                    </a:ext>
                  </a:extLst>
                </p:cNvPr>
                <p:cNvSpPr/>
                <p:nvPr/>
              </p:nvSpPr>
              <p:spPr>
                <a:xfrm>
                  <a:off x="4232162"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4" name="Rectangle 163">
                  <a:extLst>
                    <a:ext uri="{FF2B5EF4-FFF2-40B4-BE49-F238E27FC236}">
                      <a16:creationId xmlns:a16="http://schemas.microsoft.com/office/drawing/2014/main" id="{34E7706E-8EE5-4E6A-98C2-E6D8E8EE5DA0}"/>
                    </a:ext>
                  </a:extLst>
                </p:cNvPr>
                <p:cNvSpPr/>
                <p:nvPr/>
              </p:nvSpPr>
              <p:spPr>
                <a:xfrm>
                  <a:off x="4413390"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5" name="Rectangle 164">
                  <a:extLst>
                    <a:ext uri="{FF2B5EF4-FFF2-40B4-BE49-F238E27FC236}">
                      <a16:creationId xmlns:a16="http://schemas.microsoft.com/office/drawing/2014/main" id="{E8BB81E7-E230-4C60-B7ED-74BF98B05F84}"/>
                    </a:ext>
                  </a:extLst>
                </p:cNvPr>
                <p:cNvSpPr/>
                <p:nvPr/>
              </p:nvSpPr>
              <p:spPr>
                <a:xfrm>
                  <a:off x="4593026" y="46708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6" name="Rectangle 165">
                  <a:extLst>
                    <a:ext uri="{FF2B5EF4-FFF2-40B4-BE49-F238E27FC236}">
                      <a16:creationId xmlns:a16="http://schemas.microsoft.com/office/drawing/2014/main" id="{FC5E48C3-C60F-4010-A418-8EB020AD18F4}"/>
                    </a:ext>
                  </a:extLst>
                </p:cNvPr>
                <p:cNvSpPr/>
                <p:nvPr/>
              </p:nvSpPr>
              <p:spPr>
                <a:xfrm>
                  <a:off x="4775655"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7" name="Rectangle 166">
                  <a:extLst>
                    <a:ext uri="{FF2B5EF4-FFF2-40B4-BE49-F238E27FC236}">
                      <a16:creationId xmlns:a16="http://schemas.microsoft.com/office/drawing/2014/main" id="{9FB2B026-87DC-490E-9ECC-68CB1129E5A2}"/>
                    </a:ext>
                  </a:extLst>
                </p:cNvPr>
                <p:cNvSpPr/>
                <p:nvPr/>
              </p:nvSpPr>
              <p:spPr>
                <a:xfrm>
                  <a:off x="4956730"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8" name="Rectangle 167">
                  <a:extLst>
                    <a:ext uri="{FF2B5EF4-FFF2-40B4-BE49-F238E27FC236}">
                      <a16:creationId xmlns:a16="http://schemas.microsoft.com/office/drawing/2014/main" id="{67D021A7-8C49-492D-8150-BBD279A564C9}"/>
                    </a:ext>
                  </a:extLst>
                </p:cNvPr>
                <p:cNvSpPr/>
                <p:nvPr/>
              </p:nvSpPr>
              <p:spPr>
                <a:xfrm>
                  <a:off x="5137958"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69" name="Rectangle 168">
                  <a:extLst>
                    <a:ext uri="{FF2B5EF4-FFF2-40B4-BE49-F238E27FC236}">
                      <a16:creationId xmlns:a16="http://schemas.microsoft.com/office/drawing/2014/main" id="{0D395ED4-EC08-4FBC-89D9-341D3675CD99}"/>
                    </a:ext>
                  </a:extLst>
                </p:cNvPr>
                <p:cNvSpPr/>
                <p:nvPr/>
              </p:nvSpPr>
              <p:spPr>
                <a:xfrm>
                  <a:off x="5317594"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0" name="Rectangle 169">
                  <a:extLst>
                    <a:ext uri="{FF2B5EF4-FFF2-40B4-BE49-F238E27FC236}">
                      <a16:creationId xmlns:a16="http://schemas.microsoft.com/office/drawing/2014/main" id="{BB34E6D5-2718-4011-859F-2E9E19DEDFCE}"/>
                    </a:ext>
                  </a:extLst>
                </p:cNvPr>
                <p:cNvSpPr/>
                <p:nvPr/>
              </p:nvSpPr>
              <p:spPr>
                <a:xfrm>
                  <a:off x="5497230"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1" name="Rectangle 170">
                  <a:extLst>
                    <a:ext uri="{FF2B5EF4-FFF2-40B4-BE49-F238E27FC236}">
                      <a16:creationId xmlns:a16="http://schemas.microsoft.com/office/drawing/2014/main" id="{3F9AF8CE-2EA3-4132-A96A-93413B76CF78}"/>
                    </a:ext>
                  </a:extLst>
                </p:cNvPr>
                <p:cNvSpPr/>
                <p:nvPr/>
              </p:nvSpPr>
              <p:spPr>
                <a:xfrm>
                  <a:off x="5678305"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2" name="Rectangle 171">
                  <a:extLst>
                    <a:ext uri="{FF2B5EF4-FFF2-40B4-BE49-F238E27FC236}">
                      <a16:creationId xmlns:a16="http://schemas.microsoft.com/office/drawing/2014/main" id="{F6F7A9E2-6CD3-4423-BF6F-1E669758389E}"/>
                    </a:ext>
                  </a:extLst>
                </p:cNvPr>
                <p:cNvSpPr/>
                <p:nvPr/>
              </p:nvSpPr>
              <p:spPr>
                <a:xfrm>
                  <a:off x="5859533"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3" name="Rectangle 172">
                  <a:extLst>
                    <a:ext uri="{FF2B5EF4-FFF2-40B4-BE49-F238E27FC236}">
                      <a16:creationId xmlns:a16="http://schemas.microsoft.com/office/drawing/2014/main" id="{91959F10-8E1B-43A7-9B9F-1AEE71ECC07E}"/>
                    </a:ext>
                  </a:extLst>
                </p:cNvPr>
                <p:cNvSpPr/>
                <p:nvPr/>
              </p:nvSpPr>
              <p:spPr>
                <a:xfrm>
                  <a:off x="6039169" y="46699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4" name="Rectangle 173">
                  <a:extLst>
                    <a:ext uri="{FF2B5EF4-FFF2-40B4-BE49-F238E27FC236}">
                      <a16:creationId xmlns:a16="http://schemas.microsoft.com/office/drawing/2014/main" id="{EF7965C2-7497-4877-A5D7-3728733C48DF}"/>
                    </a:ext>
                  </a:extLst>
                </p:cNvPr>
                <p:cNvSpPr/>
                <p:nvPr/>
              </p:nvSpPr>
              <p:spPr>
                <a:xfrm>
                  <a:off x="6218805"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5" name="Rectangle 174">
                  <a:extLst>
                    <a:ext uri="{FF2B5EF4-FFF2-40B4-BE49-F238E27FC236}">
                      <a16:creationId xmlns:a16="http://schemas.microsoft.com/office/drawing/2014/main" id="{DF81D571-677B-4CC0-88A6-7EF2274C1D82}"/>
                    </a:ext>
                  </a:extLst>
                </p:cNvPr>
                <p:cNvSpPr/>
                <p:nvPr/>
              </p:nvSpPr>
              <p:spPr>
                <a:xfrm>
                  <a:off x="6399880"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6" name="Rectangle 175">
                  <a:extLst>
                    <a:ext uri="{FF2B5EF4-FFF2-40B4-BE49-F238E27FC236}">
                      <a16:creationId xmlns:a16="http://schemas.microsoft.com/office/drawing/2014/main" id="{3C436F6E-BEDB-4A18-BA8E-A377BD02F658}"/>
                    </a:ext>
                  </a:extLst>
                </p:cNvPr>
                <p:cNvSpPr/>
                <p:nvPr/>
              </p:nvSpPr>
              <p:spPr>
                <a:xfrm>
                  <a:off x="6581108"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7" name="Rectangle 176">
                  <a:extLst>
                    <a:ext uri="{FF2B5EF4-FFF2-40B4-BE49-F238E27FC236}">
                      <a16:creationId xmlns:a16="http://schemas.microsoft.com/office/drawing/2014/main" id="{E584F0D5-E97D-4D18-B4CC-9D722C74D51D}"/>
                    </a:ext>
                  </a:extLst>
                </p:cNvPr>
                <p:cNvSpPr/>
                <p:nvPr/>
              </p:nvSpPr>
              <p:spPr>
                <a:xfrm>
                  <a:off x="6760744"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8" name="Rectangle 177">
                  <a:extLst>
                    <a:ext uri="{FF2B5EF4-FFF2-40B4-BE49-F238E27FC236}">
                      <a16:creationId xmlns:a16="http://schemas.microsoft.com/office/drawing/2014/main" id="{94E884ED-3180-42DE-95AB-6D87D3933453}"/>
                    </a:ext>
                  </a:extLst>
                </p:cNvPr>
                <p:cNvSpPr/>
                <p:nvPr/>
              </p:nvSpPr>
              <p:spPr>
                <a:xfrm>
                  <a:off x="6940380"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79" name="Rectangle 178">
                  <a:extLst>
                    <a:ext uri="{FF2B5EF4-FFF2-40B4-BE49-F238E27FC236}">
                      <a16:creationId xmlns:a16="http://schemas.microsoft.com/office/drawing/2014/main" id="{C53DF0BD-2679-4CC9-986C-48028DBAE3C9}"/>
                    </a:ext>
                  </a:extLst>
                </p:cNvPr>
                <p:cNvSpPr/>
                <p:nvPr/>
              </p:nvSpPr>
              <p:spPr>
                <a:xfrm>
                  <a:off x="7121455"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0" name="Rectangle 179">
                  <a:extLst>
                    <a:ext uri="{FF2B5EF4-FFF2-40B4-BE49-F238E27FC236}">
                      <a16:creationId xmlns:a16="http://schemas.microsoft.com/office/drawing/2014/main" id="{86DE8757-A944-484C-84D7-1926FB895937}"/>
                    </a:ext>
                  </a:extLst>
                </p:cNvPr>
                <p:cNvSpPr/>
                <p:nvPr/>
              </p:nvSpPr>
              <p:spPr>
                <a:xfrm>
                  <a:off x="7302683"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1" name="Rectangle 180">
                  <a:extLst>
                    <a:ext uri="{FF2B5EF4-FFF2-40B4-BE49-F238E27FC236}">
                      <a16:creationId xmlns:a16="http://schemas.microsoft.com/office/drawing/2014/main" id="{E2B419C1-1EC7-4EEA-95AF-9B305036A49B}"/>
                    </a:ext>
                  </a:extLst>
                </p:cNvPr>
                <p:cNvSpPr/>
                <p:nvPr/>
              </p:nvSpPr>
              <p:spPr>
                <a:xfrm>
                  <a:off x="7482319" y="466917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2" name="Rectangle 181">
                  <a:extLst>
                    <a:ext uri="{FF2B5EF4-FFF2-40B4-BE49-F238E27FC236}">
                      <a16:creationId xmlns:a16="http://schemas.microsoft.com/office/drawing/2014/main" id="{12A650CF-1B15-40A4-9531-7540675EF66D}"/>
                    </a:ext>
                  </a:extLst>
                </p:cNvPr>
                <p:cNvSpPr/>
                <p:nvPr/>
              </p:nvSpPr>
              <p:spPr>
                <a:xfrm>
                  <a:off x="7664948"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3" name="Rectangle 182">
                  <a:extLst>
                    <a:ext uri="{FF2B5EF4-FFF2-40B4-BE49-F238E27FC236}">
                      <a16:creationId xmlns:a16="http://schemas.microsoft.com/office/drawing/2014/main" id="{47F314BE-CCE3-4028-BF24-3E63880F30C0}"/>
                    </a:ext>
                  </a:extLst>
                </p:cNvPr>
                <p:cNvSpPr/>
                <p:nvPr/>
              </p:nvSpPr>
              <p:spPr>
                <a:xfrm>
                  <a:off x="7846023"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4" name="Rectangle 183">
                  <a:extLst>
                    <a:ext uri="{FF2B5EF4-FFF2-40B4-BE49-F238E27FC236}">
                      <a16:creationId xmlns:a16="http://schemas.microsoft.com/office/drawing/2014/main" id="{8F523138-10F5-4393-9526-A9FBFA675D8A}"/>
                    </a:ext>
                  </a:extLst>
                </p:cNvPr>
                <p:cNvSpPr/>
                <p:nvPr/>
              </p:nvSpPr>
              <p:spPr>
                <a:xfrm>
                  <a:off x="8027251"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5" name="Rectangle 184">
                  <a:extLst>
                    <a:ext uri="{FF2B5EF4-FFF2-40B4-BE49-F238E27FC236}">
                      <a16:creationId xmlns:a16="http://schemas.microsoft.com/office/drawing/2014/main" id="{E03DA220-A396-4510-9E7C-5163078A8896}"/>
                    </a:ext>
                  </a:extLst>
                </p:cNvPr>
                <p:cNvSpPr/>
                <p:nvPr/>
              </p:nvSpPr>
              <p:spPr>
                <a:xfrm>
                  <a:off x="8206887"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6" name="Rectangle 185">
                  <a:extLst>
                    <a:ext uri="{FF2B5EF4-FFF2-40B4-BE49-F238E27FC236}">
                      <a16:creationId xmlns:a16="http://schemas.microsoft.com/office/drawing/2014/main" id="{01F4781E-8506-430F-8060-977424D6097A}"/>
                    </a:ext>
                  </a:extLst>
                </p:cNvPr>
                <p:cNvSpPr/>
                <p:nvPr/>
              </p:nvSpPr>
              <p:spPr>
                <a:xfrm>
                  <a:off x="8386523"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7" name="Rectangle 186">
                  <a:extLst>
                    <a:ext uri="{FF2B5EF4-FFF2-40B4-BE49-F238E27FC236}">
                      <a16:creationId xmlns:a16="http://schemas.microsoft.com/office/drawing/2014/main" id="{555005DC-540F-4968-99BA-4C41A0419421}"/>
                    </a:ext>
                  </a:extLst>
                </p:cNvPr>
                <p:cNvSpPr/>
                <p:nvPr/>
              </p:nvSpPr>
              <p:spPr>
                <a:xfrm>
                  <a:off x="8567598"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8" name="Rectangle 187">
                  <a:extLst>
                    <a:ext uri="{FF2B5EF4-FFF2-40B4-BE49-F238E27FC236}">
                      <a16:creationId xmlns:a16="http://schemas.microsoft.com/office/drawing/2014/main" id="{1BF937E6-9BEF-4270-8C9C-6DF8A1B066BD}"/>
                    </a:ext>
                  </a:extLst>
                </p:cNvPr>
                <p:cNvSpPr/>
                <p:nvPr/>
              </p:nvSpPr>
              <p:spPr>
                <a:xfrm>
                  <a:off x="8748826"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89" name="Rectangle 188">
                  <a:extLst>
                    <a:ext uri="{FF2B5EF4-FFF2-40B4-BE49-F238E27FC236}">
                      <a16:creationId xmlns:a16="http://schemas.microsoft.com/office/drawing/2014/main" id="{47351BC6-D39C-4F88-BBA4-D8EABBE2C366}"/>
                    </a:ext>
                  </a:extLst>
                </p:cNvPr>
                <p:cNvSpPr/>
                <p:nvPr/>
              </p:nvSpPr>
              <p:spPr>
                <a:xfrm>
                  <a:off x="8928462" y="466835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0" name="Rectangle 189">
                  <a:extLst>
                    <a:ext uri="{FF2B5EF4-FFF2-40B4-BE49-F238E27FC236}">
                      <a16:creationId xmlns:a16="http://schemas.microsoft.com/office/drawing/2014/main" id="{55CD7B5F-609E-4502-8568-D4AA2AD213C7}"/>
                    </a:ext>
                  </a:extLst>
                </p:cNvPr>
                <p:cNvSpPr/>
                <p:nvPr/>
              </p:nvSpPr>
              <p:spPr>
                <a:xfrm>
                  <a:off x="9108098"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1" name="Rectangle 190">
                  <a:extLst>
                    <a:ext uri="{FF2B5EF4-FFF2-40B4-BE49-F238E27FC236}">
                      <a16:creationId xmlns:a16="http://schemas.microsoft.com/office/drawing/2014/main" id="{04CFC79A-8BFE-447D-AA8D-9A2B3464E7C1}"/>
                    </a:ext>
                  </a:extLst>
                </p:cNvPr>
                <p:cNvSpPr/>
                <p:nvPr/>
              </p:nvSpPr>
              <p:spPr>
                <a:xfrm>
                  <a:off x="9289173"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2" name="Rectangle 191">
                  <a:extLst>
                    <a:ext uri="{FF2B5EF4-FFF2-40B4-BE49-F238E27FC236}">
                      <a16:creationId xmlns:a16="http://schemas.microsoft.com/office/drawing/2014/main" id="{9A32BD72-22C5-4087-A95F-45B7308D268F}"/>
                    </a:ext>
                  </a:extLst>
                </p:cNvPr>
                <p:cNvSpPr/>
                <p:nvPr/>
              </p:nvSpPr>
              <p:spPr>
                <a:xfrm>
                  <a:off x="9470401"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3" name="Rectangle 192">
                  <a:extLst>
                    <a:ext uri="{FF2B5EF4-FFF2-40B4-BE49-F238E27FC236}">
                      <a16:creationId xmlns:a16="http://schemas.microsoft.com/office/drawing/2014/main" id="{8ABA9BBE-E3C1-41EA-BEF7-59BF04CD0E9D}"/>
                    </a:ext>
                  </a:extLst>
                </p:cNvPr>
                <p:cNvSpPr/>
                <p:nvPr/>
              </p:nvSpPr>
              <p:spPr>
                <a:xfrm>
                  <a:off x="9650037"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4" name="Rectangle 193">
                  <a:extLst>
                    <a:ext uri="{FF2B5EF4-FFF2-40B4-BE49-F238E27FC236}">
                      <a16:creationId xmlns:a16="http://schemas.microsoft.com/office/drawing/2014/main" id="{9D9E7F77-919C-4EED-BDE4-9FAC6AF48803}"/>
                    </a:ext>
                  </a:extLst>
                </p:cNvPr>
                <p:cNvSpPr/>
                <p:nvPr/>
              </p:nvSpPr>
              <p:spPr>
                <a:xfrm>
                  <a:off x="9829673"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5" name="Rectangle 194">
                  <a:extLst>
                    <a:ext uri="{FF2B5EF4-FFF2-40B4-BE49-F238E27FC236}">
                      <a16:creationId xmlns:a16="http://schemas.microsoft.com/office/drawing/2014/main" id="{C0A628EA-FF2A-4133-93CE-8157F548598D}"/>
                    </a:ext>
                  </a:extLst>
                </p:cNvPr>
                <p:cNvSpPr/>
                <p:nvPr/>
              </p:nvSpPr>
              <p:spPr>
                <a:xfrm>
                  <a:off x="10010748"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6" name="Rectangle 195">
                  <a:extLst>
                    <a:ext uri="{FF2B5EF4-FFF2-40B4-BE49-F238E27FC236}">
                      <a16:creationId xmlns:a16="http://schemas.microsoft.com/office/drawing/2014/main" id="{3023BB64-1EED-44CF-AB1E-6D518561254C}"/>
                    </a:ext>
                  </a:extLst>
                </p:cNvPr>
                <p:cNvSpPr/>
                <p:nvPr/>
              </p:nvSpPr>
              <p:spPr>
                <a:xfrm>
                  <a:off x="10191976"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7" name="Rectangle 196">
                  <a:extLst>
                    <a:ext uri="{FF2B5EF4-FFF2-40B4-BE49-F238E27FC236}">
                      <a16:creationId xmlns:a16="http://schemas.microsoft.com/office/drawing/2014/main" id="{11528885-E3DC-475D-BF82-8B7B21243B71}"/>
                    </a:ext>
                  </a:extLst>
                </p:cNvPr>
                <p:cNvSpPr/>
                <p:nvPr/>
              </p:nvSpPr>
              <p:spPr>
                <a:xfrm>
                  <a:off x="10371613" y="466753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8" name="Rectangle 197">
                  <a:extLst>
                    <a:ext uri="{FF2B5EF4-FFF2-40B4-BE49-F238E27FC236}">
                      <a16:creationId xmlns:a16="http://schemas.microsoft.com/office/drawing/2014/main" id="{E36505FE-3DA0-4195-B0F9-ED17FC08244D}"/>
                    </a:ext>
                  </a:extLst>
                </p:cNvPr>
                <p:cNvSpPr/>
                <p:nvPr/>
              </p:nvSpPr>
              <p:spPr>
                <a:xfrm>
                  <a:off x="10554241" y="46658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199" name="Rectangle 198">
                  <a:extLst>
                    <a:ext uri="{FF2B5EF4-FFF2-40B4-BE49-F238E27FC236}">
                      <a16:creationId xmlns:a16="http://schemas.microsoft.com/office/drawing/2014/main" id="{A2BB4718-E890-450D-A8AD-D2F00320A11A}"/>
                    </a:ext>
                  </a:extLst>
                </p:cNvPr>
                <p:cNvSpPr/>
                <p:nvPr/>
              </p:nvSpPr>
              <p:spPr>
                <a:xfrm>
                  <a:off x="10735316" y="46658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0" name="Rectangle 199">
                  <a:extLst>
                    <a:ext uri="{FF2B5EF4-FFF2-40B4-BE49-F238E27FC236}">
                      <a16:creationId xmlns:a16="http://schemas.microsoft.com/office/drawing/2014/main" id="{DCD4CAB2-4D0C-43E5-AE75-1658587DD92F}"/>
                    </a:ext>
                  </a:extLst>
                </p:cNvPr>
                <p:cNvSpPr/>
                <p:nvPr/>
              </p:nvSpPr>
              <p:spPr>
                <a:xfrm>
                  <a:off x="10916544" y="46658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1" name="Rectangle 200">
                  <a:extLst>
                    <a:ext uri="{FF2B5EF4-FFF2-40B4-BE49-F238E27FC236}">
                      <a16:creationId xmlns:a16="http://schemas.microsoft.com/office/drawing/2014/main" id="{64D77756-DB8A-4D78-A9AF-EBCCB60FA6F5}"/>
                    </a:ext>
                  </a:extLst>
                </p:cNvPr>
                <p:cNvSpPr/>
                <p:nvPr/>
              </p:nvSpPr>
              <p:spPr>
                <a:xfrm>
                  <a:off x="11096180"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2" name="Rectangle 201">
                  <a:extLst>
                    <a:ext uri="{FF2B5EF4-FFF2-40B4-BE49-F238E27FC236}">
                      <a16:creationId xmlns:a16="http://schemas.microsoft.com/office/drawing/2014/main" id="{05268B9C-00C4-4E40-85B0-7CC08216BB2C}"/>
                    </a:ext>
                  </a:extLst>
                </p:cNvPr>
                <p:cNvSpPr/>
                <p:nvPr/>
              </p:nvSpPr>
              <p:spPr>
                <a:xfrm>
                  <a:off x="11275816" y="46658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3" name="Rectangle 202">
                  <a:extLst>
                    <a:ext uri="{FF2B5EF4-FFF2-40B4-BE49-F238E27FC236}">
                      <a16:creationId xmlns:a16="http://schemas.microsoft.com/office/drawing/2014/main" id="{25DE123A-5581-4BE3-AC8E-1479C9C7CB36}"/>
                    </a:ext>
                  </a:extLst>
                </p:cNvPr>
                <p:cNvSpPr/>
                <p:nvPr/>
              </p:nvSpPr>
              <p:spPr>
                <a:xfrm>
                  <a:off x="11456891" y="46658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4" name="Rectangle 203">
                  <a:extLst>
                    <a:ext uri="{FF2B5EF4-FFF2-40B4-BE49-F238E27FC236}">
                      <a16:creationId xmlns:a16="http://schemas.microsoft.com/office/drawing/2014/main" id="{C6237612-0B9D-4648-BCC0-260B86E7DA33}"/>
                    </a:ext>
                  </a:extLst>
                </p:cNvPr>
                <p:cNvSpPr/>
                <p:nvPr/>
              </p:nvSpPr>
              <p:spPr>
                <a:xfrm>
                  <a:off x="11638119" y="466589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5" name="Rectangle 204">
                  <a:extLst>
                    <a:ext uri="{FF2B5EF4-FFF2-40B4-BE49-F238E27FC236}">
                      <a16:creationId xmlns:a16="http://schemas.microsoft.com/office/drawing/2014/main" id="{5CA170A2-092D-4986-BD2E-2B6CCA33BA58}"/>
                    </a:ext>
                  </a:extLst>
                </p:cNvPr>
                <p:cNvSpPr/>
                <p:nvPr/>
              </p:nvSpPr>
              <p:spPr>
                <a:xfrm>
                  <a:off x="11817755" y="466671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06" name="Rectangle 205">
                  <a:extLst>
                    <a:ext uri="{FF2B5EF4-FFF2-40B4-BE49-F238E27FC236}">
                      <a16:creationId xmlns:a16="http://schemas.microsoft.com/office/drawing/2014/main" id="{610376FE-06E2-441E-AD21-D40ED2DB38CC}"/>
                    </a:ext>
                  </a:extLst>
                </p:cNvPr>
                <p:cNvSpPr/>
                <p:nvPr/>
              </p:nvSpPr>
              <p:spPr>
                <a:xfrm>
                  <a:off x="445939" y="5222423"/>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1</a:t>
                  </a:r>
                  <a:endParaRPr lang="en-DE" sz="1000" dirty="0"/>
                </a:p>
              </p:txBody>
            </p:sp>
            <p:sp>
              <p:nvSpPr>
                <p:cNvPr id="207" name="Rectangle 206">
                  <a:extLst>
                    <a:ext uri="{FF2B5EF4-FFF2-40B4-BE49-F238E27FC236}">
                      <a16:creationId xmlns:a16="http://schemas.microsoft.com/office/drawing/2014/main" id="{2A921818-72E5-42C1-B03E-8162DF2BE8F9}"/>
                    </a:ext>
                  </a:extLst>
                </p:cNvPr>
                <p:cNvSpPr/>
                <p:nvPr/>
              </p:nvSpPr>
              <p:spPr>
                <a:xfrm>
                  <a:off x="627014" y="5222423"/>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1</a:t>
                  </a:r>
                  <a:endParaRPr lang="en-DE" sz="1000" dirty="0"/>
                </a:p>
              </p:txBody>
            </p:sp>
            <p:sp>
              <p:nvSpPr>
                <p:cNvPr id="208" name="Rectangle 207">
                  <a:extLst>
                    <a:ext uri="{FF2B5EF4-FFF2-40B4-BE49-F238E27FC236}">
                      <a16:creationId xmlns:a16="http://schemas.microsoft.com/office/drawing/2014/main" id="{89DD5241-39A8-48D3-AA5A-B6BCB0602423}"/>
                    </a:ext>
                  </a:extLst>
                </p:cNvPr>
                <p:cNvSpPr/>
                <p:nvPr/>
              </p:nvSpPr>
              <p:spPr>
                <a:xfrm>
                  <a:off x="808242" y="5222423"/>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1</a:t>
                  </a:r>
                  <a:endParaRPr lang="en-DE" sz="1000" dirty="0"/>
                </a:p>
              </p:txBody>
            </p:sp>
            <p:sp>
              <p:nvSpPr>
                <p:cNvPr id="209" name="Rectangle 208">
                  <a:extLst>
                    <a:ext uri="{FF2B5EF4-FFF2-40B4-BE49-F238E27FC236}">
                      <a16:creationId xmlns:a16="http://schemas.microsoft.com/office/drawing/2014/main" id="{CAFDAEC5-4A55-4CCD-9FA3-E84155669211}"/>
                    </a:ext>
                  </a:extLst>
                </p:cNvPr>
                <p:cNvSpPr/>
                <p:nvPr/>
              </p:nvSpPr>
              <p:spPr>
                <a:xfrm>
                  <a:off x="987878" y="5223243"/>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1</a:t>
                  </a:r>
                  <a:endParaRPr lang="en-DE" sz="1000" dirty="0"/>
                </a:p>
              </p:txBody>
            </p:sp>
            <p:sp>
              <p:nvSpPr>
                <p:cNvPr id="210" name="Rectangle 209">
                  <a:extLst>
                    <a:ext uri="{FF2B5EF4-FFF2-40B4-BE49-F238E27FC236}">
                      <a16:creationId xmlns:a16="http://schemas.microsoft.com/office/drawing/2014/main" id="{CBF3CC33-EDBD-4658-838F-2E324278EDAE}"/>
                    </a:ext>
                  </a:extLst>
                </p:cNvPr>
                <p:cNvSpPr/>
                <p:nvPr/>
              </p:nvSpPr>
              <p:spPr>
                <a:xfrm>
                  <a:off x="1167514" y="52224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1" name="Rectangle 210">
                  <a:extLst>
                    <a:ext uri="{FF2B5EF4-FFF2-40B4-BE49-F238E27FC236}">
                      <a16:creationId xmlns:a16="http://schemas.microsoft.com/office/drawing/2014/main" id="{C8BB396E-B8F3-44B2-BC48-388AF4DE5C2A}"/>
                    </a:ext>
                  </a:extLst>
                </p:cNvPr>
                <p:cNvSpPr/>
                <p:nvPr/>
              </p:nvSpPr>
              <p:spPr>
                <a:xfrm>
                  <a:off x="1348589" y="52224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2" name="Rectangle 211">
                  <a:extLst>
                    <a:ext uri="{FF2B5EF4-FFF2-40B4-BE49-F238E27FC236}">
                      <a16:creationId xmlns:a16="http://schemas.microsoft.com/office/drawing/2014/main" id="{F89E3E47-7629-4F3A-81C4-3F35D75A1401}"/>
                    </a:ext>
                  </a:extLst>
                </p:cNvPr>
                <p:cNvSpPr/>
                <p:nvPr/>
              </p:nvSpPr>
              <p:spPr>
                <a:xfrm>
                  <a:off x="1529817" y="52224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3" name="Rectangle 212">
                  <a:extLst>
                    <a:ext uri="{FF2B5EF4-FFF2-40B4-BE49-F238E27FC236}">
                      <a16:creationId xmlns:a16="http://schemas.microsoft.com/office/drawing/2014/main" id="{8445F50B-35EE-4BB9-8BC7-49186A4B03A1}"/>
                    </a:ext>
                  </a:extLst>
                </p:cNvPr>
                <p:cNvSpPr/>
                <p:nvPr/>
              </p:nvSpPr>
              <p:spPr>
                <a:xfrm>
                  <a:off x="1709453" y="52232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4" name="Rectangle 213">
                  <a:extLst>
                    <a:ext uri="{FF2B5EF4-FFF2-40B4-BE49-F238E27FC236}">
                      <a16:creationId xmlns:a16="http://schemas.microsoft.com/office/drawing/2014/main" id="{DE5CE699-B783-457F-9FA0-5ABA37C105DF}"/>
                    </a:ext>
                  </a:extLst>
                </p:cNvPr>
                <p:cNvSpPr/>
                <p:nvPr/>
              </p:nvSpPr>
              <p:spPr>
                <a:xfrm>
                  <a:off x="1892082"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5" name="Rectangle 214">
                  <a:extLst>
                    <a:ext uri="{FF2B5EF4-FFF2-40B4-BE49-F238E27FC236}">
                      <a16:creationId xmlns:a16="http://schemas.microsoft.com/office/drawing/2014/main" id="{F0AF19FD-33ED-408A-A7BF-3D2F35FFE5E4}"/>
                    </a:ext>
                  </a:extLst>
                </p:cNvPr>
                <p:cNvSpPr/>
                <p:nvPr/>
              </p:nvSpPr>
              <p:spPr>
                <a:xfrm>
                  <a:off x="2073157"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6" name="Rectangle 215">
                  <a:extLst>
                    <a:ext uri="{FF2B5EF4-FFF2-40B4-BE49-F238E27FC236}">
                      <a16:creationId xmlns:a16="http://schemas.microsoft.com/office/drawing/2014/main" id="{37E9A986-AD6F-4E6E-A3A4-2513535E4341}"/>
                    </a:ext>
                  </a:extLst>
                </p:cNvPr>
                <p:cNvSpPr/>
                <p:nvPr/>
              </p:nvSpPr>
              <p:spPr>
                <a:xfrm>
                  <a:off x="2254385"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7" name="Rectangle 216">
                  <a:extLst>
                    <a:ext uri="{FF2B5EF4-FFF2-40B4-BE49-F238E27FC236}">
                      <a16:creationId xmlns:a16="http://schemas.microsoft.com/office/drawing/2014/main" id="{F617845D-842C-4C88-B3FF-0DA43CA03410}"/>
                    </a:ext>
                  </a:extLst>
                </p:cNvPr>
                <p:cNvSpPr/>
                <p:nvPr/>
              </p:nvSpPr>
              <p:spPr>
                <a:xfrm>
                  <a:off x="2434021" y="52224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8" name="Rectangle 217">
                  <a:extLst>
                    <a:ext uri="{FF2B5EF4-FFF2-40B4-BE49-F238E27FC236}">
                      <a16:creationId xmlns:a16="http://schemas.microsoft.com/office/drawing/2014/main" id="{038EAAB8-437C-426A-B91C-DBCC658F62E3}"/>
                    </a:ext>
                  </a:extLst>
                </p:cNvPr>
                <p:cNvSpPr/>
                <p:nvPr/>
              </p:nvSpPr>
              <p:spPr>
                <a:xfrm>
                  <a:off x="2613657"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19" name="Rectangle 218">
                  <a:extLst>
                    <a:ext uri="{FF2B5EF4-FFF2-40B4-BE49-F238E27FC236}">
                      <a16:creationId xmlns:a16="http://schemas.microsoft.com/office/drawing/2014/main" id="{1AC23427-2BE2-472F-BAFF-0A33D958BDB6}"/>
                    </a:ext>
                  </a:extLst>
                </p:cNvPr>
                <p:cNvSpPr/>
                <p:nvPr/>
              </p:nvSpPr>
              <p:spPr>
                <a:xfrm>
                  <a:off x="2794732"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0" name="Rectangle 219">
                  <a:extLst>
                    <a:ext uri="{FF2B5EF4-FFF2-40B4-BE49-F238E27FC236}">
                      <a16:creationId xmlns:a16="http://schemas.microsoft.com/office/drawing/2014/main" id="{D9F714DD-EDD1-4DC4-859A-86B788ABDBAD}"/>
                    </a:ext>
                  </a:extLst>
                </p:cNvPr>
                <p:cNvSpPr/>
                <p:nvPr/>
              </p:nvSpPr>
              <p:spPr>
                <a:xfrm>
                  <a:off x="2975960"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1" name="Rectangle 220">
                  <a:extLst>
                    <a:ext uri="{FF2B5EF4-FFF2-40B4-BE49-F238E27FC236}">
                      <a16:creationId xmlns:a16="http://schemas.microsoft.com/office/drawing/2014/main" id="{60C4F637-29C3-482A-ACCB-8F1454EFF946}"/>
                    </a:ext>
                  </a:extLst>
                </p:cNvPr>
                <p:cNvSpPr/>
                <p:nvPr/>
              </p:nvSpPr>
              <p:spPr>
                <a:xfrm>
                  <a:off x="3155596" y="52224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2" name="Rectangle 221">
                  <a:extLst>
                    <a:ext uri="{FF2B5EF4-FFF2-40B4-BE49-F238E27FC236}">
                      <a16:creationId xmlns:a16="http://schemas.microsoft.com/office/drawing/2014/main" id="{9896EA27-DC12-44A2-B6F5-77073E6395D1}"/>
                    </a:ext>
                  </a:extLst>
                </p:cNvPr>
                <p:cNvSpPr/>
                <p:nvPr/>
              </p:nvSpPr>
              <p:spPr>
                <a:xfrm>
                  <a:off x="3335232"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3" name="Rectangle 222">
                  <a:extLst>
                    <a:ext uri="{FF2B5EF4-FFF2-40B4-BE49-F238E27FC236}">
                      <a16:creationId xmlns:a16="http://schemas.microsoft.com/office/drawing/2014/main" id="{CA1947D7-66E2-48B3-BDF5-2150C08F9842}"/>
                    </a:ext>
                  </a:extLst>
                </p:cNvPr>
                <p:cNvSpPr/>
                <p:nvPr/>
              </p:nvSpPr>
              <p:spPr>
                <a:xfrm>
                  <a:off x="3516307"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4" name="Rectangle 223">
                  <a:extLst>
                    <a:ext uri="{FF2B5EF4-FFF2-40B4-BE49-F238E27FC236}">
                      <a16:creationId xmlns:a16="http://schemas.microsoft.com/office/drawing/2014/main" id="{EEF54665-CB7D-4F82-A210-F8E29E9D9A1D}"/>
                    </a:ext>
                  </a:extLst>
                </p:cNvPr>
                <p:cNvSpPr/>
                <p:nvPr/>
              </p:nvSpPr>
              <p:spPr>
                <a:xfrm>
                  <a:off x="3697535"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5" name="Rectangle 224">
                  <a:extLst>
                    <a:ext uri="{FF2B5EF4-FFF2-40B4-BE49-F238E27FC236}">
                      <a16:creationId xmlns:a16="http://schemas.microsoft.com/office/drawing/2014/main" id="{47BB3675-1454-4AF0-B118-3AD398C00684}"/>
                    </a:ext>
                  </a:extLst>
                </p:cNvPr>
                <p:cNvSpPr/>
                <p:nvPr/>
              </p:nvSpPr>
              <p:spPr>
                <a:xfrm>
                  <a:off x="3877171"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6" name="Rectangle 225">
                  <a:extLst>
                    <a:ext uri="{FF2B5EF4-FFF2-40B4-BE49-F238E27FC236}">
                      <a16:creationId xmlns:a16="http://schemas.microsoft.com/office/drawing/2014/main" id="{9DA3927C-F4AF-4367-B617-141315801E53}"/>
                    </a:ext>
                  </a:extLst>
                </p:cNvPr>
                <p:cNvSpPr/>
                <p:nvPr/>
              </p:nvSpPr>
              <p:spPr>
                <a:xfrm>
                  <a:off x="4056807"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7" name="Rectangle 226">
                  <a:extLst>
                    <a:ext uri="{FF2B5EF4-FFF2-40B4-BE49-F238E27FC236}">
                      <a16:creationId xmlns:a16="http://schemas.microsoft.com/office/drawing/2014/main" id="{08B15F17-0410-46FA-9831-9D09EA3EC58A}"/>
                    </a:ext>
                  </a:extLst>
                </p:cNvPr>
                <p:cNvSpPr/>
                <p:nvPr/>
              </p:nvSpPr>
              <p:spPr>
                <a:xfrm>
                  <a:off x="4237882"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8" name="Rectangle 227">
                  <a:extLst>
                    <a:ext uri="{FF2B5EF4-FFF2-40B4-BE49-F238E27FC236}">
                      <a16:creationId xmlns:a16="http://schemas.microsoft.com/office/drawing/2014/main" id="{6266042C-F09E-46FA-ADEC-EBBAE932626D}"/>
                    </a:ext>
                  </a:extLst>
                </p:cNvPr>
                <p:cNvSpPr/>
                <p:nvPr/>
              </p:nvSpPr>
              <p:spPr>
                <a:xfrm>
                  <a:off x="4419110"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29" name="Rectangle 228">
                  <a:extLst>
                    <a:ext uri="{FF2B5EF4-FFF2-40B4-BE49-F238E27FC236}">
                      <a16:creationId xmlns:a16="http://schemas.microsoft.com/office/drawing/2014/main" id="{3D075C66-CD75-4B3C-803E-50EF2F0515E5}"/>
                    </a:ext>
                  </a:extLst>
                </p:cNvPr>
                <p:cNvSpPr/>
                <p:nvPr/>
              </p:nvSpPr>
              <p:spPr>
                <a:xfrm>
                  <a:off x="4598746" y="52216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0" name="Rectangle 229">
                  <a:extLst>
                    <a:ext uri="{FF2B5EF4-FFF2-40B4-BE49-F238E27FC236}">
                      <a16:creationId xmlns:a16="http://schemas.microsoft.com/office/drawing/2014/main" id="{D3944A85-38FD-4923-860F-1BF3ADEEE22E}"/>
                    </a:ext>
                  </a:extLst>
                </p:cNvPr>
                <p:cNvSpPr/>
                <p:nvPr/>
              </p:nvSpPr>
              <p:spPr>
                <a:xfrm>
                  <a:off x="4781375"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1" name="Rectangle 230">
                  <a:extLst>
                    <a:ext uri="{FF2B5EF4-FFF2-40B4-BE49-F238E27FC236}">
                      <a16:creationId xmlns:a16="http://schemas.microsoft.com/office/drawing/2014/main" id="{EB30A9DD-BD5D-4056-AF72-67EA18749719}"/>
                    </a:ext>
                  </a:extLst>
                </p:cNvPr>
                <p:cNvSpPr/>
                <p:nvPr/>
              </p:nvSpPr>
              <p:spPr>
                <a:xfrm>
                  <a:off x="4962450"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2" name="Rectangle 231">
                  <a:extLst>
                    <a:ext uri="{FF2B5EF4-FFF2-40B4-BE49-F238E27FC236}">
                      <a16:creationId xmlns:a16="http://schemas.microsoft.com/office/drawing/2014/main" id="{E5F78909-1C91-4A3F-9F01-90F6961C6065}"/>
                    </a:ext>
                  </a:extLst>
                </p:cNvPr>
                <p:cNvSpPr/>
                <p:nvPr/>
              </p:nvSpPr>
              <p:spPr>
                <a:xfrm>
                  <a:off x="5143678"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3" name="Rectangle 232">
                  <a:extLst>
                    <a:ext uri="{FF2B5EF4-FFF2-40B4-BE49-F238E27FC236}">
                      <a16:creationId xmlns:a16="http://schemas.microsoft.com/office/drawing/2014/main" id="{DA24C7DF-5FFE-4939-AF24-6391D6D82DFC}"/>
                    </a:ext>
                  </a:extLst>
                </p:cNvPr>
                <p:cNvSpPr/>
                <p:nvPr/>
              </p:nvSpPr>
              <p:spPr>
                <a:xfrm>
                  <a:off x="5323314"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4" name="Rectangle 233">
                  <a:extLst>
                    <a:ext uri="{FF2B5EF4-FFF2-40B4-BE49-F238E27FC236}">
                      <a16:creationId xmlns:a16="http://schemas.microsoft.com/office/drawing/2014/main" id="{DA65AB59-BBD8-4831-A850-8339A22A3DDC}"/>
                    </a:ext>
                  </a:extLst>
                </p:cNvPr>
                <p:cNvSpPr/>
                <p:nvPr/>
              </p:nvSpPr>
              <p:spPr>
                <a:xfrm>
                  <a:off x="5502950"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5" name="Rectangle 234">
                  <a:extLst>
                    <a:ext uri="{FF2B5EF4-FFF2-40B4-BE49-F238E27FC236}">
                      <a16:creationId xmlns:a16="http://schemas.microsoft.com/office/drawing/2014/main" id="{7E5F12E4-7836-406C-ADA3-7D16A4C02EEB}"/>
                    </a:ext>
                  </a:extLst>
                </p:cNvPr>
                <p:cNvSpPr/>
                <p:nvPr/>
              </p:nvSpPr>
              <p:spPr>
                <a:xfrm>
                  <a:off x="5684025"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6" name="Rectangle 235">
                  <a:extLst>
                    <a:ext uri="{FF2B5EF4-FFF2-40B4-BE49-F238E27FC236}">
                      <a16:creationId xmlns:a16="http://schemas.microsoft.com/office/drawing/2014/main" id="{9A25E1D6-F205-4575-BABC-C36447FD4D50}"/>
                    </a:ext>
                  </a:extLst>
                </p:cNvPr>
                <p:cNvSpPr/>
                <p:nvPr/>
              </p:nvSpPr>
              <p:spPr>
                <a:xfrm>
                  <a:off x="5865253"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7" name="Rectangle 236">
                  <a:extLst>
                    <a:ext uri="{FF2B5EF4-FFF2-40B4-BE49-F238E27FC236}">
                      <a16:creationId xmlns:a16="http://schemas.microsoft.com/office/drawing/2014/main" id="{0458CBAB-E15E-4FB9-BEFD-19E1A091CF7F}"/>
                    </a:ext>
                  </a:extLst>
                </p:cNvPr>
                <p:cNvSpPr/>
                <p:nvPr/>
              </p:nvSpPr>
              <p:spPr>
                <a:xfrm>
                  <a:off x="6044889" y="52207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8" name="Rectangle 237">
                  <a:extLst>
                    <a:ext uri="{FF2B5EF4-FFF2-40B4-BE49-F238E27FC236}">
                      <a16:creationId xmlns:a16="http://schemas.microsoft.com/office/drawing/2014/main" id="{02B9F771-839D-4BF6-932B-CF4CB111CFD6}"/>
                    </a:ext>
                  </a:extLst>
                </p:cNvPr>
                <p:cNvSpPr/>
                <p:nvPr/>
              </p:nvSpPr>
              <p:spPr>
                <a:xfrm>
                  <a:off x="6224525"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39" name="Rectangle 238">
                  <a:extLst>
                    <a:ext uri="{FF2B5EF4-FFF2-40B4-BE49-F238E27FC236}">
                      <a16:creationId xmlns:a16="http://schemas.microsoft.com/office/drawing/2014/main" id="{E653ACBD-CCAF-4252-A501-50FD328EC111}"/>
                    </a:ext>
                  </a:extLst>
                </p:cNvPr>
                <p:cNvSpPr/>
                <p:nvPr/>
              </p:nvSpPr>
              <p:spPr>
                <a:xfrm>
                  <a:off x="6405600"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0" name="Rectangle 239">
                  <a:extLst>
                    <a:ext uri="{FF2B5EF4-FFF2-40B4-BE49-F238E27FC236}">
                      <a16:creationId xmlns:a16="http://schemas.microsoft.com/office/drawing/2014/main" id="{D387B5AC-8712-497F-80AC-D6339D469DC7}"/>
                    </a:ext>
                  </a:extLst>
                </p:cNvPr>
                <p:cNvSpPr/>
                <p:nvPr/>
              </p:nvSpPr>
              <p:spPr>
                <a:xfrm>
                  <a:off x="6586828"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1" name="Rectangle 240">
                  <a:extLst>
                    <a:ext uri="{FF2B5EF4-FFF2-40B4-BE49-F238E27FC236}">
                      <a16:creationId xmlns:a16="http://schemas.microsoft.com/office/drawing/2014/main" id="{5D1C312C-D633-41F1-918D-A4DA218389E8}"/>
                    </a:ext>
                  </a:extLst>
                </p:cNvPr>
                <p:cNvSpPr/>
                <p:nvPr/>
              </p:nvSpPr>
              <p:spPr>
                <a:xfrm>
                  <a:off x="6766464"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2" name="Rectangle 241">
                  <a:extLst>
                    <a:ext uri="{FF2B5EF4-FFF2-40B4-BE49-F238E27FC236}">
                      <a16:creationId xmlns:a16="http://schemas.microsoft.com/office/drawing/2014/main" id="{FA9F5795-DE3E-46D1-93ED-15FE3B5AFD6A}"/>
                    </a:ext>
                  </a:extLst>
                </p:cNvPr>
                <p:cNvSpPr/>
                <p:nvPr/>
              </p:nvSpPr>
              <p:spPr>
                <a:xfrm>
                  <a:off x="6946100"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3" name="Rectangle 242">
                  <a:extLst>
                    <a:ext uri="{FF2B5EF4-FFF2-40B4-BE49-F238E27FC236}">
                      <a16:creationId xmlns:a16="http://schemas.microsoft.com/office/drawing/2014/main" id="{30C7A558-A285-4369-ACD0-C14C46A0CDB8}"/>
                    </a:ext>
                  </a:extLst>
                </p:cNvPr>
                <p:cNvSpPr/>
                <p:nvPr/>
              </p:nvSpPr>
              <p:spPr>
                <a:xfrm>
                  <a:off x="7127175"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4" name="Rectangle 243">
                  <a:extLst>
                    <a:ext uri="{FF2B5EF4-FFF2-40B4-BE49-F238E27FC236}">
                      <a16:creationId xmlns:a16="http://schemas.microsoft.com/office/drawing/2014/main" id="{62ECBC60-A01F-465B-B2C8-1387D585ECBA}"/>
                    </a:ext>
                  </a:extLst>
                </p:cNvPr>
                <p:cNvSpPr/>
                <p:nvPr/>
              </p:nvSpPr>
              <p:spPr>
                <a:xfrm>
                  <a:off x="7308403"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5" name="Rectangle 244">
                  <a:extLst>
                    <a:ext uri="{FF2B5EF4-FFF2-40B4-BE49-F238E27FC236}">
                      <a16:creationId xmlns:a16="http://schemas.microsoft.com/office/drawing/2014/main" id="{60E53B81-285D-4AC7-BCCE-241173B04934}"/>
                    </a:ext>
                  </a:extLst>
                </p:cNvPr>
                <p:cNvSpPr/>
                <p:nvPr/>
              </p:nvSpPr>
              <p:spPr>
                <a:xfrm>
                  <a:off x="7488039" y="521996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6" name="Rectangle 245">
                  <a:extLst>
                    <a:ext uri="{FF2B5EF4-FFF2-40B4-BE49-F238E27FC236}">
                      <a16:creationId xmlns:a16="http://schemas.microsoft.com/office/drawing/2014/main" id="{C0C1F6B4-593E-4155-9648-7F5B8D788559}"/>
                    </a:ext>
                  </a:extLst>
                </p:cNvPr>
                <p:cNvSpPr/>
                <p:nvPr/>
              </p:nvSpPr>
              <p:spPr>
                <a:xfrm>
                  <a:off x="7670668"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7" name="Rectangle 246">
                  <a:extLst>
                    <a:ext uri="{FF2B5EF4-FFF2-40B4-BE49-F238E27FC236}">
                      <a16:creationId xmlns:a16="http://schemas.microsoft.com/office/drawing/2014/main" id="{10677CF4-AFE0-4AAF-8155-3D33200CB7D2}"/>
                    </a:ext>
                  </a:extLst>
                </p:cNvPr>
                <p:cNvSpPr/>
                <p:nvPr/>
              </p:nvSpPr>
              <p:spPr>
                <a:xfrm>
                  <a:off x="7851743"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8" name="Rectangle 247">
                  <a:extLst>
                    <a:ext uri="{FF2B5EF4-FFF2-40B4-BE49-F238E27FC236}">
                      <a16:creationId xmlns:a16="http://schemas.microsoft.com/office/drawing/2014/main" id="{C1FB31C7-0920-445B-B689-2682A53D8E36}"/>
                    </a:ext>
                  </a:extLst>
                </p:cNvPr>
                <p:cNvSpPr/>
                <p:nvPr/>
              </p:nvSpPr>
              <p:spPr>
                <a:xfrm>
                  <a:off x="8032971"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49" name="Rectangle 248">
                  <a:extLst>
                    <a:ext uri="{FF2B5EF4-FFF2-40B4-BE49-F238E27FC236}">
                      <a16:creationId xmlns:a16="http://schemas.microsoft.com/office/drawing/2014/main" id="{ACC11ECE-1D6A-4CC2-9905-373124CF6707}"/>
                    </a:ext>
                  </a:extLst>
                </p:cNvPr>
                <p:cNvSpPr/>
                <p:nvPr/>
              </p:nvSpPr>
              <p:spPr>
                <a:xfrm>
                  <a:off x="8212607"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0" name="Rectangle 249">
                  <a:extLst>
                    <a:ext uri="{FF2B5EF4-FFF2-40B4-BE49-F238E27FC236}">
                      <a16:creationId xmlns:a16="http://schemas.microsoft.com/office/drawing/2014/main" id="{FA9E93D5-71B4-48FC-9E37-18B96FA8FBB8}"/>
                    </a:ext>
                  </a:extLst>
                </p:cNvPr>
                <p:cNvSpPr/>
                <p:nvPr/>
              </p:nvSpPr>
              <p:spPr>
                <a:xfrm>
                  <a:off x="8392243"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1" name="Rectangle 250">
                  <a:extLst>
                    <a:ext uri="{FF2B5EF4-FFF2-40B4-BE49-F238E27FC236}">
                      <a16:creationId xmlns:a16="http://schemas.microsoft.com/office/drawing/2014/main" id="{2EE59F5F-EEBF-4324-B62F-0864328FCC95}"/>
                    </a:ext>
                  </a:extLst>
                </p:cNvPr>
                <p:cNvSpPr/>
                <p:nvPr/>
              </p:nvSpPr>
              <p:spPr>
                <a:xfrm>
                  <a:off x="8573318"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2" name="Rectangle 251">
                  <a:extLst>
                    <a:ext uri="{FF2B5EF4-FFF2-40B4-BE49-F238E27FC236}">
                      <a16:creationId xmlns:a16="http://schemas.microsoft.com/office/drawing/2014/main" id="{4EA46C16-A40C-4D3F-8E34-55D19555348C}"/>
                    </a:ext>
                  </a:extLst>
                </p:cNvPr>
                <p:cNvSpPr/>
                <p:nvPr/>
              </p:nvSpPr>
              <p:spPr>
                <a:xfrm>
                  <a:off x="8754546"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3" name="Rectangle 252">
                  <a:extLst>
                    <a:ext uri="{FF2B5EF4-FFF2-40B4-BE49-F238E27FC236}">
                      <a16:creationId xmlns:a16="http://schemas.microsoft.com/office/drawing/2014/main" id="{80FF38E9-FC1E-4A69-AD3A-41781BCC9066}"/>
                    </a:ext>
                  </a:extLst>
                </p:cNvPr>
                <p:cNvSpPr/>
                <p:nvPr/>
              </p:nvSpPr>
              <p:spPr>
                <a:xfrm>
                  <a:off x="8934182" y="521914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4" name="Rectangle 253">
                  <a:extLst>
                    <a:ext uri="{FF2B5EF4-FFF2-40B4-BE49-F238E27FC236}">
                      <a16:creationId xmlns:a16="http://schemas.microsoft.com/office/drawing/2014/main" id="{A732C0D5-3B4E-4666-A140-29265991AC06}"/>
                    </a:ext>
                  </a:extLst>
                </p:cNvPr>
                <p:cNvSpPr/>
                <p:nvPr/>
              </p:nvSpPr>
              <p:spPr>
                <a:xfrm>
                  <a:off x="9113818"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5" name="Rectangle 254">
                  <a:extLst>
                    <a:ext uri="{FF2B5EF4-FFF2-40B4-BE49-F238E27FC236}">
                      <a16:creationId xmlns:a16="http://schemas.microsoft.com/office/drawing/2014/main" id="{C0A9CC55-65B5-49CE-B8FA-94C0438F81A3}"/>
                    </a:ext>
                  </a:extLst>
                </p:cNvPr>
                <p:cNvSpPr/>
                <p:nvPr/>
              </p:nvSpPr>
              <p:spPr>
                <a:xfrm>
                  <a:off x="9294893"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6" name="Rectangle 255">
                  <a:extLst>
                    <a:ext uri="{FF2B5EF4-FFF2-40B4-BE49-F238E27FC236}">
                      <a16:creationId xmlns:a16="http://schemas.microsoft.com/office/drawing/2014/main" id="{F9895B2A-B9AA-46E6-A250-0B68661230FF}"/>
                    </a:ext>
                  </a:extLst>
                </p:cNvPr>
                <p:cNvSpPr/>
                <p:nvPr/>
              </p:nvSpPr>
              <p:spPr>
                <a:xfrm>
                  <a:off x="9476120"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7" name="Rectangle 256">
                  <a:extLst>
                    <a:ext uri="{FF2B5EF4-FFF2-40B4-BE49-F238E27FC236}">
                      <a16:creationId xmlns:a16="http://schemas.microsoft.com/office/drawing/2014/main" id="{7B099C64-2474-4637-9F3A-106E8070F56A}"/>
                    </a:ext>
                  </a:extLst>
                </p:cNvPr>
                <p:cNvSpPr/>
                <p:nvPr/>
              </p:nvSpPr>
              <p:spPr>
                <a:xfrm>
                  <a:off x="9655757"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8" name="Rectangle 257">
                  <a:extLst>
                    <a:ext uri="{FF2B5EF4-FFF2-40B4-BE49-F238E27FC236}">
                      <a16:creationId xmlns:a16="http://schemas.microsoft.com/office/drawing/2014/main" id="{707102A0-A7E7-426D-BE5A-631996585B1B}"/>
                    </a:ext>
                  </a:extLst>
                </p:cNvPr>
                <p:cNvSpPr/>
                <p:nvPr/>
              </p:nvSpPr>
              <p:spPr>
                <a:xfrm>
                  <a:off x="9835393"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59" name="Rectangle 258">
                  <a:extLst>
                    <a:ext uri="{FF2B5EF4-FFF2-40B4-BE49-F238E27FC236}">
                      <a16:creationId xmlns:a16="http://schemas.microsoft.com/office/drawing/2014/main" id="{A20EFDE4-47E6-4306-AA61-BFF73BCA983F}"/>
                    </a:ext>
                  </a:extLst>
                </p:cNvPr>
                <p:cNvSpPr/>
                <p:nvPr/>
              </p:nvSpPr>
              <p:spPr>
                <a:xfrm>
                  <a:off x="10016468"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0" name="Rectangle 259">
                  <a:extLst>
                    <a:ext uri="{FF2B5EF4-FFF2-40B4-BE49-F238E27FC236}">
                      <a16:creationId xmlns:a16="http://schemas.microsoft.com/office/drawing/2014/main" id="{80AD77E9-D8C9-4184-8F1C-67DBBBBF0146}"/>
                    </a:ext>
                  </a:extLst>
                </p:cNvPr>
                <p:cNvSpPr/>
                <p:nvPr/>
              </p:nvSpPr>
              <p:spPr>
                <a:xfrm>
                  <a:off x="10197696"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1" name="Rectangle 260">
                  <a:extLst>
                    <a:ext uri="{FF2B5EF4-FFF2-40B4-BE49-F238E27FC236}">
                      <a16:creationId xmlns:a16="http://schemas.microsoft.com/office/drawing/2014/main" id="{E84A1001-C7E8-4CB2-963B-740AB1DCE309}"/>
                    </a:ext>
                  </a:extLst>
                </p:cNvPr>
                <p:cNvSpPr/>
                <p:nvPr/>
              </p:nvSpPr>
              <p:spPr>
                <a:xfrm>
                  <a:off x="10377332" y="521832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2" name="Rectangle 261">
                  <a:extLst>
                    <a:ext uri="{FF2B5EF4-FFF2-40B4-BE49-F238E27FC236}">
                      <a16:creationId xmlns:a16="http://schemas.microsoft.com/office/drawing/2014/main" id="{CF0C5950-3B91-466E-8425-22F1BEFC2259}"/>
                    </a:ext>
                  </a:extLst>
                </p:cNvPr>
                <p:cNvSpPr/>
                <p:nvPr/>
              </p:nvSpPr>
              <p:spPr>
                <a:xfrm>
                  <a:off x="10559961" y="52166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3" name="Rectangle 262">
                  <a:extLst>
                    <a:ext uri="{FF2B5EF4-FFF2-40B4-BE49-F238E27FC236}">
                      <a16:creationId xmlns:a16="http://schemas.microsoft.com/office/drawing/2014/main" id="{FF74B065-DFC5-41A0-8B4C-6F8FAC4804AF}"/>
                    </a:ext>
                  </a:extLst>
                </p:cNvPr>
                <p:cNvSpPr/>
                <p:nvPr/>
              </p:nvSpPr>
              <p:spPr>
                <a:xfrm>
                  <a:off x="10741036" y="52166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4" name="Rectangle 263">
                  <a:extLst>
                    <a:ext uri="{FF2B5EF4-FFF2-40B4-BE49-F238E27FC236}">
                      <a16:creationId xmlns:a16="http://schemas.microsoft.com/office/drawing/2014/main" id="{CBF4C210-492B-47B5-B0AB-5A6B1F732922}"/>
                    </a:ext>
                  </a:extLst>
                </p:cNvPr>
                <p:cNvSpPr/>
                <p:nvPr/>
              </p:nvSpPr>
              <p:spPr>
                <a:xfrm>
                  <a:off x="10922264" y="52166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5" name="Rectangle 264">
                  <a:extLst>
                    <a:ext uri="{FF2B5EF4-FFF2-40B4-BE49-F238E27FC236}">
                      <a16:creationId xmlns:a16="http://schemas.microsoft.com/office/drawing/2014/main" id="{C0815501-9DC8-4C4D-90FC-9BDA400D49D3}"/>
                    </a:ext>
                  </a:extLst>
                </p:cNvPr>
                <p:cNvSpPr/>
                <p:nvPr/>
              </p:nvSpPr>
              <p:spPr>
                <a:xfrm>
                  <a:off x="11101900"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6" name="Rectangle 265">
                  <a:extLst>
                    <a:ext uri="{FF2B5EF4-FFF2-40B4-BE49-F238E27FC236}">
                      <a16:creationId xmlns:a16="http://schemas.microsoft.com/office/drawing/2014/main" id="{818896E6-13BA-4087-97BB-313935EBD1FA}"/>
                    </a:ext>
                  </a:extLst>
                </p:cNvPr>
                <p:cNvSpPr/>
                <p:nvPr/>
              </p:nvSpPr>
              <p:spPr>
                <a:xfrm>
                  <a:off x="11281536" y="52166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7" name="Rectangle 266">
                  <a:extLst>
                    <a:ext uri="{FF2B5EF4-FFF2-40B4-BE49-F238E27FC236}">
                      <a16:creationId xmlns:a16="http://schemas.microsoft.com/office/drawing/2014/main" id="{F46A0B03-0339-436D-BA8A-312623A1CF79}"/>
                    </a:ext>
                  </a:extLst>
                </p:cNvPr>
                <p:cNvSpPr/>
                <p:nvPr/>
              </p:nvSpPr>
              <p:spPr>
                <a:xfrm>
                  <a:off x="11462611" y="52166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8" name="Rectangle 267">
                  <a:extLst>
                    <a:ext uri="{FF2B5EF4-FFF2-40B4-BE49-F238E27FC236}">
                      <a16:creationId xmlns:a16="http://schemas.microsoft.com/office/drawing/2014/main" id="{5BDDAA6B-14D0-40B4-9771-82BB84F20348}"/>
                    </a:ext>
                  </a:extLst>
                </p:cNvPr>
                <p:cNvSpPr/>
                <p:nvPr/>
              </p:nvSpPr>
              <p:spPr>
                <a:xfrm>
                  <a:off x="11643839" y="521668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69" name="Rectangle 268">
                  <a:extLst>
                    <a:ext uri="{FF2B5EF4-FFF2-40B4-BE49-F238E27FC236}">
                      <a16:creationId xmlns:a16="http://schemas.microsoft.com/office/drawing/2014/main" id="{196F642E-168D-4AA4-93A1-7351439BF32C}"/>
                    </a:ext>
                  </a:extLst>
                </p:cNvPr>
                <p:cNvSpPr/>
                <p:nvPr/>
              </p:nvSpPr>
              <p:spPr>
                <a:xfrm>
                  <a:off x="11823475" y="5217503"/>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0</a:t>
                  </a:r>
                  <a:endParaRPr lang="en-DE" sz="1000" dirty="0"/>
                </a:p>
              </p:txBody>
            </p:sp>
            <p:sp>
              <p:nvSpPr>
                <p:cNvPr id="270" name="TextBox 269">
                  <a:extLst>
                    <a:ext uri="{FF2B5EF4-FFF2-40B4-BE49-F238E27FC236}">
                      <a16:creationId xmlns:a16="http://schemas.microsoft.com/office/drawing/2014/main" id="{CBD996F8-0BA1-428E-893A-8558C7294038}"/>
                    </a:ext>
                  </a:extLst>
                </p:cNvPr>
                <p:cNvSpPr txBox="1"/>
                <p:nvPr/>
              </p:nvSpPr>
              <p:spPr>
                <a:xfrm>
                  <a:off x="-311852" y="3430932"/>
                  <a:ext cx="419249" cy="372703"/>
                </a:xfrm>
                <a:prstGeom prst="rect">
                  <a:avLst/>
                </a:prstGeom>
                <a:noFill/>
              </p:spPr>
              <p:txBody>
                <a:bodyPr wrap="none" rtlCol="0">
                  <a:spAutoFit/>
                </a:bodyPr>
                <a:lstStyle/>
                <a:p>
                  <a:r>
                    <a:rPr lang="de-DE" sz="1200" dirty="0"/>
                    <a:t>+</a:t>
                  </a:r>
                  <a:endParaRPr lang="en-DE" sz="1200" dirty="0"/>
                </a:p>
              </p:txBody>
            </p:sp>
            <p:sp>
              <p:nvSpPr>
                <p:cNvPr id="271" name="TextBox 270">
                  <a:extLst>
                    <a:ext uri="{FF2B5EF4-FFF2-40B4-BE49-F238E27FC236}">
                      <a16:creationId xmlns:a16="http://schemas.microsoft.com/office/drawing/2014/main" id="{EA629891-5F39-42F7-AE03-B1803F4E42BB}"/>
                    </a:ext>
                  </a:extLst>
                </p:cNvPr>
                <p:cNvSpPr txBox="1"/>
                <p:nvPr/>
              </p:nvSpPr>
              <p:spPr>
                <a:xfrm>
                  <a:off x="-311852" y="4188648"/>
                  <a:ext cx="419249" cy="372703"/>
                </a:xfrm>
                <a:prstGeom prst="rect">
                  <a:avLst/>
                </a:prstGeom>
                <a:noFill/>
              </p:spPr>
              <p:txBody>
                <a:bodyPr wrap="none" rtlCol="0">
                  <a:spAutoFit/>
                </a:bodyPr>
                <a:lstStyle/>
                <a:p>
                  <a:r>
                    <a:rPr lang="de-DE" sz="1200" dirty="0"/>
                    <a:t>=</a:t>
                  </a:r>
                  <a:endParaRPr lang="en-DE" sz="1200" dirty="0"/>
                </a:p>
              </p:txBody>
            </p:sp>
          </p:grpSp>
          <p:sp>
            <p:nvSpPr>
              <p:cNvPr id="12" name="TextBox 11">
                <a:extLst>
                  <a:ext uri="{FF2B5EF4-FFF2-40B4-BE49-F238E27FC236}">
                    <a16:creationId xmlns:a16="http://schemas.microsoft.com/office/drawing/2014/main" id="{31E32B3B-8553-4E48-9390-C17DF61D81B8}"/>
                  </a:ext>
                </a:extLst>
              </p:cNvPr>
              <p:cNvSpPr txBox="1"/>
              <p:nvPr/>
            </p:nvSpPr>
            <p:spPr>
              <a:xfrm>
                <a:off x="6208866" y="3434774"/>
                <a:ext cx="419249" cy="372703"/>
              </a:xfrm>
              <a:prstGeom prst="rect">
                <a:avLst/>
              </a:prstGeom>
              <a:noFill/>
            </p:spPr>
            <p:txBody>
              <a:bodyPr wrap="none" rtlCol="0">
                <a:spAutoFit/>
              </a:bodyPr>
              <a:lstStyle/>
              <a:p>
                <a:r>
                  <a:rPr lang="de-DE" sz="1200" dirty="0"/>
                  <a:t>+</a:t>
                </a:r>
                <a:endParaRPr lang="en-DE" sz="1200" dirty="0"/>
              </a:p>
            </p:txBody>
          </p:sp>
          <p:sp>
            <p:nvSpPr>
              <p:cNvPr id="13" name="TextBox 12">
                <a:extLst>
                  <a:ext uri="{FF2B5EF4-FFF2-40B4-BE49-F238E27FC236}">
                    <a16:creationId xmlns:a16="http://schemas.microsoft.com/office/drawing/2014/main" id="{43AB6FCF-433B-475C-8DC2-0F5FF6B5B1A7}"/>
                  </a:ext>
                </a:extLst>
              </p:cNvPr>
              <p:cNvSpPr txBox="1"/>
              <p:nvPr/>
            </p:nvSpPr>
            <p:spPr>
              <a:xfrm>
                <a:off x="6204703" y="4195605"/>
                <a:ext cx="419249" cy="372703"/>
              </a:xfrm>
              <a:prstGeom prst="rect">
                <a:avLst/>
              </a:prstGeom>
              <a:noFill/>
            </p:spPr>
            <p:txBody>
              <a:bodyPr wrap="none" rtlCol="0">
                <a:spAutoFit/>
              </a:bodyPr>
              <a:lstStyle/>
              <a:p>
                <a:r>
                  <a:rPr lang="de-DE" sz="1200" dirty="0"/>
                  <a:t>=</a:t>
                </a:r>
                <a:endParaRPr lang="en-DE" sz="1200" dirty="0"/>
              </a:p>
            </p:txBody>
          </p:sp>
        </p:grpSp>
      </p:grpSp>
      <p:sp>
        <p:nvSpPr>
          <p:cNvPr id="272" name="Rectangle 271">
            <a:extLst>
              <a:ext uri="{FF2B5EF4-FFF2-40B4-BE49-F238E27FC236}">
                <a16:creationId xmlns:a16="http://schemas.microsoft.com/office/drawing/2014/main" id="{4B5E7426-CDA5-4C2B-B721-1A477E9AA52F}"/>
              </a:ext>
            </a:extLst>
          </p:cNvPr>
          <p:cNvSpPr/>
          <p:nvPr/>
        </p:nvSpPr>
        <p:spPr>
          <a:xfrm>
            <a:off x="5028439" y="126782"/>
            <a:ext cx="2964670" cy="1041169"/>
          </a:xfrm>
          <a:prstGeom prst="rect">
            <a:avLst/>
          </a:prstGeom>
          <a:solidFill>
            <a:schemeClr val="accent6">
              <a:lumMod val="25000"/>
              <a:lumOff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bg2">
                    <a:lumMod val="90000"/>
                    <a:lumOff val="10000"/>
                  </a:schemeClr>
                </a:solidFill>
                <a:latin typeface="Courier New" panose="02070309020205020404" pitchFamily="49" charset="0"/>
                <a:cs typeface="Courier New" panose="02070309020205020404" pitchFamily="49" charset="0"/>
              </a:rPr>
              <a:t>…</a:t>
            </a:r>
          </a:p>
          <a:p>
            <a:r>
              <a:rPr lang="de-DE" b="1" dirty="0">
                <a:solidFill>
                  <a:schemeClr val="accent2"/>
                </a:solidFill>
                <a:latin typeface="Courier New" panose="02070309020205020404" pitchFamily="49" charset="0"/>
                <a:cs typeface="Courier New" panose="02070309020205020404" pitchFamily="49" charset="0"/>
              </a:rPr>
              <a:t>v_add_f32 </a:t>
            </a:r>
            <a:r>
              <a:rPr lang="de-DE" b="1" dirty="0">
                <a:solidFill>
                  <a:schemeClr val="accent5">
                    <a:lumMod val="50000"/>
                  </a:schemeClr>
                </a:solidFill>
                <a:latin typeface="Courier New" panose="02070309020205020404" pitchFamily="49" charset="0"/>
                <a:cs typeface="Courier New" panose="02070309020205020404" pitchFamily="49" charset="0"/>
              </a:rPr>
              <a:t>v2, v0, v1</a:t>
            </a:r>
          </a:p>
          <a:p>
            <a:r>
              <a:rPr lang="de-DE" dirty="0">
                <a:solidFill>
                  <a:schemeClr val="bg2">
                    <a:lumMod val="90000"/>
                    <a:lumOff val="10000"/>
                  </a:schemeClr>
                </a:solidFill>
                <a:latin typeface="Courier New" panose="02070309020205020404" pitchFamily="49" charset="0"/>
                <a:cs typeface="Courier New" panose="02070309020205020404" pitchFamily="49" charset="0"/>
              </a:rPr>
              <a:t>…</a:t>
            </a:r>
          </a:p>
        </p:txBody>
      </p:sp>
      <p:sp>
        <p:nvSpPr>
          <p:cNvPr id="273" name="TextBox 272">
            <a:extLst>
              <a:ext uri="{FF2B5EF4-FFF2-40B4-BE49-F238E27FC236}">
                <a16:creationId xmlns:a16="http://schemas.microsoft.com/office/drawing/2014/main" id="{CCC07698-8A39-46E5-9371-798D45128C6F}"/>
              </a:ext>
            </a:extLst>
          </p:cNvPr>
          <p:cNvSpPr txBox="1"/>
          <p:nvPr/>
        </p:nvSpPr>
        <p:spPr>
          <a:xfrm>
            <a:off x="361216" y="4296684"/>
            <a:ext cx="8148384" cy="369332"/>
          </a:xfrm>
          <a:prstGeom prst="rect">
            <a:avLst/>
          </a:prstGeom>
          <a:solidFill>
            <a:schemeClr val="accent2"/>
          </a:solidFill>
          <a:ln>
            <a:solidFill>
              <a:schemeClr val="tx1"/>
            </a:solidFill>
          </a:ln>
        </p:spPr>
        <p:txBody>
          <a:bodyPr wrap="none" rtlCol="0">
            <a:spAutoFit/>
          </a:bodyPr>
          <a:lstStyle/>
          <a:p>
            <a:r>
              <a:rPr lang="de-DE" dirty="0"/>
              <a:t>Instruction is executed 4 times with each 16 threads – even if EXEC mask is 0</a:t>
            </a:r>
            <a:endParaRPr lang="en-DE" dirty="0"/>
          </a:p>
        </p:txBody>
      </p:sp>
      <p:cxnSp>
        <p:nvCxnSpPr>
          <p:cNvPr id="275" name="Straight Connector 274">
            <a:extLst>
              <a:ext uri="{FF2B5EF4-FFF2-40B4-BE49-F238E27FC236}">
                <a16:creationId xmlns:a16="http://schemas.microsoft.com/office/drawing/2014/main" id="{E4941B6F-123B-46D0-990F-A269F91C3342}"/>
              </a:ext>
            </a:extLst>
          </p:cNvPr>
          <p:cNvCxnSpPr>
            <a:cxnSpLocks/>
          </p:cNvCxnSpPr>
          <p:nvPr/>
        </p:nvCxnSpPr>
        <p:spPr>
          <a:xfrm>
            <a:off x="2767630" y="2139162"/>
            <a:ext cx="0" cy="20824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2731F0D3-2F69-450E-AA02-C659736E0886}"/>
              </a:ext>
            </a:extLst>
          </p:cNvPr>
          <p:cNvCxnSpPr>
            <a:cxnSpLocks/>
          </p:cNvCxnSpPr>
          <p:nvPr/>
        </p:nvCxnSpPr>
        <p:spPr>
          <a:xfrm flipH="1">
            <a:off x="4655969" y="2109127"/>
            <a:ext cx="4704" cy="21124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18AD4DA-0897-4313-9AA7-D15C6C473C93}"/>
              </a:ext>
            </a:extLst>
          </p:cNvPr>
          <p:cNvCxnSpPr>
            <a:cxnSpLocks/>
          </p:cNvCxnSpPr>
          <p:nvPr/>
        </p:nvCxnSpPr>
        <p:spPr>
          <a:xfrm>
            <a:off x="6551181" y="2109127"/>
            <a:ext cx="0" cy="214852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8" name="Rectangle 277">
            <a:extLst>
              <a:ext uri="{FF2B5EF4-FFF2-40B4-BE49-F238E27FC236}">
                <a16:creationId xmlns:a16="http://schemas.microsoft.com/office/drawing/2014/main" id="{A0AD0944-1519-44D7-A2F6-CB84197ABBFD}"/>
              </a:ext>
            </a:extLst>
          </p:cNvPr>
          <p:cNvSpPr/>
          <p:nvPr/>
        </p:nvSpPr>
        <p:spPr>
          <a:xfrm>
            <a:off x="6702809" y="1764736"/>
            <a:ext cx="2245266" cy="1328738"/>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That‘s the reason why a thread group size of a multiple of 64 is preferable</a:t>
            </a:r>
            <a:endParaRPr lang="en-DE" dirty="0"/>
          </a:p>
        </p:txBody>
      </p:sp>
    </p:spTree>
    <p:extLst>
      <p:ext uri="{BB962C8B-B14F-4D97-AF65-F5344CB8AC3E}">
        <p14:creationId xmlns:p14="http://schemas.microsoft.com/office/powerpoint/2010/main" val="2964983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C6FDB2-7E5B-4EC7-8B96-9B50F199B875}"/>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4037C42B-941E-47FF-B44F-3197A96401CF}"/>
              </a:ext>
            </a:extLst>
          </p:cNvPr>
          <p:cNvSpPr>
            <a:spLocks noGrp="1"/>
          </p:cNvSpPr>
          <p:nvPr>
            <p:ph type="title"/>
          </p:nvPr>
        </p:nvSpPr>
        <p:spPr/>
        <p:txBody>
          <a:bodyPr/>
          <a:lstStyle/>
          <a:p>
            <a:r>
              <a:rPr lang="de-DE" dirty="0"/>
              <a:t>Execution Mask - Branches</a:t>
            </a:r>
            <a:endParaRPr lang="en-DE" dirty="0"/>
          </a:p>
        </p:txBody>
      </p:sp>
      <p:sp>
        <p:nvSpPr>
          <p:cNvPr id="5" name="Rectangle 4">
            <a:extLst>
              <a:ext uri="{FF2B5EF4-FFF2-40B4-BE49-F238E27FC236}">
                <a16:creationId xmlns:a16="http://schemas.microsoft.com/office/drawing/2014/main" id="{C2343C95-653B-46CA-8041-B74E01B1DADB}"/>
              </a:ext>
            </a:extLst>
          </p:cNvPr>
          <p:cNvSpPr/>
          <p:nvPr/>
        </p:nvSpPr>
        <p:spPr>
          <a:xfrm>
            <a:off x="5369599" y="1735360"/>
            <a:ext cx="3602965" cy="2359418"/>
          </a:xfrm>
          <a:prstGeom prst="rect">
            <a:avLst/>
          </a:prstGeom>
          <a:solidFill>
            <a:schemeClr val="accent6">
              <a:lumMod val="75000"/>
              <a:lumOff val="2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chemeClr val="bg2">
                  <a:lumMod val="90000"/>
                  <a:lumOff val="10000"/>
                </a:schemeClr>
              </a:solidFill>
              <a:latin typeface="Courier New" panose="02070309020205020404" pitchFamily="49" charset="0"/>
              <a:cs typeface="Courier New" panose="02070309020205020404" pitchFamily="49" charset="0"/>
            </a:endParaRP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groupshared float data[64];</a:t>
            </a:r>
          </a:p>
          <a:p>
            <a:endParaRPr lang="de-DE" sz="1200" dirty="0">
              <a:solidFill>
                <a:schemeClr val="bg2">
                  <a:lumMod val="90000"/>
                  <a:lumOff val="10000"/>
                </a:schemeClr>
              </a:solidFill>
              <a:latin typeface="Courier New" panose="02070309020205020404" pitchFamily="49" charset="0"/>
              <a:cs typeface="Courier New" panose="02070309020205020404" pitchFamily="49" charset="0"/>
            </a:endParaRP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[numthreads(8,8,1)]</a:t>
            </a: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void main(uint index : SV_GroupIndex)</a:t>
            </a: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a:t>
            </a: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  …</a:t>
            </a:r>
          </a:p>
          <a:p>
            <a:r>
              <a:rPr lang="de-DE" sz="1200" dirty="0">
                <a:latin typeface="Courier New" panose="02070309020205020404" pitchFamily="49" charset="0"/>
                <a:cs typeface="Courier New" panose="02070309020205020404" pitchFamily="49" charset="0"/>
              </a:rPr>
              <a:t>  </a:t>
            </a:r>
            <a:r>
              <a:rPr lang="de-DE" sz="1200" b="1" dirty="0">
                <a:solidFill>
                  <a:schemeClr val="tx1"/>
                </a:solidFill>
                <a:latin typeface="Courier New" panose="02070309020205020404" pitchFamily="49" charset="0"/>
                <a:cs typeface="Courier New" panose="02070309020205020404" pitchFamily="49" charset="0"/>
              </a:rPr>
              <a:t>if (condition)</a:t>
            </a:r>
          </a:p>
          <a:p>
            <a:r>
              <a:rPr lang="de-DE" sz="1200" b="1" dirty="0">
                <a:solidFill>
                  <a:schemeClr val="tx1"/>
                </a:solidFill>
                <a:latin typeface="Courier New" panose="02070309020205020404" pitchFamily="49" charset="0"/>
                <a:cs typeface="Courier New" panose="02070309020205020404" pitchFamily="49" charset="0"/>
              </a:rPr>
              <a:t>    computeDetail();</a:t>
            </a:r>
          </a:p>
          <a:p>
            <a:r>
              <a:rPr lang="de-DE" sz="1200" b="1" dirty="0">
                <a:solidFill>
                  <a:schemeClr val="tx1"/>
                </a:solidFill>
                <a:latin typeface="Courier New" panose="02070309020205020404" pitchFamily="49" charset="0"/>
                <a:cs typeface="Courier New" panose="02070309020205020404" pitchFamily="49" charset="0"/>
              </a:rPr>
              <a:t>  else</a:t>
            </a:r>
          </a:p>
          <a:p>
            <a:r>
              <a:rPr lang="de-DE" sz="1200" b="1" dirty="0">
                <a:solidFill>
                  <a:schemeClr val="tx1"/>
                </a:solidFill>
                <a:latin typeface="Courier New" panose="02070309020205020404" pitchFamily="49" charset="0"/>
                <a:cs typeface="Courier New" panose="02070309020205020404" pitchFamily="49" charset="0"/>
              </a:rPr>
              <a:t>    computeBasic();</a:t>
            </a:r>
          </a:p>
          <a:p>
            <a:r>
              <a:rPr lang="de-DE" sz="1200" b="1" dirty="0">
                <a:solidFill>
                  <a:schemeClr val="bg2">
                    <a:lumMod val="90000"/>
                    <a:lumOff val="10000"/>
                  </a:schemeClr>
                </a:solidFill>
                <a:latin typeface="Courier New" panose="02070309020205020404" pitchFamily="49" charset="0"/>
                <a:cs typeface="Courier New" panose="02070309020205020404" pitchFamily="49" charset="0"/>
              </a:rPr>
              <a:t> </a:t>
            </a:r>
            <a:r>
              <a:rPr lang="de-DE" sz="1200" dirty="0">
                <a:solidFill>
                  <a:schemeClr val="bg2">
                    <a:lumMod val="90000"/>
                    <a:lumOff val="10000"/>
                  </a:schemeClr>
                </a:solidFill>
                <a:latin typeface="Courier New" panose="02070309020205020404" pitchFamily="49" charset="0"/>
                <a:cs typeface="Courier New" panose="02070309020205020404" pitchFamily="49" charset="0"/>
              </a:rPr>
              <a:t> …</a:t>
            </a: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a:t>
            </a:r>
          </a:p>
          <a:p>
            <a:endParaRPr lang="en-DE" dirty="0"/>
          </a:p>
        </p:txBody>
      </p:sp>
      <p:sp>
        <p:nvSpPr>
          <p:cNvPr id="6" name="Arrow: Right 5">
            <a:extLst>
              <a:ext uri="{FF2B5EF4-FFF2-40B4-BE49-F238E27FC236}">
                <a16:creationId xmlns:a16="http://schemas.microsoft.com/office/drawing/2014/main" id="{363DB6AC-70D5-4563-AE08-9A4A035EA4DF}"/>
              </a:ext>
            </a:extLst>
          </p:cNvPr>
          <p:cNvSpPr/>
          <p:nvPr/>
        </p:nvSpPr>
        <p:spPr>
          <a:xfrm rot="10800000">
            <a:off x="4439491" y="2571750"/>
            <a:ext cx="773317" cy="60960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Rectangle 6">
            <a:extLst>
              <a:ext uri="{FF2B5EF4-FFF2-40B4-BE49-F238E27FC236}">
                <a16:creationId xmlns:a16="http://schemas.microsoft.com/office/drawing/2014/main" id="{45B709CA-207A-4998-818F-08A6BDAAF6C3}"/>
              </a:ext>
            </a:extLst>
          </p:cNvPr>
          <p:cNvSpPr/>
          <p:nvPr/>
        </p:nvSpPr>
        <p:spPr>
          <a:xfrm>
            <a:off x="227971" y="1264146"/>
            <a:ext cx="4054729" cy="3224808"/>
          </a:xfrm>
          <a:prstGeom prst="rect">
            <a:avLst/>
          </a:prstGeom>
          <a:solidFill>
            <a:schemeClr val="accent4">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latin typeface="Courier New" panose="02070309020205020404" pitchFamily="49" charset="0"/>
                <a:cs typeface="Courier New" panose="02070309020205020404" pitchFamily="49" charset="0"/>
              </a:rPr>
              <a:t>…</a:t>
            </a:r>
          </a:p>
          <a:p>
            <a:r>
              <a:rPr lang="de-DE" sz="1200" b="1" dirty="0">
                <a:solidFill>
                  <a:schemeClr val="accent1"/>
                </a:solidFill>
                <a:latin typeface="Courier New" panose="02070309020205020404" pitchFamily="49" charset="0"/>
                <a:cs typeface="Courier New" panose="02070309020205020404" pitchFamily="49" charset="0"/>
              </a:rPr>
              <a:t>block_a:</a:t>
            </a:r>
          </a:p>
          <a:p>
            <a:r>
              <a:rPr lang="de-DE" sz="1200" dirty="0">
                <a:latin typeface="Courier New" panose="02070309020205020404" pitchFamily="49" charset="0"/>
                <a:cs typeface="Courier New" panose="02070309020205020404" pitchFamily="49" charset="0"/>
              </a:rPr>
              <a:t>s_mov_b64      s[0:1], exec</a:t>
            </a:r>
          </a:p>
          <a:p>
            <a:r>
              <a:rPr lang="de-DE" sz="1200" dirty="0">
                <a:latin typeface="Courier New" panose="02070309020205020404" pitchFamily="49" charset="0"/>
                <a:cs typeface="Courier New" panose="02070309020205020404" pitchFamily="49" charset="0"/>
              </a:rPr>
              <a:t>; condition test, writes results to s[2:3]</a:t>
            </a:r>
          </a:p>
          <a:p>
            <a:r>
              <a:rPr lang="de-DE" sz="1200" dirty="0">
                <a:latin typeface="Courier New" panose="02070309020205020404" pitchFamily="49" charset="0"/>
                <a:cs typeface="Courier New" panose="02070309020205020404" pitchFamily="49" charset="0"/>
              </a:rPr>
              <a:t>s_mov_b64      s[2:3], condition</a:t>
            </a:r>
          </a:p>
          <a:p>
            <a:r>
              <a:rPr lang="de-DE" sz="1200" dirty="0">
                <a:latin typeface="Courier New" panose="02070309020205020404" pitchFamily="49" charset="0"/>
                <a:cs typeface="Courier New" panose="02070309020205020404" pitchFamily="49" charset="0"/>
              </a:rPr>
              <a:t>s_mov_b64      exec, s[2:3]</a:t>
            </a:r>
          </a:p>
          <a:p>
            <a:r>
              <a:rPr lang="de-DE" sz="1200" dirty="0">
                <a:latin typeface="Courier New" panose="02070309020205020404" pitchFamily="49" charset="0"/>
                <a:cs typeface="Courier New" panose="02070309020205020404" pitchFamily="49" charset="0"/>
              </a:rPr>
              <a:t>s_branch_execz block_c</a:t>
            </a:r>
          </a:p>
          <a:p>
            <a:r>
              <a:rPr lang="de-DE" sz="1200" b="1" dirty="0">
                <a:solidFill>
                  <a:srgbClr val="FFFF00"/>
                </a:solidFill>
                <a:latin typeface="Courier New" panose="02070309020205020404" pitchFamily="49" charset="0"/>
                <a:cs typeface="Courier New" panose="02070309020205020404" pitchFamily="49" charset="0"/>
              </a:rPr>
              <a:t>block_b:</a:t>
            </a:r>
          </a:p>
          <a:p>
            <a:r>
              <a:rPr lang="de-DE" sz="1200" dirty="0">
                <a:latin typeface="Courier New" panose="02070309020205020404" pitchFamily="49" charset="0"/>
                <a:cs typeface="Courier New" panose="02070309020205020404" pitchFamily="49" charset="0"/>
              </a:rPr>
              <a:t>; ‘if‘ part: computeDetail();</a:t>
            </a:r>
          </a:p>
          <a:p>
            <a:r>
              <a:rPr lang="de-DE" sz="1200" dirty="0">
                <a:latin typeface="Courier New" panose="02070309020205020404" pitchFamily="49" charset="0"/>
                <a:cs typeface="Courier New" panose="02070309020205020404" pitchFamily="49" charset="0"/>
              </a:rPr>
              <a:t>s_not_b64      exec, exec</a:t>
            </a:r>
          </a:p>
          <a:p>
            <a:r>
              <a:rPr lang="de-DE" sz="1200" dirty="0">
                <a:latin typeface="Courier New" panose="02070309020205020404" pitchFamily="49" charset="0"/>
                <a:cs typeface="Courier New" panose="02070309020205020404" pitchFamily="49" charset="0"/>
              </a:rPr>
              <a:t>s_branch_execz block_d</a:t>
            </a:r>
          </a:p>
          <a:p>
            <a:r>
              <a:rPr lang="de-DE" sz="1200" b="1" dirty="0">
                <a:solidFill>
                  <a:srgbClr val="7030A0"/>
                </a:solidFill>
                <a:latin typeface="Courier New" panose="02070309020205020404" pitchFamily="49" charset="0"/>
                <a:cs typeface="Courier New" panose="02070309020205020404" pitchFamily="49" charset="0"/>
              </a:rPr>
              <a:t>block_c:</a:t>
            </a:r>
          </a:p>
          <a:p>
            <a:r>
              <a:rPr lang="de-DE" sz="1200" dirty="0">
                <a:latin typeface="Courier New" panose="02070309020205020404" pitchFamily="49" charset="0"/>
                <a:cs typeface="Courier New" panose="02070309020205020404" pitchFamily="49" charset="0"/>
              </a:rPr>
              <a:t>; ‘else‘ part: computeBasic();</a:t>
            </a:r>
          </a:p>
          <a:p>
            <a:r>
              <a:rPr lang="de-DE" sz="1200" b="1" dirty="0">
                <a:solidFill>
                  <a:schemeClr val="accent3"/>
                </a:solidFill>
                <a:latin typeface="Courier New" panose="02070309020205020404" pitchFamily="49" charset="0"/>
                <a:cs typeface="Courier New" panose="02070309020205020404" pitchFamily="49" charset="0"/>
              </a:rPr>
              <a:t>block_d:</a:t>
            </a:r>
          </a:p>
          <a:p>
            <a:r>
              <a:rPr lang="de-DE" sz="1200" dirty="0">
                <a:latin typeface="Courier New" panose="02070309020205020404" pitchFamily="49" charset="0"/>
                <a:cs typeface="Courier New" panose="02070309020205020404" pitchFamily="49" charset="0"/>
              </a:rPr>
              <a:t>s_mov_b64      exec, s[0:1]</a:t>
            </a:r>
          </a:p>
          <a:p>
            <a:r>
              <a:rPr lang="de-DE" sz="1200" dirty="0">
                <a:latin typeface="Courier New" panose="02070309020205020404" pitchFamily="49" charset="0"/>
                <a:cs typeface="Courier New" panose="02070309020205020404" pitchFamily="49" charset="0"/>
              </a:rPr>
              <a:t>;code afterwards</a:t>
            </a:r>
          </a:p>
          <a:p>
            <a:r>
              <a:rPr lang="de-DE"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40980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C6FDB2-7E5B-4EC7-8B96-9B50F199B875}"/>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4037C42B-941E-47FF-B44F-3197A96401CF}"/>
              </a:ext>
            </a:extLst>
          </p:cNvPr>
          <p:cNvSpPr>
            <a:spLocks noGrp="1"/>
          </p:cNvSpPr>
          <p:nvPr>
            <p:ph type="title"/>
          </p:nvPr>
        </p:nvSpPr>
        <p:spPr/>
        <p:txBody>
          <a:bodyPr/>
          <a:lstStyle/>
          <a:p>
            <a:r>
              <a:rPr lang="de-DE" dirty="0"/>
              <a:t>Execution Mask - Branches</a:t>
            </a:r>
            <a:endParaRPr lang="en-DE" dirty="0"/>
          </a:p>
        </p:txBody>
      </p:sp>
      <p:grpSp>
        <p:nvGrpSpPr>
          <p:cNvPr id="2" name="Group 1">
            <a:extLst>
              <a:ext uri="{FF2B5EF4-FFF2-40B4-BE49-F238E27FC236}">
                <a16:creationId xmlns:a16="http://schemas.microsoft.com/office/drawing/2014/main" id="{F36E6950-9D1B-407F-9718-9B9CF9E708E0}"/>
              </a:ext>
            </a:extLst>
          </p:cNvPr>
          <p:cNvGrpSpPr/>
          <p:nvPr/>
        </p:nvGrpSpPr>
        <p:grpSpPr>
          <a:xfrm>
            <a:off x="7694583" y="348802"/>
            <a:ext cx="938216" cy="4279139"/>
            <a:chOff x="7465720" y="305419"/>
            <a:chExt cx="938216" cy="4279139"/>
          </a:xfrm>
        </p:grpSpPr>
        <p:sp>
          <p:nvSpPr>
            <p:cNvPr id="8" name="Rectangle 7">
              <a:extLst>
                <a:ext uri="{FF2B5EF4-FFF2-40B4-BE49-F238E27FC236}">
                  <a16:creationId xmlns:a16="http://schemas.microsoft.com/office/drawing/2014/main" id="{E01C9DC6-9360-481E-8A65-05E5EE6821A9}"/>
                </a:ext>
              </a:extLst>
            </p:cNvPr>
            <p:cNvSpPr/>
            <p:nvPr/>
          </p:nvSpPr>
          <p:spPr>
            <a:xfrm>
              <a:off x="7465723" y="305419"/>
              <a:ext cx="938213" cy="74771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A</a:t>
              </a:r>
              <a:endParaRPr lang="en-DE" b="1" dirty="0">
                <a:solidFill>
                  <a:schemeClr val="bg1"/>
                </a:solidFill>
              </a:endParaRPr>
            </a:p>
          </p:txBody>
        </p:sp>
        <p:sp>
          <p:nvSpPr>
            <p:cNvPr id="9" name="Rectangle 8">
              <a:extLst>
                <a:ext uri="{FF2B5EF4-FFF2-40B4-BE49-F238E27FC236}">
                  <a16:creationId xmlns:a16="http://schemas.microsoft.com/office/drawing/2014/main" id="{62DC643A-9B99-49F0-8DE4-EE364C3192EB}"/>
                </a:ext>
              </a:extLst>
            </p:cNvPr>
            <p:cNvSpPr/>
            <p:nvPr/>
          </p:nvSpPr>
          <p:spPr>
            <a:xfrm>
              <a:off x="7465722" y="1482561"/>
              <a:ext cx="938213" cy="74771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B</a:t>
              </a:r>
              <a:endParaRPr lang="en-DE" b="1" dirty="0">
                <a:solidFill>
                  <a:schemeClr val="bg1"/>
                </a:solidFill>
              </a:endParaRPr>
            </a:p>
          </p:txBody>
        </p:sp>
        <p:sp>
          <p:nvSpPr>
            <p:cNvPr id="10" name="Rectangle 9">
              <a:extLst>
                <a:ext uri="{FF2B5EF4-FFF2-40B4-BE49-F238E27FC236}">
                  <a16:creationId xmlns:a16="http://schemas.microsoft.com/office/drawing/2014/main" id="{D30E279F-339B-4B3C-A58E-F36201FD0D05}"/>
                </a:ext>
              </a:extLst>
            </p:cNvPr>
            <p:cNvSpPr/>
            <p:nvPr/>
          </p:nvSpPr>
          <p:spPr>
            <a:xfrm>
              <a:off x="7465721" y="2659703"/>
              <a:ext cx="938213" cy="747713"/>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C</a:t>
              </a:r>
              <a:endParaRPr lang="en-DE" b="1" dirty="0">
                <a:solidFill>
                  <a:schemeClr val="bg1"/>
                </a:solidFill>
              </a:endParaRPr>
            </a:p>
          </p:txBody>
        </p:sp>
        <p:sp>
          <p:nvSpPr>
            <p:cNvPr id="11" name="Rectangle 10">
              <a:extLst>
                <a:ext uri="{FF2B5EF4-FFF2-40B4-BE49-F238E27FC236}">
                  <a16:creationId xmlns:a16="http://schemas.microsoft.com/office/drawing/2014/main" id="{FC953C90-ECD1-43FB-8D70-F6E545435E31}"/>
                </a:ext>
              </a:extLst>
            </p:cNvPr>
            <p:cNvSpPr/>
            <p:nvPr/>
          </p:nvSpPr>
          <p:spPr>
            <a:xfrm>
              <a:off x="7465720" y="3836845"/>
              <a:ext cx="938213" cy="747713"/>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D</a:t>
              </a:r>
              <a:endParaRPr lang="en-DE" b="1" dirty="0">
                <a:solidFill>
                  <a:schemeClr val="bg1"/>
                </a:solidFill>
              </a:endParaRPr>
            </a:p>
          </p:txBody>
        </p:sp>
        <p:cxnSp>
          <p:nvCxnSpPr>
            <p:cNvPr id="12" name="Straight Arrow Connector 11">
              <a:extLst>
                <a:ext uri="{FF2B5EF4-FFF2-40B4-BE49-F238E27FC236}">
                  <a16:creationId xmlns:a16="http://schemas.microsoft.com/office/drawing/2014/main" id="{79A78D22-0A6E-4D59-9CCB-D6CEDF23ECE2}"/>
                </a:ext>
              </a:extLst>
            </p:cNvPr>
            <p:cNvCxnSpPr>
              <a:stCxn id="8" idx="2"/>
              <a:endCxn id="9" idx="0"/>
            </p:cNvCxnSpPr>
            <p:nvPr/>
          </p:nvCxnSpPr>
          <p:spPr>
            <a:xfrm flipH="1">
              <a:off x="7934829" y="1053132"/>
              <a:ext cx="1" cy="429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C3853C0-ECB6-4E43-9A3B-1833DCD12874}"/>
                </a:ext>
              </a:extLst>
            </p:cNvPr>
            <p:cNvCxnSpPr>
              <a:stCxn id="9" idx="2"/>
              <a:endCxn id="10" idx="0"/>
            </p:cNvCxnSpPr>
            <p:nvPr/>
          </p:nvCxnSpPr>
          <p:spPr>
            <a:xfrm flipH="1">
              <a:off x="7934828" y="2230274"/>
              <a:ext cx="1" cy="429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3F3BDA9-A9CF-48D4-A6BA-360E7E5248BA}"/>
                </a:ext>
              </a:extLst>
            </p:cNvPr>
            <p:cNvCxnSpPr>
              <a:stCxn id="10" idx="2"/>
              <a:endCxn id="11" idx="0"/>
            </p:cNvCxnSpPr>
            <p:nvPr/>
          </p:nvCxnSpPr>
          <p:spPr>
            <a:xfrm flipH="1">
              <a:off x="7934827" y="3407416"/>
              <a:ext cx="1" cy="429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C14080BC-5573-4C2C-AA27-3DD15E9E4472}"/>
                </a:ext>
              </a:extLst>
            </p:cNvPr>
            <p:cNvCxnSpPr/>
            <p:nvPr/>
          </p:nvCxnSpPr>
          <p:spPr>
            <a:xfrm flipH="1">
              <a:off x="8403934" y="679276"/>
              <a:ext cx="2" cy="2354284"/>
            </a:xfrm>
            <a:prstGeom prst="bentConnector3">
              <a:avLst>
                <a:gd name="adj1" fmla="val -1143000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BC6EEE47-3B9F-4CDB-B6B2-B9CFFBF5B4A5}"/>
                </a:ext>
              </a:extLst>
            </p:cNvPr>
            <p:cNvCxnSpPr/>
            <p:nvPr/>
          </p:nvCxnSpPr>
          <p:spPr>
            <a:xfrm rot="10800000" flipV="1">
              <a:off x="7465720" y="1856418"/>
              <a:ext cx="2" cy="2354284"/>
            </a:xfrm>
            <a:prstGeom prst="bentConnector3">
              <a:avLst>
                <a:gd name="adj1" fmla="val 1143010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93BDD098-C798-4D62-AFA2-C20F4B093981}"/>
              </a:ext>
            </a:extLst>
          </p:cNvPr>
          <p:cNvSpPr txBox="1"/>
          <p:nvPr/>
        </p:nvSpPr>
        <p:spPr>
          <a:xfrm>
            <a:off x="4291897" y="1482561"/>
            <a:ext cx="2967479" cy="1077218"/>
          </a:xfrm>
          <a:prstGeom prst="rect">
            <a:avLst/>
          </a:prstGeom>
          <a:noFill/>
        </p:spPr>
        <p:txBody>
          <a:bodyPr wrap="none" rtlCol="0">
            <a:spAutoFit/>
          </a:bodyPr>
          <a:lstStyle/>
          <a:p>
            <a:r>
              <a:rPr lang="de-DE" sz="1600" dirty="0"/>
              <a:t>Save exec</a:t>
            </a:r>
          </a:p>
          <a:p>
            <a:endParaRPr lang="de-DE" sz="1600" dirty="0"/>
          </a:p>
          <a:p>
            <a:endParaRPr lang="de-DE" sz="1600" dirty="0"/>
          </a:p>
          <a:p>
            <a:r>
              <a:rPr lang="de-DE" sz="1600" dirty="0"/>
              <a:t>exec = result of test per thread</a:t>
            </a:r>
          </a:p>
        </p:txBody>
      </p:sp>
      <p:sp>
        <p:nvSpPr>
          <p:cNvPr id="18" name="TextBox 17">
            <a:extLst>
              <a:ext uri="{FF2B5EF4-FFF2-40B4-BE49-F238E27FC236}">
                <a16:creationId xmlns:a16="http://schemas.microsoft.com/office/drawing/2014/main" id="{02A4F706-E9DE-489C-B055-46DB16A8716C}"/>
              </a:ext>
            </a:extLst>
          </p:cNvPr>
          <p:cNvSpPr txBox="1"/>
          <p:nvPr/>
        </p:nvSpPr>
        <p:spPr>
          <a:xfrm>
            <a:off x="4291897" y="2977222"/>
            <a:ext cx="1189749" cy="338554"/>
          </a:xfrm>
          <a:prstGeom prst="rect">
            <a:avLst/>
          </a:prstGeom>
          <a:noFill/>
        </p:spPr>
        <p:txBody>
          <a:bodyPr wrap="none" rtlCol="0">
            <a:spAutoFit/>
          </a:bodyPr>
          <a:lstStyle/>
          <a:p>
            <a:r>
              <a:rPr lang="de-DE" sz="1600" dirty="0"/>
              <a:t>Invert exec</a:t>
            </a:r>
          </a:p>
        </p:txBody>
      </p:sp>
      <p:sp>
        <p:nvSpPr>
          <p:cNvPr id="19" name="TextBox 18">
            <a:extLst>
              <a:ext uri="{FF2B5EF4-FFF2-40B4-BE49-F238E27FC236}">
                <a16:creationId xmlns:a16="http://schemas.microsoft.com/office/drawing/2014/main" id="{BC79E2DD-910F-4912-B691-0E662F512A3C}"/>
              </a:ext>
            </a:extLst>
          </p:cNvPr>
          <p:cNvSpPr txBox="1"/>
          <p:nvPr/>
        </p:nvSpPr>
        <p:spPr>
          <a:xfrm>
            <a:off x="4282701" y="3923346"/>
            <a:ext cx="1393330" cy="338554"/>
          </a:xfrm>
          <a:prstGeom prst="rect">
            <a:avLst/>
          </a:prstGeom>
          <a:noFill/>
        </p:spPr>
        <p:txBody>
          <a:bodyPr wrap="none" rtlCol="0">
            <a:spAutoFit/>
          </a:bodyPr>
          <a:lstStyle/>
          <a:p>
            <a:r>
              <a:rPr lang="de-DE" sz="1600" dirty="0"/>
              <a:t>Restore exec</a:t>
            </a:r>
          </a:p>
        </p:txBody>
      </p:sp>
      <p:sp>
        <p:nvSpPr>
          <p:cNvPr id="21" name="Rectangle 20">
            <a:extLst>
              <a:ext uri="{FF2B5EF4-FFF2-40B4-BE49-F238E27FC236}">
                <a16:creationId xmlns:a16="http://schemas.microsoft.com/office/drawing/2014/main" id="{D89BF3EF-1384-4835-AC90-596CB368D265}"/>
              </a:ext>
            </a:extLst>
          </p:cNvPr>
          <p:cNvSpPr/>
          <p:nvPr/>
        </p:nvSpPr>
        <p:spPr>
          <a:xfrm>
            <a:off x="227971" y="1264146"/>
            <a:ext cx="4054729" cy="3224808"/>
          </a:xfrm>
          <a:prstGeom prst="rect">
            <a:avLst/>
          </a:prstGeom>
          <a:solidFill>
            <a:schemeClr val="accent4">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latin typeface="Courier New" panose="02070309020205020404" pitchFamily="49" charset="0"/>
                <a:cs typeface="Courier New" panose="02070309020205020404" pitchFamily="49" charset="0"/>
              </a:rPr>
              <a:t>…</a:t>
            </a:r>
          </a:p>
          <a:p>
            <a:r>
              <a:rPr lang="de-DE" sz="1200" b="1" dirty="0">
                <a:solidFill>
                  <a:schemeClr val="accent1"/>
                </a:solidFill>
                <a:latin typeface="Courier New" panose="02070309020205020404" pitchFamily="49" charset="0"/>
                <a:cs typeface="Courier New" panose="02070309020205020404" pitchFamily="49" charset="0"/>
              </a:rPr>
              <a:t>block_a:</a:t>
            </a:r>
          </a:p>
          <a:p>
            <a:r>
              <a:rPr lang="de-DE" sz="1200" dirty="0">
                <a:latin typeface="Courier New" panose="02070309020205020404" pitchFamily="49" charset="0"/>
                <a:cs typeface="Courier New" panose="02070309020205020404" pitchFamily="49" charset="0"/>
              </a:rPr>
              <a:t>s_mov_b64      s[0:1], exec</a:t>
            </a:r>
          </a:p>
          <a:p>
            <a:r>
              <a:rPr lang="de-DE" sz="1200" dirty="0">
                <a:latin typeface="Courier New" panose="02070309020205020404" pitchFamily="49" charset="0"/>
                <a:cs typeface="Courier New" panose="02070309020205020404" pitchFamily="49" charset="0"/>
              </a:rPr>
              <a:t>; condition test, writes results to s[2:3]</a:t>
            </a:r>
          </a:p>
          <a:p>
            <a:r>
              <a:rPr lang="de-DE" sz="1200" dirty="0">
                <a:latin typeface="Courier New" panose="02070309020205020404" pitchFamily="49" charset="0"/>
                <a:cs typeface="Courier New" panose="02070309020205020404" pitchFamily="49" charset="0"/>
              </a:rPr>
              <a:t>s_mov_b64      s[2:3], condition</a:t>
            </a:r>
          </a:p>
          <a:p>
            <a:r>
              <a:rPr lang="de-DE" sz="1200" dirty="0">
                <a:latin typeface="Courier New" panose="02070309020205020404" pitchFamily="49" charset="0"/>
                <a:cs typeface="Courier New" panose="02070309020205020404" pitchFamily="49" charset="0"/>
              </a:rPr>
              <a:t>s_mov_b64      exec, s[2:3]</a:t>
            </a:r>
          </a:p>
          <a:p>
            <a:r>
              <a:rPr lang="de-DE" sz="1200" dirty="0">
                <a:latin typeface="Courier New" panose="02070309020205020404" pitchFamily="49" charset="0"/>
                <a:cs typeface="Courier New" panose="02070309020205020404" pitchFamily="49" charset="0"/>
              </a:rPr>
              <a:t>s_branch_execz block_c</a:t>
            </a:r>
          </a:p>
          <a:p>
            <a:r>
              <a:rPr lang="de-DE" sz="1200" b="1" dirty="0">
                <a:solidFill>
                  <a:srgbClr val="FFFF00"/>
                </a:solidFill>
                <a:latin typeface="Courier New" panose="02070309020205020404" pitchFamily="49" charset="0"/>
                <a:cs typeface="Courier New" panose="02070309020205020404" pitchFamily="49" charset="0"/>
              </a:rPr>
              <a:t>block_b:</a:t>
            </a:r>
          </a:p>
          <a:p>
            <a:r>
              <a:rPr lang="de-DE" sz="1200" dirty="0">
                <a:latin typeface="Courier New" panose="02070309020205020404" pitchFamily="49" charset="0"/>
                <a:cs typeface="Courier New" panose="02070309020205020404" pitchFamily="49" charset="0"/>
              </a:rPr>
              <a:t>; ‘if‘ part: computeDetail();</a:t>
            </a:r>
          </a:p>
          <a:p>
            <a:r>
              <a:rPr lang="de-DE" sz="1200" dirty="0">
                <a:latin typeface="Courier New" panose="02070309020205020404" pitchFamily="49" charset="0"/>
                <a:cs typeface="Courier New" panose="02070309020205020404" pitchFamily="49" charset="0"/>
              </a:rPr>
              <a:t>s_not_b64      exec, exec</a:t>
            </a:r>
          </a:p>
          <a:p>
            <a:r>
              <a:rPr lang="de-DE" sz="1200" dirty="0">
                <a:latin typeface="Courier New" panose="02070309020205020404" pitchFamily="49" charset="0"/>
                <a:cs typeface="Courier New" panose="02070309020205020404" pitchFamily="49" charset="0"/>
              </a:rPr>
              <a:t>s_branch_execz block_d</a:t>
            </a:r>
          </a:p>
          <a:p>
            <a:r>
              <a:rPr lang="de-DE" sz="1200" b="1" dirty="0">
                <a:solidFill>
                  <a:srgbClr val="7030A0"/>
                </a:solidFill>
                <a:latin typeface="Courier New" panose="02070309020205020404" pitchFamily="49" charset="0"/>
                <a:cs typeface="Courier New" panose="02070309020205020404" pitchFamily="49" charset="0"/>
              </a:rPr>
              <a:t>block_c:</a:t>
            </a:r>
          </a:p>
          <a:p>
            <a:r>
              <a:rPr lang="de-DE" sz="1200" dirty="0">
                <a:latin typeface="Courier New" panose="02070309020205020404" pitchFamily="49" charset="0"/>
                <a:cs typeface="Courier New" panose="02070309020205020404" pitchFamily="49" charset="0"/>
              </a:rPr>
              <a:t>; ‘else‘ part: computeBasic();</a:t>
            </a:r>
          </a:p>
          <a:p>
            <a:r>
              <a:rPr lang="de-DE" sz="1200" b="1" dirty="0">
                <a:solidFill>
                  <a:schemeClr val="accent3"/>
                </a:solidFill>
                <a:latin typeface="Courier New" panose="02070309020205020404" pitchFamily="49" charset="0"/>
                <a:cs typeface="Courier New" panose="02070309020205020404" pitchFamily="49" charset="0"/>
              </a:rPr>
              <a:t>block_d:</a:t>
            </a:r>
          </a:p>
          <a:p>
            <a:r>
              <a:rPr lang="de-DE" sz="1200" dirty="0">
                <a:latin typeface="Courier New" panose="02070309020205020404" pitchFamily="49" charset="0"/>
                <a:cs typeface="Courier New" panose="02070309020205020404" pitchFamily="49" charset="0"/>
              </a:rPr>
              <a:t>s_mov_b64      exec, s[0:1]</a:t>
            </a:r>
          </a:p>
          <a:p>
            <a:r>
              <a:rPr lang="de-DE" sz="1200" dirty="0">
                <a:latin typeface="Courier New" panose="02070309020205020404" pitchFamily="49" charset="0"/>
                <a:cs typeface="Courier New" panose="02070309020205020404" pitchFamily="49" charset="0"/>
              </a:rPr>
              <a:t>;code afterwards</a:t>
            </a:r>
          </a:p>
          <a:p>
            <a:r>
              <a:rPr lang="de-DE"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50113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5" name="Group 474">
            <a:extLst>
              <a:ext uri="{FF2B5EF4-FFF2-40B4-BE49-F238E27FC236}">
                <a16:creationId xmlns:a16="http://schemas.microsoft.com/office/drawing/2014/main" id="{03EDB369-1EEC-4667-BE6E-BECC102012AC}"/>
              </a:ext>
            </a:extLst>
          </p:cNvPr>
          <p:cNvGrpSpPr/>
          <p:nvPr/>
        </p:nvGrpSpPr>
        <p:grpSpPr>
          <a:xfrm>
            <a:off x="263595" y="0"/>
            <a:ext cx="8746231" cy="4707804"/>
            <a:chOff x="286833" y="145882"/>
            <a:chExt cx="11558822" cy="6221730"/>
          </a:xfrm>
        </p:grpSpPr>
        <p:grpSp>
          <p:nvGrpSpPr>
            <p:cNvPr id="6" name="Group 5">
              <a:extLst>
                <a:ext uri="{FF2B5EF4-FFF2-40B4-BE49-F238E27FC236}">
                  <a16:creationId xmlns:a16="http://schemas.microsoft.com/office/drawing/2014/main" id="{D165892F-7839-4F4F-9E3B-5A3576E548A7}"/>
                </a:ext>
              </a:extLst>
            </p:cNvPr>
            <p:cNvGrpSpPr/>
            <p:nvPr/>
          </p:nvGrpSpPr>
          <p:grpSpPr>
            <a:xfrm>
              <a:off x="286833" y="852684"/>
              <a:ext cx="11521536" cy="150560"/>
              <a:chOff x="286833" y="852684"/>
              <a:chExt cx="11521536" cy="150560"/>
            </a:xfrm>
          </p:grpSpPr>
          <p:sp>
            <p:nvSpPr>
              <p:cNvPr id="7" name="Rectangle 6">
                <a:extLst>
                  <a:ext uri="{FF2B5EF4-FFF2-40B4-BE49-F238E27FC236}">
                    <a16:creationId xmlns:a16="http://schemas.microsoft.com/office/drawing/2014/main" id="{4217A7CB-43B0-4E08-B27A-A14852FA3BBD}"/>
                  </a:ext>
                </a:extLst>
              </p:cNvPr>
              <p:cNvSpPr/>
              <p:nvPr/>
            </p:nvSpPr>
            <p:spPr>
              <a:xfrm>
                <a:off x="286833" y="85842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8" name="Rectangle 7">
                <a:extLst>
                  <a:ext uri="{FF2B5EF4-FFF2-40B4-BE49-F238E27FC236}">
                    <a16:creationId xmlns:a16="http://schemas.microsoft.com/office/drawing/2014/main" id="{3F76AF75-201A-4420-90AC-168BC31FEF55}"/>
                  </a:ext>
                </a:extLst>
              </p:cNvPr>
              <p:cNvSpPr/>
              <p:nvPr/>
            </p:nvSpPr>
            <p:spPr>
              <a:xfrm>
                <a:off x="467908" y="85842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9" name="Rectangle 8">
                <a:extLst>
                  <a:ext uri="{FF2B5EF4-FFF2-40B4-BE49-F238E27FC236}">
                    <a16:creationId xmlns:a16="http://schemas.microsoft.com/office/drawing/2014/main" id="{BB3F9618-4352-40D3-BAB6-ECD012035983}"/>
                  </a:ext>
                </a:extLst>
              </p:cNvPr>
              <p:cNvSpPr/>
              <p:nvPr/>
            </p:nvSpPr>
            <p:spPr>
              <a:xfrm>
                <a:off x="649136" y="85842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0" name="Rectangle 9">
                <a:extLst>
                  <a:ext uri="{FF2B5EF4-FFF2-40B4-BE49-F238E27FC236}">
                    <a16:creationId xmlns:a16="http://schemas.microsoft.com/office/drawing/2014/main" id="{4F1F15B0-FA0E-4932-9C6A-93C150D96669}"/>
                  </a:ext>
                </a:extLst>
              </p:cNvPr>
              <p:cNvSpPr/>
              <p:nvPr/>
            </p:nvSpPr>
            <p:spPr>
              <a:xfrm>
                <a:off x="828772" y="85924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1" name="Rectangle 10">
                <a:extLst>
                  <a:ext uri="{FF2B5EF4-FFF2-40B4-BE49-F238E27FC236}">
                    <a16:creationId xmlns:a16="http://schemas.microsoft.com/office/drawing/2014/main" id="{C689573E-6299-41AF-8E7B-86A5E7409057}"/>
                  </a:ext>
                </a:extLst>
              </p:cNvPr>
              <p:cNvSpPr/>
              <p:nvPr/>
            </p:nvSpPr>
            <p:spPr>
              <a:xfrm>
                <a:off x="1008408" y="85842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2" name="Rectangle 11">
                <a:extLst>
                  <a:ext uri="{FF2B5EF4-FFF2-40B4-BE49-F238E27FC236}">
                    <a16:creationId xmlns:a16="http://schemas.microsoft.com/office/drawing/2014/main" id="{5675C260-6421-49D4-8ED3-1693403D797D}"/>
                  </a:ext>
                </a:extLst>
              </p:cNvPr>
              <p:cNvSpPr/>
              <p:nvPr/>
            </p:nvSpPr>
            <p:spPr>
              <a:xfrm>
                <a:off x="1189483" y="85842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3" name="Rectangle 12">
                <a:extLst>
                  <a:ext uri="{FF2B5EF4-FFF2-40B4-BE49-F238E27FC236}">
                    <a16:creationId xmlns:a16="http://schemas.microsoft.com/office/drawing/2014/main" id="{09C0E9FB-3CE8-4C4A-AB01-717F0953E390}"/>
                  </a:ext>
                </a:extLst>
              </p:cNvPr>
              <p:cNvSpPr/>
              <p:nvPr/>
            </p:nvSpPr>
            <p:spPr>
              <a:xfrm>
                <a:off x="1370711" y="85842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4" name="Rectangle 13">
                <a:extLst>
                  <a:ext uri="{FF2B5EF4-FFF2-40B4-BE49-F238E27FC236}">
                    <a16:creationId xmlns:a16="http://schemas.microsoft.com/office/drawing/2014/main" id="{7E5011FC-FA1F-4D7E-9DB0-EE56EA2D3914}"/>
                  </a:ext>
                </a:extLst>
              </p:cNvPr>
              <p:cNvSpPr/>
              <p:nvPr/>
            </p:nvSpPr>
            <p:spPr>
              <a:xfrm>
                <a:off x="1550347" y="85924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5" name="Rectangle 14">
                <a:extLst>
                  <a:ext uri="{FF2B5EF4-FFF2-40B4-BE49-F238E27FC236}">
                    <a16:creationId xmlns:a16="http://schemas.microsoft.com/office/drawing/2014/main" id="{DA7B75B5-E1FB-42DD-A4B7-501144E4E70C}"/>
                  </a:ext>
                </a:extLst>
              </p:cNvPr>
              <p:cNvSpPr/>
              <p:nvPr/>
            </p:nvSpPr>
            <p:spPr>
              <a:xfrm>
                <a:off x="1732976" y="85760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6" name="Rectangle 15">
                <a:extLst>
                  <a:ext uri="{FF2B5EF4-FFF2-40B4-BE49-F238E27FC236}">
                    <a16:creationId xmlns:a16="http://schemas.microsoft.com/office/drawing/2014/main" id="{C407D109-BE3F-435D-901A-443F487F3A0B}"/>
                  </a:ext>
                </a:extLst>
              </p:cNvPr>
              <p:cNvSpPr/>
              <p:nvPr/>
            </p:nvSpPr>
            <p:spPr>
              <a:xfrm>
                <a:off x="1914051" y="85760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7" name="Rectangle 16">
                <a:extLst>
                  <a:ext uri="{FF2B5EF4-FFF2-40B4-BE49-F238E27FC236}">
                    <a16:creationId xmlns:a16="http://schemas.microsoft.com/office/drawing/2014/main" id="{FCC77CEE-14AC-41C6-86C7-7AF7BD15AEEA}"/>
                  </a:ext>
                </a:extLst>
              </p:cNvPr>
              <p:cNvSpPr/>
              <p:nvPr/>
            </p:nvSpPr>
            <p:spPr>
              <a:xfrm>
                <a:off x="2095279" y="85760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8" name="Rectangle 17">
                <a:extLst>
                  <a:ext uri="{FF2B5EF4-FFF2-40B4-BE49-F238E27FC236}">
                    <a16:creationId xmlns:a16="http://schemas.microsoft.com/office/drawing/2014/main" id="{67943FEE-1672-471A-94CD-8D560F34382B}"/>
                  </a:ext>
                </a:extLst>
              </p:cNvPr>
              <p:cNvSpPr/>
              <p:nvPr/>
            </p:nvSpPr>
            <p:spPr>
              <a:xfrm>
                <a:off x="2274915" y="85842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9" name="Rectangle 18">
                <a:extLst>
                  <a:ext uri="{FF2B5EF4-FFF2-40B4-BE49-F238E27FC236}">
                    <a16:creationId xmlns:a16="http://schemas.microsoft.com/office/drawing/2014/main" id="{F8896202-F57B-4AEF-B0DB-914BC3957597}"/>
                  </a:ext>
                </a:extLst>
              </p:cNvPr>
              <p:cNvSpPr/>
              <p:nvPr/>
            </p:nvSpPr>
            <p:spPr>
              <a:xfrm>
                <a:off x="2454551" y="85760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0" name="Rectangle 19">
                <a:extLst>
                  <a:ext uri="{FF2B5EF4-FFF2-40B4-BE49-F238E27FC236}">
                    <a16:creationId xmlns:a16="http://schemas.microsoft.com/office/drawing/2014/main" id="{0873611C-8DB5-4056-8778-2689577F288B}"/>
                  </a:ext>
                </a:extLst>
              </p:cNvPr>
              <p:cNvSpPr/>
              <p:nvPr/>
            </p:nvSpPr>
            <p:spPr>
              <a:xfrm>
                <a:off x="2635626" y="85760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1" name="Rectangle 20">
                <a:extLst>
                  <a:ext uri="{FF2B5EF4-FFF2-40B4-BE49-F238E27FC236}">
                    <a16:creationId xmlns:a16="http://schemas.microsoft.com/office/drawing/2014/main" id="{7741E817-42EB-4A36-BB5A-4EB4E1A304F2}"/>
                  </a:ext>
                </a:extLst>
              </p:cNvPr>
              <p:cNvSpPr/>
              <p:nvPr/>
            </p:nvSpPr>
            <p:spPr>
              <a:xfrm>
                <a:off x="2816854" y="85760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2" name="Rectangle 21">
                <a:extLst>
                  <a:ext uri="{FF2B5EF4-FFF2-40B4-BE49-F238E27FC236}">
                    <a16:creationId xmlns:a16="http://schemas.microsoft.com/office/drawing/2014/main" id="{B724A4F1-B309-4738-9B61-1E7970A3E89E}"/>
                  </a:ext>
                </a:extLst>
              </p:cNvPr>
              <p:cNvSpPr/>
              <p:nvPr/>
            </p:nvSpPr>
            <p:spPr>
              <a:xfrm>
                <a:off x="2996490" y="85842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3" name="Rectangle 22">
                <a:extLst>
                  <a:ext uri="{FF2B5EF4-FFF2-40B4-BE49-F238E27FC236}">
                    <a16:creationId xmlns:a16="http://schemas.microsoft.com/office/drawing/2014/main" id="{7844517E-18F5-420F-94DA-737AA2084B71}"/>
                  </a:ext>
                </a:extLst>
              </p:cNvPr>
              <p:cNvSpPr/>
              <p:nvPr/>
            </p:nvSpPr>
            <p:spPr>
              <a:xfrm>
                <a:off x="3176126" y="85678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4" name="Rectangle 23">
                <a:extLst>
                  <a:ext uri="{FF2B5EF4-FFF2-40B4-BE49-F238E27FC236}">
                    <a16:creationId xmlns:a16="http://schemas.microsoft.com/office/drawing/2014/main" id="{08F30617-F643-4CFF-AC20-572DE2D6F6BB}"/>
                  </a:ext>
                </a:extLst>
              </p:cNvPr>
              <p:cNvSpPr/>
              <p:nvPr/>
            </p:nvSpPr>
            <p:spPr>
              <a:xfrm>
                <a:off x="3357201" y="85678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5" name="Rectangle 24">
                <a:extLst>
                  <a:ext uri="{FF2B5EF4-FFF2-40B4-BE49-F238E27FC236}">
                    <a16:creationId xmlns:a16="http://schemas.microsoft.com/office/drawing/2014/main" id="{E6D6A1E7-CF4D-4118-A440-7D090F124D0C}"/>
                  </a:ext>
                </a:extLst>
              </p:cNvPr>
              <p:cNvSpPr/>
              <p:nvPr/>
            </p:nvSpPr>
            <p:spPr>
              <a:xfrm>
                <a:off x="3538429" y="85678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6" name="Rectangle 25">
                <a:extLst>
                  <a:ext uri="{FF2B5EF4-FFF2-40B4-BE49-F238E27FC236}">
                    <a16:creationId xmlns:a16="http://schemas.microsoft.com/office/drawing/2014/main" id="{38CFFBBC-BD0D-4B87-B182-56A7564C69F5}"/>
                  </a:ext>
                </a:extLst>
              </p:cNvPr>
              <p:cNvSpPr/>
              <p:nvPr/>
            </p:nvSpPr>
            <p:spPr>
              <a:xfrm>
                <a:off x="3718065" y="85760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7" name="Rectangle 26">
                <a:extLst>
                  <a:ext uri="{FF2B5EF4-FFF2-40B4-BE49-F238E27FC236}">
                    <a16:creationId xmlns:a16="http://schemas.microsoft.com/office/drawing/2014/main" id="{B634219C-E199-4812-9A7A-C10D8622A442}"/>
                  </a:ext>
                </a:extLst>
              </p:cNvPr>
              <p:cNvSpPr/>
              <p:nvPr/>
            </p:nvSpPr>
            <p:spPr>
              <a:xfrm>
                <a:off x="3897701" y="85678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8" name="Rectangle 27">
                <a:extLst>
                  <a:ext uri="{FF2B5EF4-FFF2-40B4-BE49-F238E27FC236}">
                    <a16:creationId xmlns:a16="http://schemas.microsoft.com/office/drawing/2014/main" id="{03B88767-1B60-4565-8F9D-B958509BF2C6}"/>
                  </a:ext>
                </a:extLst>
              </p:cNvPr>
              <p:cNvSpPr/>
              <p:nvPr/>
            </p:nvSpPr>
            <p:spPr>
              <a:xfrm>
                <a:off x="4078776" y="85678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9" name="Rectangle 28">
                <a:extLst>
                  <a:ext uri="{FF2B5EF4-FFF2-40B4-BE49-F238E27FC236}">
                    <a16:creationId xmlns:a16="http://schemas.microsoft.com/office/drawing/2014/main" id="{E46E4DA0-05EC-4561-89EA-4CC6708FBC42}"/>
                  </a:ext>
                </a:extLst>
              </p:cNvPr>
              <p:cNvSpPr/>
              <p:nvPr/>
            </p:nvSpPr>
            <p:spPr>
              <a:xfrm>
                <a:off x="4260004" y="85678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0" name="Rectangle 29">
                <a:extLst>
                  <a:ext uri="{FF2B5EF4-FFF2-40B4-BE49-F238E27FC236}">
                    <a16:creationId xmlns:a16="http://schemas.microsoft.com/office/drawing/2014/main" id="{0AB1304C-6094-4AD8-B308-E97B536753EE}"/>
                  </a:ext>
                </a:extLst>
              </p:cNvPr>
              <p:cNvSpPr/>
              <p:nvPr/>
            </p:nvSpPr>
            <p:spPr>
              <a:xfrm>
                <a:off x="4439640" y="85760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1" name="Rectangle 30">
                <a:extLst>
                  <a:ext uri="{FF2B5EF4-FFF2-40B4-BE49-F238E27FC236}">
                    <a16:creationId xmlns:a16="http://schemas.microsoft.com/office/drawing/2014/main" id="{289CF275-DEA9-486D-9E11-32372E3E2352}"/>
                  </a:ext>
                </a:extLst>
              </p:cNvPr>
              <p:cNvSpPr/>
              <p:nvPr/>
            </p:nvSpPr>
            <p:spPr>
              <a:xfrm>
                <a:off x="4622269" y="85596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2" name="Rectangle 31">
                <a:extLst>
                  <a:ext uri="{FF2B5EF4-FFF2-40B4-BE49-F238E27FC236}">
                    <a16:creationId xmlns:a16="http://schemas.microsoft.com/office/drawing/2014/main" id="{661E59A2-703F-4CE8-8224-B5B7C484D4C0}"/>
                  </a:ext>
                </a:extLst>
              </p:cNvPr>
              <p:cNvSpPr/>
              <p:nvPr/>
            </p:nvSpPr>
            <p:spPr>
              <a:xfrm>
                <a:off x="4803344" y="85596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3" name="Rectangle 32">
                <a:extLst>
                  <a:ext uri="{FF2B5EF4-FFF2-40B4-BE49-F238E27FC236}">
                    <a16:creationId xmlns:a16="http://schemas.microsoft.com/office/drawing/2014/main" id="{B62FB048-454D-4BCB-B590-1AF4BD38F7C6}"/>
                  </a:ext>
                </a:extLst>
              </p:cNvPr>
              <p:cNvSpPr/>
              <p:nvPr/>
            </p:nvSpPr>
            <p:spPr>
              <a:xfrm>
                <a:off x="4984572" y="85596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4" name="Rectangle 33">
                <a:extLst>
                  <a:ext uri="{FF2B5EF4-FFF2-40B4-BE49-F238E27FC236}">
                    <a16:creationId xmlns:a16="http://schemas.microsoft.com/office/drawing/2014/main" id="{D6B8AADD-E6D9-42DB-BF2E-BF108919F901}"/>
                  </a:ext>
                </a:extLst>
              </p:cNvPr>
              <p:cNvSpPr/>
              <p:nvPr/>
            </p:nvSpPr>
            <p:spPr>
              <a:xfrm>
                <a:off x="5164208" y="85678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5" name="Rectangle 34">
                <a:extLst>
                  <a:ext uri="{FF2B5EF4-FFF2-40B4-BE49-F238E27FC236}">
                    <a16:creationId xmlns:a16="http://schemas.microsoft.com/office/drawing/2014/main" id="{F783F7F3-E950-4C3B-86AA-DE6B6986B829}"/>
                  </a:ext>
                </a:extLst>
              </p:cNvPr>
              <p:cNvSpPr/>
              <p:nvPr/>
            </p:nvSpPr>
            <p:spPr>
              <a:xfrm>
                <a:off x="5343844" y="85596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6" name="Rectangle 35">
                <a:extLst>
                  <a:ext uri="{FF2B5EF4-FFF2-40B4-BE49-F238E27FC236}">
                    <a16:creationId xmlns:a16="http://schemas.microsoft.com/office/drawing/2014/main" id="{B74EE012-714C-4C33-8683-E102103FC279}"/>
                  </a:ext>
                </a:extLst>
              </p:cNvPr>
              <p:cNvSpPr/>
              <p:nvPr/>
            </p:nvSpPr>
            <p:spPr>
              <a:xfrm>
                <a:off x="5524919" y="85596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7" name="Rectangle 36">
                <a:extLst>
                  <a:ext uri="{FF2B5EF4-FFF2-40B4-BE49-F238E27FC236}">
                    <a16:creationId xmlns:a16="http://schemas.microsoft.com/office/drawing/2014/main" id="{0E5BF6E4-860E-44DB-AF4E-A7AB6820FBE6}"/>
                  </a:ext>
                </a:extLst>
              </p:cNvPr>
              <p:cNvSpPr/>
              <p:nvPr/>
            </p:nvSpPr>
            <p:spPr>
              <a:xfrm>
                <a:off x="5706147" y="85596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8" name="Rectangle 37">
                <a:extLst>
                  <a:ext uri="{FF2B5EF4-FFF2-40B4-BE49-F238E27FC236}">
                    <a16:creationId xmlns:a16="http://schemas.microsoft.com/office/drawing/2014/main" id="{7A1D04B3-5CD3-406D-B33B-F35CB8B9328A}"/>
                  </a:ext>
                </a:extLst>
              </p:cNvPr>
              <p:cNvSpPr/>
              <p:nvPr/>
            </p:nvSpPr>
            <p:spPr>
              <a:xfrm>
                <a:off x="5885783" y="85678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9" name="Rectangle 38">
                <a:extLst>
                  <a:ext uri="{FF2B5EF4-FFF2-40B4-BE49-F238E27FC236}">
                    <a16:creationId xmlns:a16="http://schemas.microsoft.com/office/drawing/2014/main" id="{9B8003CC-5E97-4919-B6A9-AA252B3D991C}"/>
                  </a:ext>
                </a:extLst>
              </p:cNvPr>
              <p:cNvSpPr/>
              <p:nvPr/>
            </p:nvSpPr>
            <p:spPr>
              <a:xfrm>
                <a:off x="6065419" y="85514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0" name="Rectangle 39">
                <a:extLst>
                  <a:ext uri="{FF2B5EF4-FFF2-40B4-BE49-F238E27FC236}">
                    <a16:creationId xmlns:a16="http://schemas.microsoft.com/office/drawing/2014/main" id="{2AB0A71D-7C64-4C11-88F2-0323555D4854}"/>
                  </a:ext>
                </a:extLst>
              </p:cNvPr>
              <p:cNvSpPr/>
              <p:nvPr/>
            </p:nvSpPr>
            <p:spPr>
              <a:xfrm>
                <a:off x="6246494" y="85514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1" name="Rectangle 40">
                <a:extLst>
                  <a:ext uri="{FF2B5EF4-FFF2-40B4-BE49-F238E27FC236}">
                    <a16:creationId xmlns:a16="http://schemas.microsoft.com/office/drawing/2014/main" id="{BA7D14CF-CE18-4768-9915-E4073FC8EE81}"/>
                  </a:ext>
                </a:extLst>
              </p:cNvPr>
              <p:cNvSpPr/>
              <p:nvPr/>
            </p:nvSpPr>
            <p:spPr>
              <a:xfrm>
                <a:off x="6427722" y="85514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2" name="Rectangle 41">
                <a:extLst>
                  <a:ext uri="{FF2B5EF4-FFF2-40B4-BE49-F238E27FC236}">
                    <a16:creationId xmlns:a16="http://schemas.microsoft.com/office/drawing/2014/main" id="{38D98104-762B-4BAC-A343-EF7AE847C573}"/>
                  </a:ext>
                </a:extLst>
              </p:cNvPr>
              <p:cNvSpPr/>
              <p:nvPr/>
            </p:nvSpPr>
            <p:spPr>
              <a:xfrm>
                <a:off x="6607358" y="85596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3" name="Rectangle 42">
                <a:extLst>
                  <a:ext uri="{FF2B5EF4-FFF2-40B4-BE49-F238E27FC236}">
                    <a16:creationId xmlns:a16="http://schemas.microsoft.com/office/drawing/2014/main" id="{144BF58E-8B60-4203-B0B0-74A8F6D017CD}"/>
                  </a:ext>
                </a:extLst>
              </p:cNvPr>
              <p:cNvSpPr/>
              <p:nvPr/>
            </p:nvSpPr>
            <p:spPr>
              <a:xfrm>
                <a:off x="6786994" y="85514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4" name="Rectangle 43">
                <a:extLst>
                  <a:ext uri="{FF2B5EF4-FFF2-40B4-BE49-F238E27FC236}">
                    <a16:creationId xmlns:a16="http://schemas.microsoft.com/office/drawing/2014/main" id="{F24054A8-A148-4E97-B7B8-3806AC91056F}"/>
                  </a:ext>
                </a:extLst>
              </p:cNvPr>
              <p:cNvSpPr/>
              <p:nvPr/>
            </p:nvSpPr>
            <p:spPr>
              <a:xfrm>
                <a:off x="6968069" y="85514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5" name="Rectangle 44">
                <a:extLst>
                  <a:ext uri="{FF2B5EF4-FFF2-40B4-BE49-F238E27FC236}">
                    <a16:creationId xmlns:a16="http://schemas.microsoft.com/office/drawing/2014/main" id="{A2F9B812-3E55-436B-AA03-3E7F23E0401E}"/>
                  </a:ext>
                </a:extLst>
              </p:cNvPr>
              <p:cNvSpPr/>
              <p:nvPr/>
            </p:nvSpPr>
            <p:spPr>
              <a:xfrm>
                <a:off x="7149297" y="85514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6" name="Rectangle 45">
                <a:extLst>
                  <a:ext uri="{FF2B5EF4-FFF2-40B4-BE49-F238E27FC236}">
                    <a16:creationId xmlns:a16="http://schemas.microsoft.com/office/drawing/2014/main" id="{9A9962F8-5DDD-4E2F-93FD-23CF8E4D1ABD}"/>
                  </a:ext>
                </a:extLst>
              </p:cNvPr>
              <p:cNvSpPr/>
              <p:nvPr/>
            </p:nvSpPr>
            <p:spPr>
              <a:xfrm>
                <a:off x="7328933" y="85596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7" name="Rectangle 46">
                <a:extLst>
                  <a:ext uri="{FF2B5EF4-FFF2-40B4-BE49-F238E27FC236}">
                    <a16:creationId xmlns:a16="http://schemas.microsoft.com/office/drawing/2014/main" id="{0EB6272D-AE62-4EDC-97CD-3770423E8EE8}"/>
                  </a:ext>
                </a:extLst>
              </p:cNvPr>
              <p:cNvSpPr/>
              <p:nvPr/>
            </p:nvSpPr>
            <p:spPr>
              <a:xfrm>
                <a:off x="7511562" y="85432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8" name="Rectangle 47">
                <a:extLst>
                  <a:ext uri="{FF2B5EF4-FFF2-40B4-BE49-F238E27FC236}">
                    <a16:creationId xmlns:a16="http://schemas.microsoft.com/office/drawing/2014/main" id="{69B30FCA-30AC-4B29-AC69-47B0E962B2AB}"/>
                  </a:ext>
                </a:extLst>
              </p:cNvPr>
              <p:cNvSpPr/>
              <p:nvPr/>
            </p:nvSpPr>
            <p:spPr>
              <a:xfrm>
                <a:off x="7692637" y="85432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9" name="Rectangle 48">
                <a:extLst>
                  <a:ext uri="{FF2B5EF4-FFF2-40B4-BE49-F238E27FC236}">
                    <a16:creationId xmlns:a16="http://schemas.microsoft.com/office/drawing/2014/main" id="{32EE8AF7-1DA2-4E73-9610-D0D7CC242D7B}"/>
                  </a:ext>
                </a:extLst>
              </p:cNvPr>
              <p:cNvSpPr/>
              <p:nvPr/>
            </p:nvSpPr>
            <p:spPr>
              <a:xfrm>
                <a:off x="7873865" y="85432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50" name="Rectangle 49">
                <a:extLst>
                  <a:ext uri="{FF2B5EF4-FFF2-40B4-BE49-F238E27FC236}">
                    <a16:creationId xmlns:a16="http://schemas.microsoft.com/office/drawing/2014/main" id="{8518A60D-C694-474B-965A-B89F7BD467A5}"/>
                  </a:ext>
                </a:extLst>
              </p:cNvPr>
              <p:cNvSpPr/>
              <p:nvPr/>
            </p:nvSpPr>
            <p:spPr>
              <a:xfrm>
                <a:off x="8053501" y="85514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51" name="Rectangle 50">
                <a:extLst>
                  <a:ext uri="{FF2B5EF4-FFF2-40B4-BE49-F238E27FC236}">
                    <a16:creationId xmlns:a16="http://schemas.microsoft.com/office/drawing/2014/main" id="{E44C7E16-4C3E-4F2E-BAF9-EB85F3C1D686}"/>
                  </a:ext>
                </a:extLst>
              </p:cNvPr>
              <p:cNvSpPr/>
              <p:nvPr/>
            </p:nvSpPr>
            <p:spPr>
              <a:xfrm>
                <a:off x="8233137" y="85432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52" name="Rectangle 51">
                <a:extLst>
                  <a:ext uri="{FF2B5EF4-FFF2-40B4-BE49-F238E27FC236}">
                    <a16:creationId xmlns:a16="http://schemas.microsoft.com/office/drawing/2014/main" id="{11C0323B-4A2B-47CD-BD69-2F70A08B94A8}"/>
                  </a:ext>
                </a:extLst>
              </p:cNvPr>
              <p:cNvSpPr/>
              <p:nvPr/>
            </p:nvSpPr>
            <p:spPr>
              <a:xfrm>
                <a:off x="8414212" y="85432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53" name="Rectangle 52">
                <a:extLst>
                  <a:ext uri="{FF2B5EF4-FFF2-40B4-BE49-F238E27FC236}">
                    <a16:creationId xmlns:a16="http://schemas.microsoft.com/office/drawing/2014/main" id="{2F5D3D49-B436-44CC-8461-6424164574CA}"/>
                  </a:ext>
                </a:extLst>
              </p:cNvPr>
              <p:cNvSpPr/>
              <p:nvPr/>
            </p:nvSpPr>
            <p:spPr>
              <a:xfrm>
                <a:off x="8595440" y="85432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54" name="Rectangle 53">
                <a:extLst>
                  <a:ext uri="{FF2B5EF4-FFF2-40B4-BE49-F238E27FC236}">
                    <a16:creationId xmlns:a16="http://schemas.microsoft.com/office/drawing/2014/main" id="{0AF33EEC-1A68-4212-97A5-4A0A7159619F}"/>
                  </a:ext>
                </a:extLst>
              </p:cNvPr>
              <p:cNvSpPr/>
              <p:nvPr/>
            </p:nvSpPr>
            <p:spPr>
              <a:xfrm>
                <a:off x="8775076" y="85514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55" name="Rectangle 54">
                <a:extLst>
                  <a:ext uri="{FF2B5EF4-FFF2-40B4-BE49-F238E27FC236}">
                    <a16:creationId xmlns:a16="http://schemas.microsoft.com/office/drawing/2014/main" id="{686CF3C8-2482-4DB4-B306-AF8EA61E5AAD}"/>
                  </a:ext>
                </a:extLst>
              </p:cNvPr>
              <p:cNvSpPr/>
              <p:nvPr/>
            </p:nvSpPr>
            <p:spPr>
              <a:xfrm>
                <a:off x="8954712" y="85350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56" name="Rectangle 55">
                <a:extLst>
                  <a:ext uri="{FF2B5EF4-FFF2-40B4-BE49-F238E27FC236}">
                    <a16:creationId xmlns:a16="http://schemas.microsoft.com/office/drawing/2014/main" id="{CD843237-0F10-4AA5-9748-CF69F56FFC12}"/>
                  </a:ext>
                </a:extLst>
              </p:cNvPr>
              <p:cNvSpPr/>
              <p:nvPr/>
            </p:nvSpPr>
            <p:spPr>
              <a:xfrm>
                <a:off x="9135787" y="85350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57" name="Rectangle 56">
                <a:extLst>
                  <a:ext uri="{FF2B5EF4-FFF2-40B4-BE49-F238E27FC236}">
                    <a16:creationId xmlns:a16="http://schemas.microsoft.com/office/drawing/2014/main" id="{455BAF58-CABE-444A-9EAE-E2F66A464EF7}"/>
                  </a:ext>
                </a:extLst>
              </p:cNvPr>
              <p:cNvSpPr/>
              <p:nvPr/>
            </p:nvSpPr>
            <p:spPr>
              <a:xfrm>
                <a:off x="9317015" y="85350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58" name="Rectangle 57">
                <a:extLst>
                  <a:ext uri="{FF2B5EF4-FFF2-40B4-BE49-F238E27FC236}">
                    <a16:creationId xmlns:a16="http://schemas.microsoft.com/office/drawing/2014/main" id="{E460CB89-BAE5-4A8A-ADE8-39344C1F5E46}"/>
                  </a:ext>
                </a:extLst>
              </p:cNvPr>
              <p:cNvSpPr/>
              <p:nvPr/>
            </p:nvSpPr>
            <p:spPr>
              <a:xfrm>
                <a:off x="9496651" y="85432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59" name="Rectangle 58">
                <a:extLst>
                  <a:ext uri="{FF2B5EF4-FFF2-40B4-BE49-F238E27FC236}">
                    <a16:creationId xmlns:a16="http://schemas.microsoft.com/office/drawing/2014/main" id="{9B610BCE-B90C-4B70-A42E-928697AE486F}"/>
                  </a:ext>
                </a:extLst>
              </p:cNvPr>
              <p:cNvSpPr/>
              <p:nvPr/>
            </p:nvSpPr>
            <p:spPr>
              <a:xfrm>
                <a:off x="9676287" y="85350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60" name="Rectangle 59">
                <a:extLst>
                  <a:ext uri="{FF2B5EF4-FFF2-40B4-BE49-F238E27FC236}">
                    <a16:creationId xmlns:a16="http://schemas.microsoft.com/office/drawing/2014/main" id="{49915723-A78B-4F6E-A465-4CC8AB1054A1}"/>
                  </a:ext>
                </a:extLst>
              </p:cNvPr>
              <p:cNvSpPr/>
              <p:nvPr/>
            </p:nvSpPr>
            <p:spPr>
              <a:xfrm>
                <a:off x="9857362" y="85350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61" name="Rectangle 60">
                <a:extLst>
                  <a:ext uri="{FF2B5EF4-FFF2-40B4-BE49-F238E27FC236}">
                    <a16:creationId xmlns:a16="http://schemas.microsoft.com/office/drawing/2014/main" id="{EC5FE644-60DB-488A-8E0C-1024BA412427}"/>
                  </a:ext>
                </a:extLst>
              </p:cNvPr>
              <p:cNvSpPr/>
              <p:nvPr/>
            </p:nvSpPr>
            <p:spPr>
              <a:xfrm>
                <a:off x="10038590" y="85350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62" name="Rectangle 61">
                <a:extLst>
                  <a:ext uri="{FF2B5EF4-FFF2-40B4-BE49-F238E27FC236}">
                    <a16:creationId xmlns:a16="http://schemas.microsoft.com/office/drawing/2014/main" id="{C73A89A9-BDE0-4319-8E25-DE221082D545}"/>
                  </a:ext>
                </a:extLst>
              </p:cNvPr>
              <p:cNvSpPr/>
              <p:nvPr/>
            </p:nvSpPr>
            <p:spPr>
              <a:xfrm>
                <a:off x="10218226" y="85432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63" name="Rectangle 62">
                <a:extLst>
                  <a:ext uri="{FF2B5EF4-FFF2-40B4-BE49-F238E27FC236}">
                    <a16:creationId xmlns:a16="http://schemas.microsoft.com/office/drawing/2014/main" id="{C46E8220-32C7-4F6C-A58B-81944D2EE76A}"/>
                  </a:ext>
                </a:extLst>
              </p:cNvPr>
              <p:cNvSpPr/>
              <p:nvPr/>
            </p:nvSpPr>
            <p:spPr>
              <a:xfrm>
                <a:off x="10400855" y="85268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64" name="Rectangle 63">
                <a:extLst>
                  <a:ext uri="{FF2B5EF4-FFF2-40B4-BE49-F238E27FC236}">
                    <a16:creationId xmlns:a16="http://schemas.microsoft.com/office/drawing/2014/main" id="{7F9B6686-9906-436F-BF71-35692F36F9EA}"/>
                  </a:ext>
                </a:extLst>
              </p:cNvPr>
              <p:cNvSpPr/>
              <p:nvPr/>
            </p:nvSpPr>
            <p:spPr>
              <a:xfrm>
                <a:off x="10581930" y="85268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65" name="Rectangle 64">
                <a:extLst>
                  <a:ext uri="{FF2B5EF4-FFF2-40B4-BE49-F238E27FC236}">
                    <a16:creationId xmlns:a16="http://schemas.microsoft.com/office/drawing/2014/main" id="{A86FB818-127F-4729-B194-9C0C81FB94D6}"/>
                  </a:ext>
                </a:extLst>
              </p:cNvPr>
              <p:cNvSpPr/>
              <p:nvPr/>
            </p:nvSpPr>
            <p:spPr>
              <a:xfrm>
                <a:off x="10763158" y="85268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66" name="Rectangle 65">
                <a:extLst>
                  <a:ext uri="{FF2B5EF4-FFF2-40B4-BE49-F238E27FC236}">
                    <a16:creationId xmlns:a16="http://schemas.microsoft.com/office/drawing/2014/main" id="{5BE34EFC-C98A-40CD-A74F-AA10170C9AA3}"/>
                  </a:ext>
                </a:extLst>
              </p:cNvPr>
              <p:cNvSpPr/>
              <p:nvPr/>
            </p:nvSpPr>
            <p:spPr>
              <a:xfrm>
                <a:off x="10942794" y="85350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67" name="Rectangle 66">
                <a:extLst>
                  <a:ext uri="{FF2B5EF4-FFF2-40B4-BE49-F238E27FC236}">
                    <a16:creationId xmlns:a16="http://schemas.microsoft.com/office/drawing/2014/main" id="{894B5867-F071-4F89-8D1C-CC61328BBA00}"/>
                  </a:ext>
                </a:extLst>
              </p:cNvPr>
              <p:cNvSpPr/>
              <p:nvPr/>
            </p:nvSpPr>
            <p:spPr>
              <a:xfrm>
                <a:off x="11122430" y="85268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68" name="Rectangle 67">
                <a:extLst>
                  <a:ext uri="{FF2B5EF4-FFF2-40B4-BE49-F238E27FC236}">
                    <a16:creationId xmlns:a16="http://schemas.microsoft.com/office/drawing/2014/main" id="{A2074C5C-B348-4F25-99C4-05C1F62049DE}"/>
                  </a:ext>
                </a:extLst>
              </p:cNvPr>
              <p:cNvSpPr/>
              <p:nvPr/>
            </p:nvSpPr>
            <p:spPr>
              <a:xfrm>
                <a:off x="11303505" y="85268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69" name="Rectangle 68">
                <a:extLst>
                  <a:ext uri="{FF2B5EF4-FFF2-40B4-BE49-F238E27FC236}">
                    <a16:creationId xmlns:a16="http://schemas.microsoft.com/office/drawing/2014/main" id="{D1B0F9C7-0A44-478A-ABBC-F1798E112700}"/>
                  </a:ext>
                </a:extLst>
              </p:cNvPr>
              <p:cNvSpPr/>
              <p:nvPr/>
            </p:nvSpPr>
            <p:spPr>
              <a:xfrm>
                <a:off x="11484733" y="85268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70" name="Rectangle 69">
                <a:extLst>
                  <a:ext uri="{FF2B5EF4-FFF2-40B4-BE49-F238E27FC236}">
                    <a16:creationId xmlns:a16="http://schemas.microsoft.com/office/drawing/2014/main" id="{3E1B172E-ED42-488D-9319-69A60ABE58B3}"/>
                  </a:ext>
                </a:extLst>
              </p:cNvPr>
              <p:cNvSpPr/>
              <p:nvPr/>
            </p:nvSpPr>
            <p:spPr>
              <a:xfrm>
                <a:off x="11664369" y="85350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grpSp>
        <p:sp>
          <p:nvSpPr>
            <p:cNvPr id="71" name="TextBox 70">
              <a:extLst>
                <a:ext uri="{FF2B5EF4-FFF2-40B4-BE49-F238E27FC236}">
                  <a16:creationId xmlns:a16="http://schemas.microsoft.com/office/drawing/2014/main" id="{452D68DA-A552-408D-9201-870B8354C394}"/>
                </a:ext>
              </a:extLst>
            </p:cNvPr>
            <p:cNvSpPr txBox="1"/>
            <p:nvPr/>
          </p:nvSpPr>
          <p:spPr>
            <a:xfrm>
              <a:off x="3455489" y="409189"/>
              <a:ext cx="4298846" cy="366076"/>
            </a:xfrm>
            <a:prstGeom prst="rect">
              <a:avLst/>
            </a:prstGeom>
            <a:noFill/>
          </p:spPr>
          <p:txBody>
            <a:bodyPr wrap="none" rtlCol="0">
              <a:spAutoFit/>
            </a:bodyPr>
            <a:lstStyle/>
            <a:p>
              <a:r>
                <a:rPr lang="de-DE" sz="1200" dirty="0">
                  <a:latin typeface="Courier New" panose="02070309020205020404" pitchFamily="49" charset="0"/>
                  <a:cs typeface="Courier New" panose="02070309020205020404" pitchFamily="49" charset="0"/>
                </a:rPr>
                <a:t>s_mov_b64            s[0:1], exec</a:t>
              </a:r>
              <a:endParaRPr lang="en-DE" sz="1200" dirty="0">
                <a:latin typeface="Courier New" panose="02070309020205020404" pitchFamily="49" charset="0"/>
                <a:cs typeface="Courier New" panose="02070309020205020404" pitchFamily="49" charset="0"/>
              </a:endParaRPr>
            </a:p>
          </p:txBody>
        </p:sp>
        <p:sp>
          <p:nvSpPr>
            <p:cNvPr id="72" name="TextBox 71">
              <a:extLst>
                <a:ext uri="{FF2B5EF4-FFF2-40B4-BE49-F238E27FC236}">
                  <a16:creationId xmlns:a16="http://schemas.microsoft.com/office/drawing/2014/main" id="{FAEE4FAF-2AB8-4E43-A454-800D8CEDBD71}"/>
                </a:ext>
              </a:extLst>
            </p:cNvPr>
            <p:cNvSpPr txBox="1"/>
            <p:nvPr/>
          </p:nvSpPr>
          <p:spPr>
            <a:xfrm>
              <a:off x="3429199" y="1035167"/>
              <a:ext cx="5404698" cy="610126"/>
            </a:xfrm>
            <a:prstGeom prst="rect">
              <a:avLst/>
            </a:prstGeom>
            <a:noFill/>
          </p:spPr>
          <p:txBody>
            <a:bodyPr wrap="none" rtlCol="0">
              <a:spAutoFit/>
            </a:bodyPr>
            <a:lstStyle/>
            <a:p>
              <a:r>
                <a:rPr lang="de-DE" sz="1200" dirty="0">
                  <a:latin typeface="Courier New" panose="02070309020205020404" pitchFamily="49" charset="0"/>
                  <a:cs typeface="Courier New" panose="02070309020205020404" pitchFamily="49" charset="0"/>
                </a:rPr>
                <a:t>; condition test, writes results to s[2:3]</a:t>
              </a:r>
            </a:p>
            <a:p>
              <a:r>
                <a:rPr lang="de-DE" sz="1200" dirty="0">
                  <a:latin typeface="Courier New" panose="02070309020205020404" pitchFamily="49" charset="0"/>
                  <a:cs typeface="Courier New" panose="02070309020205020404" pitchFamily="49" charset="0"/>
                </a:rPr>
                <a:t>s_mov_b64      s[2:3], condition</a:t>
              </a:r>
            </a:p>
          </p:txBody>
        </p:sp>
        <p:grpSp>
          <p:nvGrpSpPr>
            <p:cNvPr id="73" name="Group 72">
              <a:extLst>
                <a:ext uri="{FF2B5EF4-FFF2-40B4-BE49-F238E27FC236}">
                  <a16:creationId xmlns:a16="http://schemas.microsoft.com/office/drawing/2014/main" id="{B4AD5C20-C53D-48A3-BA66-B5D771858650}"/>
                </a:ext>
              </a:extLst>
            </p:cNvPr>
            <p:cNvGrpSpPr/>
            <p:nvPr/>
          </p:nvGrpSpPr>
          <p:grpSpPr>
            <a:xfrm>
              <a:off x="286833" y="1609233"/>
              <a:ext cx="11521536" cy="150560"/>
              <a:chOff x="286833" y="1609233"/>
              <a:chExt cx="11521536" cy="150560"/>
            </a:xfrm>
          </p:grpSpPr>
          <p:sp>
            <p:nvSpPr>
              <p:cNvPr id="74" name="Rectangle 73">
                <a:extLst>
                  <a:ext uri="{FF2B5EF4-FFF2-40B4-BE49-F238E27FC236}">
                    <a16:creationId xmlns:a16="http://schemas.microsoft.com/office/drawing/2014/main" id="{D3BA8179-515C-4D91-90FE-B68847222CF6}"/>
                  </a:ext>
                </a:extLst>
              </p:cNvPr>
              <p:cNvSpPr/>
              <p:nvPr/>
            </p:nvSpPr>
            <p:spPr>
              <a:xfrm>
                <a:off x="286833" y="1614973"/>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75" name="Rectangle 74">
                <a:extLst>
                  <a:ext uri="{FF2B5EF4-FFF2-40B4-BE49-F238E27FC236}">
                    <a16:creationId xmlns:a16="http://schemas.microsoft.com/office/drawing/2014/main" id="{4D588908-5DEE-4DB8-AB30-CCE1A27735F8}"/>
                  </a:ext>
                </a:extLst>
              </p:cNvPr>
              <p:cNvSpPr/>
              <p:nvPr/>
            </p:nvSpPr>
            <p:spPr>
              <a:xfrm>
                <a:off x="467908" y="1614973"/>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76" name="Rectangle 75">
                <a:extLst>
                  <a:ext uri="{FF2B5EF4-FFF2-40B4-BE49-F238E27FC236}">
                    <a16:creationId xmlns:a16="http://schemas.microsoft.com/office/drawing/2014/main" id="{8F130D39-1FB7-4F17-907D-B2090326CFFB}"/>
                  </a:ext>
                </a:extLst>
              </p:cNvPr>
              <p:cNvSpPr/>
              <p:nvPr/>
            </p:nvSpPr>
            <p:spPr>
              <a:xfrm>
                <a:off x="649136" y="1614973"/>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77" name="Rectangle 76">
                <a:extLst>
                  <a:ext uri="{FF2B5EF4-FFF2-40B4-BE49-F238E27FC236}">
                    <a16:creationId xmlns:a16="http://schemas.microsoft.com/office/drawing/2014/main" id="{819935A3-437A-40F9-B776-CCE78C9549B7}"/>
                  </a:ext>
                </a:extLst>
              </p:cNvPr>
              <p:cNvSpPr/>
              <p:nvPr/>
            </p:nvSpPr>
            <p:spPr>
              <a:xfrm>
                <a:off x="828772" y="1615793"/>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78" name="Rectangle 77">
                <a:extLst>
                  <a:ext uri="{FF2B5EF4-FFF2-40B4-BE49-F238E27FC236}">
                    <a16:creationId xmlns:a16="http://schemas.microsoft.com/office/drawing/2014/main" id="{EA602674-D2D9-4FB4-B90B-C597B3EDF2E5}"/>
                  </a:ext>
                </a:extLst>
              </p:cNvPr>
              <p:cNvSpPr/>
              <p:nvPr/>
            </p:nvSpPr>
            <p:spPr>
              <a:xfrm>
                <a:off x="1008408" y="161497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79" name="Rectangle 78">
                <a:extLst>
                  <a:ext uri="{FF2B5EF4-FFF2-40B4-BE49-F238E27FC236}">
                    <a16:creationId xmlns:a16="http://schemas.microsoft.com/office/drawing/2014/main" id="{B2F1B16F-B94D-445F-8CE4-6068812DB642}"/>
                  </a:ext>
                </a:extLst>
              </p:cNvPr>
              <p:cNvSpPr/>
              <p:nvPr/>
            </p:nvSpPr>
            <p:spPr>
              <a:xfrm>
                <a:off x="1189484" y="161497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80" name="Rectangle 79">
                <a:extLst>
                  <a:ext uri="{FF2B5EF4-FFF2-40B4-BE49-F238E27FC236}">
                    <a16:creationId xmlns:a16="http://schemas.microsoft.com/office/drawing/2014/main" id="{D7615710-90FF-4FFC-ACB4-D5FCFE7F14F3}"/>
                  </a:ext>
                </a:extLst>
              </p:cNvPr>
              <p:cNvSpPr/>
              <p:nvPr/>
            </p:nvSpPr>
            <p:spPr>
              <a:xfrm>
                <a:off x="1370712" y="161497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81" name="Rectangle 80">
                <a:extLst>
                  <a:ext uri="{FF2B5EF4-FFF2-40B4-BE49-F238E27FC236}">
                    <a16:creationId xmlns:a16="http://schemas.microsoft.com/office/drawing/2014/main" id="{CB4E4B39-3BF2-4390-9E58-0DF48858D153}"/>
                  </a:ext>
                </a:extLst>
              </p:cNvPr>
              <p:cNvSpPr/>
              <p:nvPr/>
            </p:nvSpPr>
            <p:spPr>
              <a:xfrm>
                <a:off x="1550347" y="1615794"/>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82" name="Rectangle 81">
                <a:extLst>
                  <a:ext uri="{FF2B5EF4-FFF2-40B4-BE49-F238E27FC236}">
                    <a16:creationId xmlns:a16="http://schemas.microsoft.com/office/drawing/2014/main" id="{82CDCBF0-88E9-497D-9A6F-C42D5B604030}"/>
                  </a:ext>
                </a:extLst>
              </p:cNvPr>
              <p:cNvSpPr/>
              <p:nvPr/>
            </p:nvSpPr>
            <p:spPr>
              <a:xfrm>
                <a:off x="1732976" y="161415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83" name="Rectangle 82">
                <a:extLst>
                  <a:ext uri="{FF2B5EF4-FFF2-40B4-BE49-F238E27FC236}">
                    <a16:creationId xmlns:a16="http://schemas.microsoft.com/office/drawing/2014/main" id="{AE86839F-C2D9-4F44-84CC-1D813E4C74E5}"/>
                  </a:ext>
                </a:extLst>
              </p:cNvPr>
              <p:cNvSpPr/>
              <p:nvPr/>
            </p:nvSpPr>
            <p:spPr>
              <a:xfrm>
                <a:off x="1914050" y="161415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84" name="Rectangle 83">
                <a:extLst>
                  <a:ext uri="{FF2B5EF4-FFF2-40B4-BE49-F238E27FC236}">
                    <a16:creationId xmlns:a16="http://schemas.microsoft.com/office/drawing/2014/main" id="{93614BA7-11A2-458C-AEFB-E97368872233}"/>
                  </a:ext>
                </a:extLst>
              </p:cNvPr>
              <p:cNvSpPr/>
              <p:nvPr/>
            </p:nvSpPr>
            <p:spPr>
              <a:xfrm>
                <a:off x="2095280" y="161415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85" name="Rectangle 84">
                <a:extLst>
                  <a:ext uri="{FF2B5EF4-FFF2-40B4-BE49-F238E27FC236}">
                    <a16:creationId xmlns:a16="http://schemas.microsoft.com/office/drawing/2014/main" id="{FFD0A8A2-F474-453E-A93B-02D938B9B83C}"/>
                  </a:ext>
                </a:extLst>
              </p:cNvPr>
              <p:cNvSpPr/>
              <p:nvPr/>
            </p:nvSpPr>
            <p:spPr>
              <a:xfrm>
                <a:off x="2274915" y="161497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86" name="Rectangle 85">
                <a:extLst>
                  <a:ext uri="{FF2B5EF4-FFF2-40B4-BE49-F238E27FC236}">
                    <a16:creationId xmlns:a16="http://schemas.microsoft.com/office/drawing/2014/main" id="{D10AC432-1515-47C7-8BBD-70DFD23B81D9}"/>
                  </a:ext>
                </a:extLst>
              </p:cNvPr>
              <p:cNvSpPr/>
              <p:nvPr/>
            </p:nvSpPr>
            <p:spPr>
              <a:xfrm>
                <a:off x="2454551" y="161415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87" name="Rectangle 86">
                <a:extLst>
                  <a:ext uri="{FF2B5EF4-FFF2-40B4-BE49-F238E27FC236}">
                    <a16:creationId xmlns:a16="http://schemas.microsoft.com/office/drawing/2014/main" id="{E1AC0F7C-D2F9-441E-B231-AFE1C1A3A8F9}"/>
                  </a:ext>
                </a:extLst>
              </p:cNvPr>
              <p:cNvSpPr/>
              <p:nvPr/>
            </p:nvSpPr>
            <p:spPr>
              <a:xfrm>
                <a:off x="2635626" y="161415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88" name="Rectangle 87">
                <a:extLst>
                  <a:ext uri="{FF2B5EF4-FFF2-40B4-BE49-F238E27FC236}">
                    <a16:creationId xmlns:a16="http://schemas.microsoft.com/office/drawing/2014/main" id="{399E8AD8-27EE-4EA9-A086-E910AF320D3C}"/>
                  </a:ext>
                </a:extLst>
              </p:cNvPr>
              <p:cNvSpPr/>
              <p:nvPr/>
            </p:nvSpPr>
            <p:spPr>
              <a:xfrm>
                <a:off x="2816854" y="161415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89" name="Rectangle 88">
                <a:extLst>
                  <a:ext uri="{FF2B5EF4-FFF2-40B4-BE49-F238E27FC236}">
                    <a16:creationId xmlns:a16="http://schemas.microsoft.com/office/drawing/2014/main" id="{4725FA04-BBCE-414B-A014-B294E5EAB69B}"/>
                  </a:ext>
                </a:extLst>
              </p:cNvPr>
              <p:cNvSpPr/>
              <p:nvPr/>
            </p:nvSpPr>
            <p:spPr>
              <a:xfrm>
                <a:off x="2996490" y="161497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90" name="Rectangle 89">
                <a:extLst>
                  <a:ext uri="{FF2B5EF4-FFF2-40B4-BE49-F238E27FC236}">
                    <a16:creationId xmlns:a16="http://schemas.microsoft.com/office/drawing/2014/main" id="{142E3599-56B1-4B47-9643-2DFFE82FCC4B}"/>
                  </a:ext>
                </a:extLst>
              </p:cNvPr>
              <p:cNvSpPr/>
              <p:nvPr/>
            </p:nvSpPr>
            <p:spPr>
              <a:xfrm>
                <a:off x="3176127" y="161333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91" name="Rectangle 90">
                <a:extLst>
                  <a:ext uri="{FF2B5EF4-FFF2-40B4-BE49-F238E27FC236}">
                    <a16:creationId xmlns:a16="http://schemas.microsoft.com/office/drawing/2014/main" id="{FDB7DAF1-C8EC-4C97-9B42-83BC48381CB0}"/>
                  </a:ext>
                </a:extLst>
              </p:cNvPr>
              <p:cNvSpPr/>
              <p:nvPr/>
            </p:nvSpPr>
            <p:spPr>
              <a:xfrm>
                <a:off x="3357201" y="161333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92" name="Rectangle 91">
                <a:extLst>
                  <a:ext uri="{FF2B5EF4-FFF2-40B4-BE49-F238E27FC236}">
                    <a16:creationId xmlns:a16="http://schemas.microsoft.com/office/drawing/2014/main" id="{CC86DB60-719C-4191-9C3B-0634CE2F519B}"/>
                  </a:ext>
                </a:extLst>
              </p:cNvPr>
              <p:cNvSpPr/>
              <p:nvPr/>
            </p:nvSpPr>
            <p:spPr>
              <a:xfrm>
                <a:off x="3538429" y="161333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93" name="Rectangle 92">
                <a:extLst>
                  <a:ext uri="{FF2B5EF4-FFF2-40B4-BE49-F238E27FC236}">
                    <a16:creationId xmlns:a16="http://schemas.microsoft.com/office/drawing/2014/main" id="{5D444D33-703F-4E31-83F8-6C638A26008E}"/>
                  </a:ext>
                </a:extLst>
              </p:cNvPr>
              <p:cNvSpPr/>
              <p:nvPr/>
            </p:nvSpPr>
            <p:spPr>
              <a:xfrm>
                <a:off x="3718065" y="161415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94" name="Rectangle 93">
                <a:extLst>
                  <a:ext uri="{FF2B5EF4-FFF2-40B4-BE49-F238E27FC236}">
                    <a16:creationId xmlns:a16="http://schemas.microsoft.com/office/drawing/2014/main" id="{E4D5BA07-DA7B-4C91-B7B9-A08D5FAF82D2}"/>
                  </a:ext>
                </a:extLst>
              </p:cNvPr>
              <p:cNvSpPr/>
              <p:nvPr/>
            </p:nvSpPr>
            <p:spPr>
              <a:xfrm>
                <a:off x="3897701" y="161333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95" name="Rectangle 94">
                <a:extLst>
                  <a:ext uri="{FF2B5EF4-FFF2-40B4-BE49-F238E27FC236}">
                    <a16:creationId xmlns:a16="http://schemas.microsoft.com/office/drawing/2014/main" id="{05726A0E-FAA3-4EF6-9BBB-5B857E7078B1}"/>
                  </a:ext>
                </a:extLst>
              </p:cNvPr>
              <p:cNvSpPr/>
              <p:nvPr/>
            </p:nvSpPr>
            <p:spPr>
              <a:xfrm>
                <a:off x="4078776" y="161333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96" name="Rectangle 95">
                <a:extLst>
                  <a:ext uri="{FF2B5EF4-FFF2-40B4-BE49-F238E27FC236}">
                    <a16:creationId xmlns:a16="http://schemas.microsoft.com/office/drawing/2014/main" id="{7FB217DD-75B6-4EF4-A20D-E7C89A56C93E}"/>
                  </a:ext>
                </a:extLst>
              </p:cNvPr>
              <p:cNvSpPr/>
              <p:nvPr/>
            </p:nvSpPr>
            <p:spPr>
              <a:xfrm>
                <a:off x="4260004" y="161333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97" name="Rectangle 96">
                <a:extLst>
                  <a:ext uri="{FF2B5EF4-FFF2-40B4-BE49-F238E27FC236}">
                    <a16:creationId xmlns:a16="http://schemas.microsoft.com/office/drawing/2014/main" id="{94AFE9DC-29E6-4A2C-9D49-A214F7F3DF7B}"/>
                  </a:ext>
                </a:extLst>
              </p:cNvPr>
              <p:cNvSpPr/>
              <p:nvPr/>
            </p:nvSpPr>
            <p:spPr>
              <a:xfrm>
                <a:off x="4439641" y="161415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98" name="Rectangle 97">
                <a:extLst>
                  <a:ext uri="{FF2B5EF4-FFF2-40B4-BE49-F238E27FC236}">
                    <a16:creationId xmlns:a16="http://schemas.microsoft.com/office/drawing/2014/main" id="{BF22BEE9-4F99-403A-9B0A-0D9A71BB72B0}"/>
                  </a:ext>
                </a:extLst>
              </p:cNvPr>
              <p:cNvSpPr/>
              <p:nvPr/>
            </p:nvSpPr>
            <p:spPr>
              <a:xfrm>
                <a:off x="4622269" y="161251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99" name="Rectangle 98">
                <a:extLst>
                  <a:ext uri="{FF2B5EF4-FFF2-40B4-BE49-F238E27FC236}">
                    <a16:creationId xmlns:a16="http://schemas.microsoft.com/office/drawing/2014/main" id="{B10FB712-103F-498A-AD03-453C19FA24BF}"/>
                  </a:ext>
                </a:extLst>
              </p:cNvPr>
              <p:cNvSpPr/>
              <p:nvPr/>
            </p:nvSpPr>
            <p:spPr>
              <a:xfrm>
                <a:off x="4803344" y="161251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00" name="Rectangle 99">
                <a:extLst>
                  <a:ext uri="{FF2B5EF4-FFF2-40B4-BE49-F238E27FC236}">
                    <a16:creationId xmlns:a16="http://schemas.microsoft.com/office/drawing/2014/main" id="{17E202C1-325B-4574-AB3F-EA566341D51A}"/>
                  </a:ext>
                </a:extLst>
              </p:cNvPr>
              <p:cNvSpPr/>
              <p:nvPr/>
            </p:nvSpPr>
            <p:spPr>
              <a:xfrm>
                <a:off x="4984572" y="161251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01" name="Rectangle 100">
                <a:extLst>
                  <a:ext uri="{FF2B5EF4-FFF2-40B4-BE49-F238E27FC236}">
                    <a16:creationId xmlns:a16="http://schemas.microsoft.com/office/drawing/2014/main" id="{77D2DCA1-76F6-4FAB-AA87-FF9902660859}"/>
                  </a:ext>
                </a:extLst>
              </p:cNvPr>
              <p:cNvSpPr/>
              <p:nvPr/>
            </p:nvSpPr>
            <p:spPr>
              <a:xfrm>
                <a:off x="5164209" y="161333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02" name="Rectangle 101">
                <a:extLst>
                  <a:ext uri="{FF2B5EF4-FFF2-40B4-BE49-F238E27FC236}">
                    <a16:creationId xmlns:a16="http://schemas.microsoft.com/office/drawing/2014/main" id="{80AAD0D1-669F-460B-B707-48D5D34D7015}"/>
                  </a:ext>
                </a:extLst>
              </p:cNvPr>
              <p:cNvSpPr/>
              <p:nvPr/>
            </p:nvSpPr>
            <p:spPr>
              <a:xfrm>
                <a:off x="5343844" y="161251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03" name="Rectangle 102">
                <a:extLst>
                  <a:ext uri="{FF2B5EF4-FFF2-40B4-BE49-F238E27FC236}">
                    <a16:creationId xmlns:a16="http://schemas.microsoft.com/office/drawing/2014/main" id="{844CAE2B-6FF8-4777-AFFE-A3FBEEFB9A68}"/>
                  </a:ext>
                </a:extLst>
              </p:cNvPr>
              <p:cNvSpPr/>
              <p:nvPr/>
            </p:nvSpPr>
            <p:spPr>
              <a:xfrm>
                <a:off x="5524919" y="161251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04" name="Rectangle 103">
                <a:extLst>
                  <a:ext uri="{FF2B5EF4-FFF2-40B4-BE49-F238E27FC236}">
                    <a16:creationId xmlns:a16="http://schemas.microsoft.com/office/drawing/2014/main" id="{019F73E3-37C7-459A-84A4-582857F171F2}"/>
                  </a:ext>
                </a:extLst>
              </p:cNvPr>
              <p:cNvSpPr/>
              <p:nvPr/>
            </p:nvSpPr>
            <p:spPr>
              <a:xfrm>
                <a:off x="5706147" y="161251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05" name="Rectangle 104">
                <a:extLst>
                  <a:ext uri="{FF2B5EF4-FFF2-40B4-BE49-F238E27FC236}">
                    <a16:creationId xmlns:a16="http://schemas.microsoft.com/office/drawing/2014/main" id="{80A7E123-A49C-4C1F-84C1-69DC2FCCEA33}"/>
                  </a:ext>
                </a:extLst>
              </p:cNvPr>
              <p:cNvSpPr/>
              <p:nvPr/>
            </p:nvSpPr>
            <p:spPr>
              <a:xfrm>
                <a:off x="5885783" y="161333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06" name="Rectangle 105">
                <a:extLst>
                  <a:ext uri="{FF2B5EF4-FFF2-40B4-BE49-F238E27FC236}">
                    <a16:creationId xmlns:a16="http://schemas.microsoft.com/office/drawing/2014/main" id="{315C8422-5158-4573-A545-F3E69484F817}"/>
                  </a:ext>
                </a:extLst>
              </p:cNvPr>
              <p:cNvSpPr/>
              <p:nvPr/>
            </p:nvSpPr>
            <p:spPr>
              <a:xfrm>
                <a:off x="6065419" y="161169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07" name="Rectangle 106">
                <a:extLst>
                  <a:ext uri="{FF2B5EF4-FFF2-40B4-BE49-F238E27FC236}">
                    <a16:creationId xmlns:a16="http://schemas.microsoft.com/office/drawing/2014/main" id="{43D25AAC-479C-4837-8B08-337C30E6D2BC}"/>
                  </a:ext>
                </a:extLst>
              </p:cNvPr>
              <p:cNvSpPr/>
              <p:nvPr/>
            </p:nvSpPr>
            <p:spPr>
              <a:xfrm>
                <a:off x="6246495" y="161169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08" name="Rectangle 107">
                <a:extLst>
                  <a:ext uri="{FF2B5EF4-FFF2-40B4-BE49-F238E27FC236}">
                    <a16:creationId xmlns:a16="http://schemas.microsoft.com/office/drawing/2014/main" id="{94B749F4-227A-4C23-993E-9EB36247E6B6}"/>
                  </a:ext>
                </a:extLst>
              </p:cNvPr>
              <p:cNvSpPr/>
              <p:nvPr/>
            </p:nvSpPr>
            <p:spPr>
              <a:xfrm>
                <a:off x="6427723" y="161169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09" name="Rectangle 108">
                <a:extLst>
                  <a:ext uri="{FF2B5EF4-FFF2-40B4-BE49-F238E27FC236}">
                    <a16:creationId xmlns:a16="http://schemas.microsoft.com/office/drawing/2014/main" id="{6E4BA054-AB49-4A0C-A540-43D8413356E0}"/>
                  </a:ext>
                </a:extLst>
              </p:cNvPr>
              <p:cNvSpPr/>
              <p:nvPr/>
            </p:nvSpPr>
            <p:spPr>
              <a:xfrm>
                <a:off x="6607358" y="161251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10" name="Rectangle 109">
                <a:extLst>
                  <a:ext uri="{FF2B5EF4-FFF2-40B4-BE49-F238E27FC236}">
                    <a16:creationId xmlns:a16="http://schemas.microsoft.com/office/drawing/2014/main" id="{9FAB0633-2FE4-4F4F-BE3A-DF8621ACDA73}"/>
                  </a:ext>
                </a:extLst>
              </p:cNvPr>
              <p:cNvSpPr/>
              <p:nvPr/>
            </p:nvSpPr>
            <p:spPr>
              <a:xfrm>
                <a:off x="6786995" y="161169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11" name="Rectangle 110">
                <a:extLst>
                  <a:ext uri="{FF2B5EF4-FFF2-40B4-BE49-F238E27FC236}">
                    <a16:creationId xmlns:a16="http://schemas.microsoft.com/office/drawing/2014/main" id="{41C9CFFA-6C45-4D30-B1AA-DFA4B12034B2}"/>
                  </a:ext>
                </a:extLst>
              </p:cNvPr>
              <p:cNvSpPr/>
              <p:nvPr/>
            </p:nvSpPr>
            <p:spPr>
              <a:xfrm>
                <a:off x="6968069" y="161169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12" name="Rectangle 111">
                <a:extLst>
                  <a:ext uri="{FF2B5EF4-FFF2-40B4-BE49-F238E27FC236}">
                    <a16:creationId xmlns:a16="http://schemas.microsoft.com/office/drawing/2014/main" id="{61333990-CE18-47EA-97AD-DC281601580D}"/>
                  </a:ext>
                </a:extLst>
              </p:cNvPr>
              <p:cNvSpPr/>
              <p:nvPr/>
            </p:nvSpPr>
            <p:spPr>
              <a:xfrm>
                <a:off x="7149297" y="161169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13" name="Rectangle 112">
                <a:extLst>
                  <a:ext uri="{FF2B5EF4-FFF2-40B4-BE49-F238E27FC236}">
                    <a16:creationId xmlns:a16="http://schemas.microsoft.com/office/drawing/2014/main" id="{639E91B2-FB43-4EE6-B4AE-082C6D6222B1}"/>
                  </a:ext>
                </a:extLst>
              </p:cNvPr>
              <p:cNvSpPr/>
              <p:nvPr/>
            </p:nvSpPr>
            <p:spPr>
              <a:xfrm>
                <a:off x="7328933" y="161251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14" name="Rectangle 113">
                <a:extLst>
                  <a:ext uri="{FF2B5EF4-FFF2-40B4-BE49-F238E27FC236}">
                    <a16:creationId xmlns:a16="http://schemas.microsoft.com/office/drawing/2014/main" id="{A7C3C40E-EEF6-430E-86B5-5B024F221A3E}"/>
                  </a:ext>
                </a:extLst>
              </p:cNvPr>
              <p:cNvSpPr/>
              <p:nvPr/>
            </p:nvSpPr>
            <p:spPr>
              <a:xfrm>
                <a:off x="7511563" y="161087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15" name="Rectangle 114">
                <a:extLst>
                  <a:ext uri="{FF2B5EF4-FFF2-40B4-BE49-F238E27FC236}">
                    <a16:creationId xmlns:a16="http://schemas.microsoft.com/office/drawing/2014/main" id="{A0BF7687-688E-4754-BB9E-BD5366C3311B}"/>
                  </a:ext>
                </a:extLst>
              </p:cNvPr>
              <p:cNvSpPr/>
              <p:nvPr/>
            </p:nvSpPr>
            <p:spPr>
              <a:xfrm>
                <a:off x="7692637" y="161087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16" name="Rectangle 115">
                <a:extLst>
                  <a:ext uri="{FF2B5EF4-FFF2-40B4-BE49-F238E27FC236}">
                    <a16:creationId xmlns:a16="http://schemas.microsoft.com/office/drawing/2014/main" id="{C45A8DC2-41ED-4729-AACA-E00BC990888A}"/>
                  </a:ext>
                </a:extLst>
              </p:cNvPr>
              <p:cNvSpPr/>
              <p:nvPr/>
            </p:nvSpPr>
            <p:spPr>
              <a:xfrm>
                <a:off x="7873865" y="161087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17" name="Rectangle 116">
                <a:extLst>
                  <a:ext uri="{FF2B5EF4-FFF2-40B4-BE49-F238E27FC236}">
                    <a16:creationId xmlns:a16="http://schemas.microsoft.com/office/drawing/2014/main" id="{1A53E4E4-61F1-4BEA-99A4-13E981437727}"/>
                  </a:ext>
                </a:extLst>
              </p:cNvPr>
              <p:cNvSpPr/>
              <p:nvPr/>
            </p:nvSpPr>
            <p:spPr>
              <a:xfrm>
                <a:off x="8053501" y="161169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18" name="Rectangle 117">
                <a:extLst>
                  <a:ext uri="{FF2B5EF4-FFF2-40B4-BE49-F238E27FC236}">
                    <a16:creationId xmlns:a16="http://schemas.microsoft.com/office/drawing/2014/main" id="{7CAAD249-D80B-4E3D-BD0C-B825083EB06A}"/>
                  </a:ext>
                </a:extLst>
              </p:cNvPr>
              <p:cNvSpPr/>
              <p:nvPr/>
            </p:nvSpPr>
            <p:spPr>
              <a:xfrm>
                <a:off x="8233138" y="161087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19" name="Rectangle 118">
                <a:extLst>
                  <a:ext uri="{FF2B5EF4-FFF2-40B4-BE49-F238E27FC236}">
                    <a16:creationId xmlns:a16="http://schemas.microsoft.com/office/drawing/2014/main" id="{9705779B-0D67-4CDD-905C-C3ABE28A538B}"/>
                  </a:ext>
                </a:extLst>
              </p:cNvPr>
              <p:cNvSpPr/>
              <p:nvPr/>
            </p:nvSpPr>
            <p:spPr>
              <a:xfrm>
                <a:off x="8414212" y="161087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20" name="Rectangle 119">
                <a:extLst>
                  <a:ext uri="{FF2B5EF4-FFF2-40B4-BE49-F238E27FC236}">
                    <a16:creationId xmlns:a16="http://schemas.microsoft.com/office/drawing/2014/main" id="{D7E1863E-95D8-4CE9-A39E-DDC5FF061C91}"/>
                  </a:ext>
                </a:extLst>
              </p:cNvPr>
              <p:cNvSpPr/>
              <p:nvPr/>
            </p:nvSpPr>
            <p:spPr>
              <a:xfrm>
                <a:off x="8595440" y="161087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21" name="Rectangle 120">
                <a:extLst>
                  <a:ext uri="{FF2B5EF4-FFF2-40B4-BE49-F238E27FC236}">
                    <a16:creationId xmlns:a16="http://schemas.microsoft.com/office/drawing/2014/main" id="{9A70A8F8-6612-4AB8-B105-1A961331D625}"/>
                  </a:ext>
                </a:extLst>
              </p:cNvPr>
              <p:cNvSpPr/>
              <p:nvPr/>
            </p:nvSpPr>
            <p:spPr>
              <a:xfrm>
                <a:off x="8775077" y="161169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22" name="Rectangle 121">
                <a:extLst>
                  <a:ext uri="{FF2B5EF4-FFF2-40B4-BE49-F238E27FC236}">
                    <a16:creationId xmlns:a16="http://schemas.microsoft.com/office/drawing/2014/main" id="{1BECBD39-5651-4169-B67C-9B577F0CDAFD}"/>
                  </a:ext>
                </a:extLst>
              </p:cNvPr>
              <p:cNvSpPr/>
              <p:nvPr/>
            </p:nvSpPr>
            <p:spPr>
              <a:xfrm>
                <a:off x="8954712" y="161005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23" name="Rectangle 122">
                <a:extLst>
                  <a:ext uri="{FF2B5EF4-FFF2-40B4-BE49-F238E27FC236}">
                    <a16:creationId xmlns:a16="http://schemas.microsoft.com/office/drawing/2014/main" id="{66D91CD7-218C-4327-B93B-AED2602A2E1A}"/>
                  </a:ext>
                </a:extLst>
              </p:cNvPr>
              <p:cNvSpPr/>
              <p:nvPr/>
            </p:nvSpPr>
            <p:spPr>
              <a:xfrm>
                <a:off x="9135787" y="161005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24" name="Rectangle 123">
                <a:extLst>
                  <a:ext uri="{FF2B5EF4-FFF2-40B4-BE49-F238E27FC236}">
                    <a16:creationId xmlns:a16="http://schemas.microsoft.com/office/drawing/2014/main" id="{D3452045-701C-4889-A2E4-48CF602D19C5}"/>
                  </a:ext>
                </a:extLst>
              </p:cNvPr>
              <p:cNvSpPr/>
              <p:nvPr/>
            </p:nvSpPr>
            <p:spPr>
              <a:xfrm>
                <a:off x="9317015" y="161005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25" name="Rectangle 124">
                <a:extLst>
                  <a:ext uri="{FF2B5EF4-FFF2-40B4-BE49-F238E27FC236}">
                    <a16:creationId xmlns:a16="http://schemas.microsoft.com/office/drawing/2014/main" id="{A13B606B-0974-4B76-A87E-B23B6606BE14}"/>
                  </a:ext>
                </a:extLst>
              </p:cNvPr>
              <p:cNvSpPr/>
              <p:nvPr/>
            </p:nvSpPr>
            <p:spPr>
              <a:xfrm>
                <a:off x="9496652" y="161087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26" name="Rectangle 125">
                <a:extLst>
                  <a:ext uri="{FF2B5EF4-FFF2-40B4-BE49-F238E27FC236}">
                    <a16:creationId xmlns:a16="http://schemas.microsoft.com/office/drawing/2014/main" id="{8E4B6248-959F-4559-87B2-70B95F1D4E71}"/>
                  </a:ext>
                </a:extLst>
              </p:cNvPr>
              <p:cNvSpPr/>
              <p:nvPr/>
            </p:nvSpPr>
            <p:spPr>
              <a:xfrm>
                <a:off x="9676287" y="161005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27" name="Rectangle 126">
                <a:extLst>
                  <a:ext uri="{FF2B5EF4-FFF2-40B4-BE49-F238E27FC236}">
                    <a16:creationId xmlns:a16="http://schemas.microsoft.com/office/drawing/2014/main" id="{F638F249-76FB-407E-B19E-4C77806144CD}"/>
                  </a:ext>
                </a:extLst>
              </p:cNvPr>
              <p:cNvSpPr/>
              <p:nvPr/>
            </p:nvSpPr>
            <p:spPr>
              <a:xfrm>
                <a:off x="9857363" y="161005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28" name="Rectangle 127">
                <a:extLst>
                  <a:ext uri="{FF2B5EF4-FFF2-40B4-BE49-F238E27FC236}">
                    <a16:creationId xmlns:a16="http://schemas.microsoft.com/office/drawing/2014/main" id="{DBEB2390-B44F-4AA0-A68F-239672B75832}"/>
                  </a:ext>
                </a:extLst>
              </p:cNvPr>
              <p:cNvSpPr/>
              <p:nvPr/>
            </p:nvSpPr>
            <p:spPr>
              <a:xfrm>
                <a:off x="10038591" y="161005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29" name="Rectangle 128">
                <a:extLst>
                  <a:ext uri="{FF2B5EF4-FFF2-40B4-BE49-F238E27FC236}">
                    <a16:creationId xmlns:a16="http://schemas.microsoft.com/office/drawing/2014/main" id="{4E3FDD69-78CD-4A42-B62D-0191A8206ABC}"/>
                  </a:ext>
                </a:extLst>
              </p:cNvPr>
              <p:cNvSpPr/>
              <p:nvPr/>
            </p:nvSpPr>
            <p:spPr>
              <a:xfrm>
                <a:off x="10218226" y="161087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30" name="Rectangle 129">
                <a:extLst>
                  <a:ext uri="{FF2B5EF4-FFF2-40B4-BE49-F238E27FC236}">
                    <a16:creationId xmlns:a16="http://schemas.microsoft.com/office/drawing/2014/main" id="{6904CA26-3C21-4E9B-8E34-A927F80E4025}"/>
                  </a:ext>
                </a:extLst>
              </p:cNvPr>
              <p:cNvSpPr/>
              <p:nvPr/>
            </p:nvSpPr>
            <p:spPr>
              <a:xfrm>
                <a:off x="10400855" y="160923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31" name="Rectangle 130">
                <a:extLst>
                  <a:ext uri="{FF2B5EF4-FFF2-40B4-BE49-F238E27FC236}">
                    <a16:creationId xmlns:a16="http://schemas.microsoft.com/office/drawing/2014/main" id="{DE254EEB-EBB0-4D58-AB36-26E61AF4E96C}"/>
                  </a:ext>
                </a:extLst>
              </p:cNvPr>
              <p:cNvSpPr/>
              <p:nvPr/>
            </p:nvSpPr>
            <p:spPr>
              <a:xfrm>
                <a:off x="10581931" y="160923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32" name="Rectangle 131">
                <a:extLst>
                  <a:ext uri="{FF2B5EF4-FFF2-40B4-BE49-F238E27FC236}">
                    <a16:creationId xmlns:a16="http://schemas.microsoft.com/office/drawing/2014/main" id="{D57754BB-7BC9-4F2B-9EE9-FDD47843D879}"/>
                  </a:ext>
                </a:extLst>
              </p:cNvPr>
              <p:cNvSpPr/>
              <p:nvPr/>
            </p:nvSpPr>
            <p:spPr>
              <a:xfrm>
                <a:off x="10763159" y="160923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33" name="Rectangle 132">
                <a:extLst>
                  <a:ext uri="{FF2B5EF4-FFF2-40B4-BE49-F238E27FC236}">
                    <a16:creationId xmlns:a16="http://schemas.microsoft.com/office/drawing/2014/main" id="{E0B97D20-9D7F-467C-A800-61899A1DA0E0}"/>
                  </a:ext>
                </a:extLst>
              </p:cNvPr>
              <p:cNvSpPr/>
              <p:nvPr/>
            </p:nvSpPr>
            <p:spPr>
              <a:xfrm>
                <a:off x="10942794" y="161005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34" name="Rectangle 133">
                <a:extLst>
                  <a:ext uri="{FF2B5EF4-FFF2-40B4-BE49-F238E27FC236}">
                    <a16:creationId xmlns:a16="http://schemas.microsoft.com/office/drawing/2014/main" id="{7A59D525-FCE5-4617-A405-30E0E0E0512C}"/>
                  </a:ext>
                </a:extLst>
              </p:cNvPr>
              <p:cNvSpPr/>
              <p:nvPr/>
            </p:nvSpPr>
            <p:spPr>
              <a:xfrm>
                <a:off x="11122431" y="160923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35" name="Rectangle 134">
                <a:extLst>
                  <a:ext uri="{FF2B5EF4-FFF2-40B4-BE49-F238E27FC236}">
                    <a16:creationId xmlns:a16="http://schemas.microsoft.com/office/drawing/2014/main" id="{A2FAEA94-E8C2-4328-B4D2-2E84ECA46990}"/>
                  </a:ext>
                </a:extLst>
              </p:cNvPr>
              <p:cNvSpPr/>
              <p:nvPr/>
            </p:nvSpPr>
            <p:spPr>
              <a:xfrm>
                <a:off x="11303506" y="160923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36" name="Rectangle 135">
                <a:extLst>
                  <a:ext uri="{FF2B5EF4-FFF2-40B4-BE49-F238E27FC236}">
                    <a16:creationId xmlns:a16="http://schemas.microsoft.com/office/drawing/2014/main" id="{65541F55-52C1-4C16-B3A6-0EF736FA507F}"/>
                  </a:ext>
                </a:extLst>
              </p:cNvPr>
              <p:cNvSpPr/>
              <p:nvPr/>
            </p:nvSpPr>
            <p:spPr>
              <a:xfrm>
                <a:off x="11484734" y="1609233"/>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37" name="Rectangle 136">
                <a:extLst>
                  <a:ext uri="{FF2B5EF4-FFF2-40B4-BE49-F238E27FC236}">
                    <a16:creationId xmlns:a16="http://schemas.microsoft.com/office/drawing/2014/main" id="{3F77737B-31EF-4D1F-9A3F-3FD6CE87055E}"/>
                  </a:ext>
                </a:extLst>
              </p:cNvPr>
              <p:cNvSpPr/>
              <p:nvPr/>
            </p:nvSpPr>
            <p:spPr>
              <a:xfrm>
                <a:off x="11664369" y="1610053"/>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grpSp>
        <p:sp>
          <p:nvSpPr>
            <p:cNvPr id="138" name="TextBox 137">
              <a:extLst>
                <a:ext uri="{FF2B5EF4-FFF2-40B4-BE49-F238E27FC236}">
                  <a16:creationId xmlns:a16="http://schemas.microsoft.com/office/drawing/2014/main" id="{152807AB-7D98-4EF9-B1B1-CD99327DB6E5}"/>
                </a:ext>
              </a:extLst>
            </p:cNvPr>
            <p:cNvSpPr txBox="1"/>
            <p:nvPr/>
          </p:nvSpPr>
          <p:spPr>
            <a:xfrm>
              <a:off x="3452867" y="1747292"/>
              <a:ext cx="4298846" cy="366076"/>
            </a:xfrm>
            <a:prstGeom prst="rect">
              <a:avLst/>
            </a:prstGeom>
            <a:noFill/>
          </p:spPr>
          <p:txBody>
            <a:bodyPr wrap="none" rtlCol="0">
              <a:spAutoFit/>
            </a:bodyPr>
            <a:lstStyle/>
            <a:p>
              <a:r>
                <a:rPr lang="de-DE" sz="1200" dirty="0">
                  <a:latin typeface="Courier New" panose="02070309020205020404" pitchFamily="49" charset="0"/>
                  <a:cs typeface="Courier New" panose="02070309020205020404" pitchFamily="49" charset="0"/>
                </a:rPr>
                <a:t>s_mov_b64            exec, s[2:3]</a:t>
              </a:r>
              <a:endParaRPr lang="en-DE" sz="1200" dirty="0">
                <a:latin typeface="Courier New" panose="02070309020205020404" pitchFamily="49" charset="0"/>
                <a:cs typeface="Courier New" panose="02070309020205020404" pitchFamily="49" charset="0"/>
              </a:endParaRPr>
            </a:p>
          </p:txBody>
        </p:sp>
        <p:grpSp>
          <p:nvGrpSpPr>
            <p:cNvPr id="139" name="Group 138">
              <a:extLst>
                <a:ext uri="{FF2B5EF4-FFF2-40B4-BE49-F238E27FC236}">
                  <a16:creationId xmlns:a16="http://schemas.microsoft.com/office/drawing/2014/main" id="{48AF155A-652D-4C44-82DE-D04CC0A0BA42}"/>
                </a:ext>
              </a:extLst>
            </p:cNvPr>
            <p:cNvGrpSpPr/>
            <p:nvPr/>
          </p:nvGrpSpPr>
          <p:grpSpPr>
            <a:xfrm>
              <a:off x="313123" y="2075974"/>
              <a:ext cx="11521536" cy="150560"/>
              <a:chOff x="313123" y="2075974"/>
              <a:chExt cx="11521536" cy="150560"/>
            </a:xfrm>
          </p:grpSpPr>
          <p:sp>
            <p:nvSpPr>
              <p:cNvPr id="140" name="Rectangle 139">
                <a:extLst>
                  <a:ext uri="{FF2B5EF4-FFF2-40B4-BE49-F238E27FC236}">
                    <a16:creationId xmlns:a16="http://schemas.microsoft.com/office/drawing/2014/main" id="{EC94154E-9DBF-46DC-B2E8-086E2EB04D40}"/>
                  </a:ext>
                </a:extLst>
              </p:cNvPr>
              <p:cNvSpPr/>
              <p:nvPr/>
            </p:nvSpPr>
            <p:spPr>
              <a:xfrm>
                <a:off x="313123" y="208171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41" name="Rectangle 140">
                <a:extLst>
                  <a:ext uri="{FF2B5EF4-FFF2-40B4-BE49-F238E27FC236}">
                    <a16:creationId xmlns:a16="http://schemas.microsoft.com/office/drawing/2014/main" id="{04A1DAA5-C217-4234-A5FF-7621CB6D69DE}"/>
                  </a:ext>
                </a:extLst>
              </p:cNvPr>
              <p:cNvSpPr/>
              <p:nvPr/>
            </p:nvSpPr>
            <p:spPr>
              <a:xfrm>
                <a:off x="494198" y="208171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42" name="Rectangle 141">
                <a:extLst>
                  <a:ext uri="{FF2B5EF4-FFF2-40B4-BE49-F238E27FC236}">
                    <a16:creationId xmlns:a16="http://schemas.microsoft.com/office/drawing/2014/main" id="{E2C769AB-D9D9-4CC1-AD0E-C7D9AB0AFC51}"/>
                  </a:ext>
                </a:extLst>
              </p:cNvPr>
              <p:cNvSpPr/>
              <p:nvPr/>
            </p:nvSpPr>
            <p:spPr>
              <a:xfrm>
                <a:off x="675426" y="208171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43" name="Rectangle 142">
                <a:extLst>
                  <a:ext uri="{FF2B5EF4-FFF2-40B4-BE49-F238E27FC236}">
                    <a16:creationId xmlns:a16="http://schemas.microsoft.com/office/drawing/2014/main" id="{27106B32-4BDD-42B0-9AAD-6ED9EA6F4A1B}"/>
                  </a:ext>
                </a:extLst>
              </p:cNvPr>
              <p:cNvSpPr/>
              <p:nvPr/>
            </p:nvSpPr>
            <p:spPr>
              <a:xfrm>
                <a:off x="855062" y="208253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44" name="Rectangle 143">
                <a:extLst>
                  <a:ext uri="{FF2B5EF4-FFF2-40B4-BE49-F238E27FC236}">
                    <a16:creationId xmlns:a16="http://schemas.microsoft.com/office/drawing/2014/main" id="{5810BA37-7F71-436E-AE5E-E9ABBE61A60F}"/>
                  </a:ext>
                </a:extLst>
              </p:cNvPr>
              <p:cNvSpPr/>
              <p:nvPr/>
            </p:nvSpPr>
            <p:spPr>
              <a:xfrm>
                <a:off x="1034698" y="20817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45" name="Rectangle 144">
                <a:extLst>
                  <a:ext uri="{FF2B5EF4-FFF2-40B4-BE49-F238E27FC236}">
                    <a16:creationId xmlns:a16="http://schemas.microsoft.com/office/drawing/2014/main" id="{8754C0A5-8371-49C9-9869-FCFA3A3F84CF}"/>
                  </a:ext>
                </a:extLst>
              </p:cNvPr>
              <p:cNvSpPr/>
              <p:nvPr/>
            </p:nvSpPr>
            <p:spPr>
              <a:xfrm>
                <a:off x="1215773" y="20817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46" name="Rectangle 145">
                <a:extLst>
                  <a:ext uri="{FF2B5EF4-FFF2-40B4-BE49-F238E27FC236}">
                    <a16:creationId xmlns:a16="http://schemas.microsoft.com/office/drawing/2014/main" id="{CEDC336A-AE8E-48AC-AB0A-5551D139C86B}"/>
                  </a:ext>
                </a:extLst>
              </p:cNvPr>
              <p:cNvSpPr/>
              <p:nvPr/>
            </p:nvSpPr>
            <p:spPr>
              <a:xfrm>
                <a:off x="1397001" y="20817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47" name="Rectangle 146">
                <a:extLst>
                  <a:ext uri="{FF2B5EF4-FFF2-40B4-BE49-F238E27FC236}">
                    <a16:creationId xmlns:a16="http://schemas.microsoft.com/office/drawing/2014/main" id="{01D5D58B-D0F4-4959-B838-E9BA09EB3A33}"/>
                  </a:ext>
                </a:extLst>
              </p:cNvPr>
              <p:cNvSpPr/>
              <p:nvPr/>
            </p:nvSpPr>
            <p:spPr>
              <a:xfrm>
                <a:off x="1576637" y="208253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48" name="Rectangle 147">
                <a:extLst>
                  <a:ext uri="{FF2B5EF4-FFF2-40B4-BE49-F238E27FC236}">
                    <a16:creationId xmlns:a16="http://schemas.microsoft.com/office/drawing/2014/main" id="{619C927F-721B-4A40-A387-D6C135DD1740}"/>
                  </a:ext>
                </a:extLst>
              </p:cNvPr>
              <p:cNvSpPr/>
              <p:nvPr/>
            </p:nvSpPr>
            <p:spPr>
              <a:xfrm>
                <a:off x="1759266" y="208089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49" name="Rectangle 148">
                <a:extLst>
                  <a:ext uri="{FF2B5EF4-FFF2-40B4-BE49-F238E27FC236}">
                    <a16:creationId xmlns:a16="http://schemas.microsoft.com/office/drawing/2014/main" id="{5DFFB2D3-1DCC-48BB-8033-C67CE527EC91}"/>
                  </a:ext>
                </a:extLst>
              </p:cNvPr>
              <p:cNvSpPr/>
              <p:nvPr/>
            </p:nvSpPr>
            <p:spPr>
              <a:xfrm>
                <a:off x="1940341" y="20808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50" name="Rectangle 149">
                <a:extLst>
                  <a:ext uri="{FF2B5EF4-FFF2-40B4-BE49-F238E27FC236}">
                    <a16:creationId xmlns:a16="http://schemas.microsoft.com/office/drawing/2014/main" id="{33B8221F-0F85-4DC3-BD83-A63BC46B2492}"/>
                  </a:ext>
                </a:extLst>
              </p:cNvPr>
              <p:cNvSpPr/>
              <p:nvPr/>
            </p:nvSpPr>
            <p:spPr>
              <a:xfrm>
                <a:off x="2121569" y="20808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51" name="Rectangle 150">
                <a:extLst>
                  <a:ext uri="{FF2B5EF4-FFF2-40B4-BE49-F238E27FC236}">
                    <a16:creationId xmlns:a16="http://schemas.microsoft.com/office/drawing/2014/main" id="{1DC4844F-E967-4A70-9AF8-9A681FA52FEC}"/>
                  </a:ext>
                </a:extLst>
              </p:cNvPr>
              <p:cNvSpPr/>
              <p:nvPr/>
            </p:nvSpPr>
            <p:spPr>
              <a:xfrm>
                <a:off x="2301205" y="20817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52" name="Rectangle 151">
                <a:extLst>
                  <a:ext uri="{FF2B5EF4-FFF2-40B4-BE49-F238E27FC236}">
                    <a16:creationId xmlns:a16="http://schemas.microsoft.com/office/drawing/2014/main" id="{C0471CA4-078C-423F-812E-7AABF6FB1E32}"/>
                  </a:ext>
                </a:extLst>
              </p:cNvPr>
              <p:cNvSpPr/>
              <p:nvPr/>
            </p:nvSpPr>
            <p:spPr>
              <a:xfrm>
                <a:off x="2480841" y="208089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53" name="Rectangle 152">
                <a:extLst>
                  <a:ext uri="{FF2B5EF4-FFF2-40B4-BE49-F238E27FC236}">
                    <a16:creationId xmlns:a16="http://schemas.microsoft.com/office/drawing/2014/main" id="{B975081D-F599-4FCA-9CF9-0DB229AF5D21}"/>
                  </a:ext>
                </a:extLst>
              </p:cNvPr>
              <p:cNvSpPr/>
              <p:nvPr/>
            </p:nvSpPr>
            <p:spPr>
              <a:xfrm>
                <a:off x="2661916" y="20808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54" name="Rectangle 153">
                <a:extLst>
                  <a:ext uri="{FF2B5EF4-FFF2-40B4-BE49-F238E27FC236}">
                    <a16:creationId xmlns:a16="http://schemas.microsoft.com/office/drawing/2014/main" id="{158E84CE-93D6-4451-B2D8-147458CF8798}"/>
                  </a:ext>
                </a:extLst>
              </p:cNvPr>
              <p:cNvSpPr/>
              <p:nvPr/>
            </p:nvSpPr>
            <p:spPr>
              <a:xfrm>
                <a:off x="2843144" y="20808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55" name="Rectangle 154">
                <a:extLst>
                  <a:ext uri="{FF2B5EF4-FFF2-40B4-BE49-F238E27FC236}">
                    <a16:creationId xmlns:a16="http://schemas.microsoft.com/office/drawing/2014/main" id="{1F4C7195-00DC-4EC8-9EB3-65A81697AFFE}"/>
                  </a:ext>
                </a:extLst>
              </p:cNvPr>
              <p:cNvSpPr/>
              <p:nvPr/>
            </p:nvSpPr>
            <p:spPr>
              <a:xfrm>
                <a:off x="3022780" y="20817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56" name="Rectangle 155">
                <a:extLst>
                  <a:ext uri="{FF2B5EF4-FFF2-40B4-BE49-F238E27FC236}">
                    <a16:creationId xmlns:a16="http://schemas.microsoft.com/office/drawing/2014/main" id="{C31B8E24-C559-4134-B183-D58252A008BD}"/>
                  </a:ext>
                </a:extLst>
              </p:cNvPr>
              <p:cNvSpPr/>
              <p:nvPr/>
            </p:nvSpPr>
            <p:spPr>
              <a:xfrm>
                <a:off x="3202416" y="20800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57" name="Rectangle 156">
                <a:extLst>
                  <a:ext uri="{FF2B5EF4-FFF2-40B4-BE49-F238E27FC236}">
                    <a16:creationId xmlns:a16="http://schemas.microsoft.com/office/drawing/2014/main" id="{4510DF4D-3459-4BF0-B9BB-3476738707E1}"/>
                  </a:ext>
                </a:extLst>
              </p:cNvPr>
              <p:cNvSpPr/>
              <p:nvPr/>
            </p:nvSpPr>
            <p:spPr>
              <a:xfrm>
                <a:off x="3383491" y="208007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58" name="Rectangle 157">
                <a:extLst>
                  <a:ext uri="{FF2B5EF4-FFF2-40B4-BE49-F238E27FC236}">
                    <a16:creationId xmlns:a16="http://schemas.microsoft.com/office/drawing/2014/main" id="{13EB3C12-88ED-4156-830F-140EE4EA013C}"/>
                  </a:ext>
                </a:extLst>
              </p:cNvPr>
              <p:cNvSpPr/>
              <p:nvPr/>
            </p:nvSpPr>
            <p:spPr>
              <a:xfrm>
                <a:off x="3564719" y="20800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59" name="Rectangle 158">
                <a:extLst>
                  <a:ext uri="{FF2B5EF4-FFF2-40B4-BE49-F238E27FC236}">
                    <a16:creationId xmlns:a16="http://schemas.microsoft.com/office/drawing/2014/main" id="{F94FF7B3-5177-4E27-ACDA-D3045803AE51}"/>
                  </a:ext>
                </a:extLst>
              </p:cNvPr>
              <p:cNvSpPr/>
              <p:nvPr/>
            </p:nvSpPr>
            <p:spPr>
              <a:xfrm>
                <a:off x="3744355" y="20808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60" name="Rectangle 159">
                <a:extLst>
                  <a:ext uri="{FF2B5EF4-FFF2-40B4-BE49-F238E27FC236}">
                    <a16:creationId xmlns:a16="http://schemas.microsoft.com/office/drawing/2014/main" id="{0790D38A-57A6-4633-A4C4-2AA8E0256FB9}"/>
                  </a:ext>
                </a:extLst>
              </p:cNvPr>
              <p:cNvSpPr/>
              <p:nvPr/>
            </p:nvSpPr>
            <p:spPr>
              <a:xfrm>
                <a:off x="3923991" y="208007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61" name="Rectangle 160">
                <a:extLst>
                  <a:ext uri="{FF2B5EF4-FFF2-40B4-BE49-F238E27FC236}">
                    <a16:creationId xmlns:a16="http://schemas.microsoft.com/office/drawing/2014/main" id="{986727EF-2381-41FC-BADD-4BAC5BE16D1E}"/>
                  </a:ext>
                </a:extLst>
              </p:cNvPr>
              <p:cNvSpPr/>
              <p:nvPr/>
            </p:nvSpPr>
            <p:spPr>
              <a:xfrm>
                <a:off x="4105066" y="20800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62" name="Rectangle 161">
                <a:extLst>
                  <a:ext uri="{FF2B5EF4-FFF2-40B4-BE49-F238E27FC236}">
                    <a16:creationId xmlns:a16="http://schemas.microsoft.com/office/drawing/2014/main" id="{7992B69A-823B-4633-8333-6D3CFA474F7B}"/>
                  </a:ext>
                </a:extLst>
              </p:cNvPr>
              <p:cNvSpPr/>
              <p:nvPr/>
            </p:nvSpPr>
            <p:spPr>
              <a:xfrm>
                <a:off x="4286294" y="208007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63" name="Rectangle 162">
                <a:extLst>
                  <a:ext uri="{FF2B5EF4-FFF2-40B4-BE49-F238E27FC236}">
                    <a16:creationId xmlns:a16="http://schemas.microsoft.com/office/drawing/2014/main" id="{24FF46CA-FBC6-4E84-8E9B-31A18B6876C5}"/>
                  </a:ext>
                </a:extLst>
              </p:cNvPr>
              <p:cNvSpPr/>
              <p:nvPr/>
            </p:nvSpPr>
            <p:spPr>
              <a:xfrm>
                <a:off x="4465930" y="20808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64" name="Rectangle 163">
                <a:extLst>
                  <a:ext uri="{FF2B5EF4-FFF2-40B4-BE49-F238E27FC236}">
                    <a16:creationId xmlns:a16="http://schemas.microsoft.com/office/drawing/2014/main" id="{0FE67AA9-FCE8-4975-AFF9-077B56549E0D}"/>
                  </a:ext>
                </a:extLst>
              </p:cNvPr>
              <p:cNvSpPr/>
              <p:nvPr/>
            </p:nvSpPr>
            <p:spPr>
              <a:xfrm>
                <a:off x="4648559" y="20792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65" name="Rectangle 164">
                <a:extLst>
                  <a:ext uri="{FF2B5EF4-FFF2-40B4-BE49-F238E27FC236}">
                    <a16:creationId xmlns:a16="http://schemas.microsoft.com/office/drawing/2014/main" id="{DCB071A5-F979-40DC-A72B-C9D9F243C5D0}"/>
                  </a:ext>
                </a:extLst>
              </p:cNvPr>
              <p:cNvSpPr/>
              <p:nvPr/>
            </p:nvSpPr>
            <p:spPr>
              <a:xfrm>
                <a:off x="4829634" y="20792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66" name="Rectangle 165">
                <a:extLst>
                  <a:ext uri="{FF2B5EF4-FFF2-40B4-BE49-F238E27FC236}">
                    <a16:creationId xmlns:a16="http://schemas.microsoft.com/office/drawing/2014/main" id="{EA276D13-01EF-4E62-990B-CED71C20EA66}"/>
                  </a:ext>
                </a:extLst>
              </p:cNvPr>
              <p:cNvSpPr/>
              <p:nvPr/>
            </p:nvSpPr>
            <p:spPr>
              <a:xfrm>
                <a:off x="5010862" y="20792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67" name="Rectangle 166">
                <a:extLst>
                  <a:ext uri="{FF2B5EF4-FFF2-40B4-BE49-F238E27FC236}">
                    <a16:creationId xmlns:a16="http://schemas.microsoft.com/office/drawing/2014/main" id="{F38589BB-19C7-4F1A-A81F-FAFBB1F3F986}"/>
                  </a:ext>
                </a:extLst>
              </p:cNvPr>
              <p:cNvSpPr/>
              <p:nvPr/>
            </p:nvSpPr>
            <p:spPr>
              <a:xfrm>
                <a:off x="5190498" y="208007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68" name="Rectangle 167">
                <a:extLst>
                  <a:ext uri="{FF2B5EF4-FFF2-40B4-BE49-F238E27FC236}">
                    <a16:creationId xmlns:a16="http://schemas.microsoft.com/office/drawing/2014/main" id="{1C679664-1A01-47F9-9182-22292AB455D6}"/>
                  </a:ext>
                </a:extLst>
              </p:cNvPr>
              <p:cNvSpPr/>
              <p:nvPr/>
            </p:nvSpPr>
            <p:spPr>
              <a:xfrm>
                <a:off x="5370134" y="20792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69" name="Rectangle 168">
                <a:extLst>
                  <a:ext uri="{FF2B5EF4-FFF2-40B4-BE49-F238E27FC236}">
                    <a16:creationId xmlns:a16="http://schemas.microsoft.com/office/drawing/2014/main" id="{BD7328E6-8A16-4405-83FF-4069A541BD8E}"/>
                  </a:ext>
                </a:extLst>
              </p:cNvPr>
              <p:cNvSpPr/>
              <p:nvPr/>
            </p:nvSpPr>
            <p:spPr>
              <a:xfrm>
                <a:off x="5551209" y="20792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70" name="Rectangle 169">
                <a:extLst>
                  <a:ext uri="{FF2B5EF4-FFF2-40B4-BE49-F238E27FC236}">
                    <a16:creationId xmlns:a16="http://schemas.microsoft.com/office/drawing/2014/main" id="{D430F0FF-D639-4674-9792-735EACBF63EA}"/>
                  </a:ext>
                </a:extLst>
              </p:cNvPr>
              <p:cNvSpPr/>
              <p:nvPr/>
            </p:nvSpPr>
            <p:spPr>
              <a:xfrm>
                <a:off x="5732437" y="20792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71" name="Rectangle 170">
                <a:extLst>
                  <a:ext uri="{FF2B5EF4-FFF2-40B4-BE49-F238E27FC236}">
                    <a16:creationId xmlns:a16="http://schemas.microsoft.com/office/drawing/2014/main" id="{47B35811-9320-469A-B898-52542C19AB19}"/>
                  </a:ext>
                </a:extLst>
              </p:cNvPr>
              <p:cNvSpPr/>
              <p:nvPr/>
            </p:nvSpPr>
            <p:spPr>
              <a:xfrm>
                <a:off x="5912073" y="20800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72" name="Rectangle 171">
                <a:extLst>
                  <a:ext uri="{FF2B5EF4-FFF2-40B4-BE49-F238E27FC236}">
                    <a16:creationId xmlns:a16="http://schemas.microsoft.com/office/drawing/2014/main" id="{F3D6A3B6-AD56-4728-8BCE-405AEB506A2E}"/>
                  </a:ext>
                </a:extLst>
              </p:cNvPr>
              <p:cNvSpPr/>
              <p:nvPr/>
            </p:nvSpPr>
            <p:spPr>
              <a:xfrm>
                <a:off x="6091709" y="207843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73" name="Rectangle 172">
                <a:extLst>
                  <a:ext uri="{FF2B5EF4-FFF2-40B4-BE49-F238E27FC236}">
                    <a16:creationId xmlns:a16="http://schemas.microsoft.com/office/drawing/2014/main" id="{6437D776-F2A8-46AD-9A29-01A8933E001B}"/>
                  </a:ext>
                </a:extLst>
              </p:cNvPr>
              <p:cNvSpPr/>
              <p:nvPr/>
            </p:nvSpPr>
            <p:spPr>
              <a:xfrm>
                <a:off x="6272784" y="207843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74" name="Rectangle 173">
                <a:extLst>
                  <a:ext uri="{FF2B5EF4-FFF2-40B4-BE49-F238E27FC236}">
                    <a16:creationId xmlns:a16="http://schemas.microsoft.com/office/drawing/2014/main" id="{E1CD1511-4781-4BF8-8976-B3931F6A4C40}"/>
                  </a:ext>
                </a:extLst>
              </p:cNvPr>
              <p:cNvSpPr/>
              <p:nvPr/>
            </p:nvSpPr>
            <p:spPr>
              <a:xfrm>
                <a:off x="6454012" y="207843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75" name="Rectangle 174">
                <a:extLst>
                  <a:ext uri="{FF2B5EF4-FFF2-40B4-BE49-F238E27FC236}">
                    <a16:creationId xmlns:a16="http://schemas.microsoft.com/office/drawing/2014/main" id="{F71FD637-94F5-49FA-BB0E-1BAAC27E4EE6}"/>
                  </a:ext>
                </a:extLst>
              </p:cNvPr>
              <p:cNvSpPr/>
              <p:nvPr/>
            </p:nvSpPr>
            <p:spPr>
              <a:xfrm>
                <a:off x="6633648" y="207925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76" name="Rectangle 175">
                <a:extLst>
                  <a:ext uri="{FF2B5EF4-FFF2-40B4-BE49-F238E27FC236}">
                    <a16:creationId xmlns:a16="http://schemas.microsoft.com/office/drawing/2014/main" id="{C85DCAA8-6F5A-4767-8C60-248BA7BF4BBA}"/>
                  </a:ext>
                </a:extLst>
              </p:cNvPr>
              <p:cNvSpPr/>
              <p:nvPr/>
            </p:nvSpPr>
            <p:spPr>
              <a:xfrm>
                <a:off x="6813284" y="20784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77" name="Rectangle 176">
                <a:extLst>
                  <a:ext uri="{FF2B5EF4-FFF2-40B4-BE49-F238E27FC236}">
                    <a16:creationId xmlns:a16="http://schemas.microsoft.com/office/drawing/2014/main" id="{7701DB1C-82BC-4D05-9336-088055BA47CC}"/>
                  </a:ext>
                </a:extLst>
              </p:cNvPr>
              <p:cNvSpPr/>
              <p:nvPr/>
            </p:nvSpPr>
            <p:spPr>
              <a:xfrm>
                <a:off x="6994359" y="20784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78" name="Rectangle 177">
                <a:extLst>
                  <a:ext uri="{FF2B5EF4-FFF2-40B4-BE49-F238E27FC236}">
                    <a16:creationId xmlns:a16="http://schemas.microsoft.com/office/drawing/2014/main" id="{A4D9DA1D-9207-4D4D-89F8-73895DDE2B02}"/>
                  </a:ext>
                </a:extLst>
              </p:cNvPr>
              <p:cNvSpPr/>
              <p:nvPr/>
            </p:nvSpPr>
            <p:spPr>
              <a:xfrm>
                <a:off x="7175587" y="20784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79" name="Rectangle 178">
                <a:extLst>
                  <a:ext uri="{FF2B5EF4-FFF2-40B4-BE49-F238E27FC236}">
                    <a16:creationId xmlns:a16="http://schemas.microsoft.com/office/drawing/2014/main" id="{C76A6FC1-6A3D-4823-B3D3-82BF93EA027C}"/>
                  </a:ext>
                </a:extLst>
              </p:cNvPr>
              <p:cNvSpPr/>
              <p:nvPr/>
            </p:nvSpPr>
            <p:spPr>
              <a:xfrm>
                <a:off x="7355223" y="207925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80" name="Rectangle 179">
                <a:extLst>
                  <a:ext uri="{FF2B5EF4-FFF2-40B4-BE49-F238E27FC236}">
                    <a16:creationId xmlns:a16="http://schemas.microsoft.com/office/drawing/2014/main" id="{D99AA82E-51C9-4711-A796-63AE0B2F9E20}"/>
                  </a:ext>
                </a:extLst>
              </p:cNvPr>
              <p:cNvSpPr/>
              <p:nvPr/>
            </p:nvSpPr>
            <p:spPr>
              <a:xfrm>
                <a:off x="7537852" y="20776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81" name="Rectangle 180">
                <a:extLst>
                  <a:ext uri="{FF2B5EF4-FFF2-40B4-BE49-F238E27FC236}">
                    <a16:creationId xmlns:a16="http://schemas.microsoft.com/office/drawing/2014/main" id="{BC54987D-A2B9-4B99-86FB-3CC84D5408A9}"/>
                  </a:ext>
                </a:extLst>
              </p:cNvPr>
              <p:cNvSpPr/>
              <p:nvPr/>
            </p:nvSpPr>
            <p:spPr>
              <a:xfrm>
                <a:off x="7718927" y="20776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82" name="Rectangle 181">
                <a:extLst>
                  <a:ext uri="{FF2B5EF4-FFF2-40B4-BE49-F238E27FC236}">
                    <a16:creationId xmlns:a16="http://schemas.microsoft.com/office/drawing/2014/main" id="{1C64D193-7A74-4766-94CE-638486121983}"/>
                  </a:ext>
                </a:extLst>
              </p:cNvPr>
              <p:cNvSpPr/>
              <p:nvPr/>
            </p:nvSpPr>
            <p:spPr>
              <a:xfrm>
                <a:off x="7900155" y="20776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83" name="Rectangle 182">
                <a:extLst>
                  <a:ext uri="{FF2B5EF4-FFF2-40B4-BE49-F238E27FC236}">
                    <a16:creationId xmlns:a16="http://schemas.microsoft.com/office/drawing/2014/main" id="{AA5D6EFA-CF20-44FE-A6BC-88645650B0B1}"/>
                  </a:ext>
                </a:extLst>
              </p:cNvPr>
              <p:cNvSpPr/>
              <p:nvPr/>
            </p:nvSpPr>
            <p:spPr>
              <a:xfrm>
                <a:off x="8079791" y="207843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84" name="Rectangle 183">
                <a:extLst>
                  <a:ext uri="{FF2B5EF4-FFF2-40B4-BE49-F238E27FC236}">
                    <a16:creationId xmlns:a16="http://schemas.microsoft.com/office/drawing/2014/main" id="{20E9F246-484F-4561-8BC2-87FDC8FE2C1F}"/>
                  </a:ext>
                </a:extLst>
              </p:cNvPr>
              <p:cNvSpPr/>
              <p:nvPr/>
            </p:nvSpPr>
            <p:spPr>
              <a:xfrm>
                <a:off x="8259427" y="207761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85" name="Rectangle 184">
                <a:extLst>
                  <a:ext uri="{FF2B5EF4-FFF2-40B4-BE49-F238E27FC236}">
                    <a16:creationId xmlns:a16="http://schemas.microsoft.com/office/drawing/2014/main" id="{9EBE427A-0B7A-45F8-B3A7-97D628C524DC}"/>
                  </a:ext>
                </a:extLst>
              </p:cNvPr>
              <p:cNvSpPr/>
              <p:nvPr/>
            </p:nvSpPr>
            <p:spPr>
              <a:xfrm>
                <a:off x="8440502" y="207761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86" name="Rectangle 185">
                <a:extLst>
                  <a:ext uri="{FF2B5EF4-FFF2-40B4-BE49-F238E27FC236}">
                    <a16:creationId xmlns:a16="http://schemas.microsoft.com/office/drawing/2014/main" id="{942BEC31-1DE2-478C-BE62-4B774C744147}"/>
                  </a:ext>
                </a:extLst>
              </p:cNvPr>
              <p:cNvSpPr/>
              <p:nvPr/>
            </p:nvSpPr>
            <p:spPr>
              <a:xfrm>
                <a:off x="8621730" y="207761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87" name="Rectangle 186">
                <a:extLst>
                  <a:ext uri="{FF2B5EF4-FFF2-40B4-BE49-F238E27FC236}">
                    <a16:creationId xmlns:a16="http://schemas.microsoft.com/office/drawing/2014/main" id="{5BFFF5C2-825B-4CE1-A328-E5BC0A3C4834}"/>
                  </a:ext>
                </a:extLst>
              </p:cNvPr>
              <p:cNvSpPr/>
              <p:nvPr/>
            </p:nvSpPr>
            <p:spPr>
              <a:xfrm>
                <a:off x="8801366" y="207843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88" name="Rectangle 187">
                <a:extLst>
                  <a:ext uri="{FF2B5EF4-FFF2-40B4-BE49-F238E27FC236}">
                    <a16:creationId xmlns:a16="http://schemas.microsoft.com/office/drawing/2014/main" id="{638A01D6-5520-438D-A155-632965D12B42}"/>
                  </a:ext>
                </a:extLst>
              </p:cNvPr>
              <p:cNvSpPr/>
              <p:nvPr/>
            </p:nvSpPr>
            <p:spPr>
              <a:xfrm>
                <a:off x="8981002" y="20767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89" name="Rectangle 188">
                <a:extLst>
                  <a:ext uri="{FF2B5EF4-FFF2-40B4-BE49-F238E27FC236}">
                    <a16:creationId xmlns:a16="http://schemas.microsoft.com/office/drawing/2014/main" id="{EA561042-F5A4-4753-A291-AD03DB2CC420}"/>
                  </a:ext>
                </a:extLst>
              </p:cNvPr>
              <p:cNvSpPr/>
              <p:nvPr/>
            </p:nvSpPr>
            <p:spPr>
              <a:xfrm>
                <a:off x="9162077" y="20767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90" name="Rectangle 189">
                <a:extLst>
                  <a:ext uri="{FF2B5EF4-FFF2-40B4-BE49-F238E27FC236}">
                    <a16:creationId xmlns:a16="http://schemas.microsoft.com/office/drawing/2014/main" id="{E92168D9-2CAA-4B2F-8521-BEBF7CD157A6}"/>
                  </a:ext>
                </a:extLst>
              </p:cNvPr>
              <p:cNvSpPr/>
              <p:nvPr/>
            </p:nvSpPr>
            <p:spPr>
              <a:xfrm>
                <a:off x="9343305" y="20767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91" name="Rectangle 190">
                <a:extLst>
                  <a:ext uri="{FF2B5EF4-FFF2-40B4-BE49-F238E27FC236}">
                    <a16:creationId xmlns:a16="http://schemas.microsoft.com/office/drawing/2014/main" id="{A0B40C28-59D0-4480-927A-6054600BE2EA}"/>
                  </a:ext>
                </a:extLst>
              </p:cNvPr>
              <p:cNvSpPr/>
              <p:nvPr/>
            </p:nvSpPr>
            <p:spPr>
              <a:xfrm>
                <a:off x="9522941" y="207761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92" name="Rectangle 191">
                <a:extLst>
                  <a:ext uri="{FF2B5EF4-FFF2-40B4-BE49-F238E27FC236}">
                    <a16:creationId xmlns:a16="http://schemas.microsoft.com/office/drawing/2014/main" id="{7CA840C5-3FDC-4FDA-A7FB-7BAF6D2E6631}"/>
                  </a:ext>
                </a:extLst>
              </p:cNvPr>
              <p:cNvSpPr/>
              <p:nvPr/>
            </p:nvSpPr>
            <p:spPr>
              <a:xfrm>
                <a:off x="9702577" y="20767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93" name="Rectangle 192">
                <a:extLst>
                  <a:ext uri="{FF2B5EF4-FFF2-40B4-BE49-F238E27FC236}">
                    <a16:creationId xmlns:a16="http://schemas.microsoft.com/office/drawing/2014/main" id="{170EDB79-D185-4AB2-A2F0-349B13693032}"/>
                  </a:ext>
                </a:extLst>
              </p:cNvPr>
              <p:cNvSpPr/>
              <p:nvPr/>
            </p:nvSpPr>
            <p:spPr>
              <a:xfrm>
                <a:off x="9883652" y="20767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94" name="Rectangle 193">
                <a:extLst>
                  <a:ext uri="{FF2B5EF4-FFF2-40B4-BE49-F238E27FC236}">
                    <a16:creationId xmlns:a16="http://schemas.microsoft.com/office/drawing/2014/main" id="{2D90B25B-3837-44D4-859E-23835F11EC8F}"/>
                  </a:ext>
                </a:extLst>
              </p:cNvPr>
              <p:cNvSpPr/>
              <p:nvPr/>
            </p:nvSpPr>
            <p:spPr>
              <a:xfrm>
                <a:off x="10064880" y="20767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95" name="Rectangle 194">
                <a:extLst>
                  <a:ext uri="{FF2B5EF4-FFF2-40B4-BE49-F238E27FC236}">
                    <a16:creationId xmlns:a16="http://schemas.microsoft.com/office/drawing/2014/main" id="{2359AD59-AF11-47DF-9BA6-EDF04BC85DBD}"/>
                  </a:ext>
                </a:extLst>
              </p:cNvPr>
              <p:cNvSpPr/>
              <p:nvPr/>
            </p:nvSpPr>
            <p:spPr>
              <a:xfrm>
                <a:off x="10244516" y="207761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96" name="Rectangle 195">
                <a:extLst>
                  <a:ext uri="{FF2B5EF4-FFF2-40B4-BE49-F238E27FC236}">
                    <a16:creationId xmlns:a16="http://schemas.microsoft.com/office/drawing/2014/main" id="{530CA8DD-86AD-43A6-933C-0CBF38BCA8A6}"/>
                  </a:ext>
                </a:extLst>
              </p:cNvPr>
              <p:cNvSpPr/>
              <p:nvPr/>
            </p:nvSpPr>
            <p:spPr>
              <a:xfrm>
                <a:off x="10427145" y="207597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97" name="Rectangle 196">
                <a:extLst>
                  <a:ext uri="{FF2B5EF4-FFF2-40B4-BE49-F238E27FC236}">
                    <a16:creationId xmlns:a16="http://schemas.microsoft.com/office/drawing/2014/main" id="{227CCA79-6886-4B69-8F8D-E4C485AE149A}"/>
                  </a:ext>
                </a:extLst>
              </p:cNvPr>
              <p:cNvSpPr/>
              <p:nvPr/>
            </p:nvSpPr>
            <p:spPr>
              <a:xfrm>
                <a:off x="10608220" y="207597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98" name="Rectangle 197">
                <a:extLst>
                  <a:ext uri="{FF2B5EF4-FFF2-40B4-BE49-F238E27FC236}">
                    <a16:creationId xmlns:a16="http://schemas.microsoft.com/office/drawing/2014/main" id="{FF550E6C-B431-4AA8-A2B6-78C22477C8C0}"/>
                  </a:ext>
                </a:extLst>
              </p:cNvPr>
              <p:cNvSpPr/>
              <p:nvPr/>
            </p:nvSpPr>
            <p:spPr>
              <a:xfrm>
                <a:off x="10789448" y="207597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199" name="Rectangle 198">
                <a:extLst>
                  <a:ext uri="{FF2B5EF4-FFF2-40B4-BE49-F238E27FC236}">
                    <a16:creationId xmlns:a16="http://schemas.microsoft.com/office/drawing/2014/main" id="{862AAF84-4448-4F41-B5E7-42AC6714D86C}"/>
                  </a:ext>
                </a:extLst>
              </p:cNvPr>
              <p:cNvSpPr/>
              <p:nvPr/>
            </p:nvSpPr>
            <p:spPr>
              <a:xfrm>
                <a:off x="10969084" y="207679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00" name="Rectangle 199">
                <a:extLst>
                  <a:ext uri="{FF2B5EF4-FFF2-40B4-BE49-F238E27FC236}">
                    <a16:creationId xmlns:a16="http://schemas.microsoft.com/office/drawing/2014/main" id="{B367029B-A675-474F-9607-F40F57E79210}"/>
                  </a:ext>
                </a:extLst>
              </p:cNvPr>
              <p:cNvSpPr/>
              <p:nvPr/>
            </p:nvSpPr>
            <p:spPr>
              <a:xfrm>
                <a:off x="11148720" y="20759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01" name="Rectangle 200">
                <a:extLst>
                  <a:ext uri="{FF2B5EF4-FFF2-40B4-BE49-F238E27FC236}">
                    <a16:creationId xmlns:a16="http://schemas.microsoft.com/office/drawing/2014/main" id="{F41D78D9-8306-4914-9386-CCD0D6D67255}"/>
                  </a:ext>
                </a:extLst>
              </p:cNvPr>
              <p:cNvSpPr/>
              <p:nvPr/>
            </p:nvSpPr>
            <p:spPr>
              <a:xfrm>
                <a:off x="11329795" y="2075974"/>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02" name="Rectangle 201">
                <a:extLst>
                  <a:ext uri="{FF2B5EF4-FFF2-40B4-BE49-F238E27FC236}">
                    <a16:creationId xmlns:a16="http://schemas.microsoft.com/office/drawing/2014/main" id="{4D2D2536-477C-4680-A044-83C2C0B3B619}"/>
                  </a:ext>
                </a:extLst>
              </p:cNvPr>
              <p:cNvSpPr/>
              <p:nvPr/>
            </p:nvSpPr>
            <p:spPr>
              <a:xfrm>
                <a:off x="11511023" y="207597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03" name="Rectangle 202">
                <a:extLst>
                  <a:ext uri="{FF2B5EF4-FFF2-40B4-BE49-F238E27FC236}">
                    <a16:creationId xmlns:a16="http://schemas.microsoft.com/office/drawing/2014/main" id="{FB27064E-917C-49BF-960B-6BD804ABB41D}"/>
                  </a:ext>
                </a:extLst>
              </p:cNvPr>
              <p:cNvSpPr/>
              <p:nvPr/>
            </p:nvSpPr>
            <p:spPr>
              <a:xfrm>
                <a:off x="11690659" y="2076794"/>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grpSp>
        <p:grpSp>
          <p:nvGrpSpPr>
            <p:cNvPr id="204" name="Group 203">
              <a:extLst>
                <a:ext uri="{FF2B5EF4-FFF2-40B4-BE49-F238E27FC236}">
                  <a16:creationId xmlns:a16="http://schemas.microsoft.com/office/drawing/2014/main" id="{38E7BF75-FCB3-4319-9518-DAE4FB4B6D2C}"/>
                </a:ext>
              </a:extLst>
            </p:cNvPr>
            <p:cNvGrpSpPr/>
            <p:nvPr/>
          </p:nvGrpSpPr>
          <p:grpSpPr>
            <a:xfrm>
              <a:off x="324119" y="3241245"/>
              <a:ext cx="11521536" cy="150560"/>
              <a:chOff x="349239" y="3093651"/>
              <a:chExt cx="11521536" cy="150560"/>
            </a:xfrm>
          </p:grpSpPr>
          <p:sp>
            <p:nvSpPr>
              <p:cNvPr id="205" name="Rectangle 204">
                <a:extLst>
                  <a:ext uri="{FF2B5EF4-FFF2-40B4-BE49-F238E27FC236}">
                    <a16:creationId xmlns:a16="http://schemas.microsoft.com/office/drawing/2014/main" id="{6E2C6949-EF2B-4B39-9C5D-2D7736B20D28}"/>
                  </a:ext>
                </a:extLst>
              </p:cNvPr>
              <p:cNvSpPr/>
              <p:nvPr/>
            </p:nvSpPr>
            <p:spPr>
              <a:xfrm>
                <a:off x="349239" y="309939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06" name="Rectangle 205">
                <a:extLst>
                  <a:ext uri="{FF2B5EF4-FFF2-40B4-BE49-F238E27FC236}">
                    <a16:creationId xmlns:a16="http://schemas.microsoft.com/office/drawing/2014/main" id="{12CF225E-E83E-4EAB-8EB7-7C87ADCC951A}"/>
                  </a:ext>
                </a:extLst>
              </p:cNvPr>
              <p:cNvSpPr/>
              <p:nvPr/>
            </p:nvSpPr>
            <p:spPr>
              <a:xfrm>
                <a:off x="530314" y="309939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07" name="Rectangle 206">
                <a:extLst>
                  <a:ext uri="{FF2B5EF4-FFF2-40B4-BE49-F238E27FC236}">
                    <a16:creationId xmlns:a16="http://schemas.microsoft.com/office/drawing/2014/main" id="{F3ACE0BE-9969-400A-AD61-81DBAC3ACAE2}"/>
                  </a:ext>
                </a:extLst>
              </p:cNvPr>
              <p:cNvSpPr/>
              <p:nvPr/>
            </p:nvSpPr>
            <p:spPr>
              <a:xfrm>
                <a:off x="711542" y="309939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08" name="Rectangle 207">
                <a:extLst>
                  <a:ext uri="{FF2B5EF4-FFF2-40B4-BE49-F238E27FC236}">
                    <a16:creationId xmlns:a16="http://schemas.microsoft.com/office/drawing/2014/main" id="{AC811600-3D3E-484F-9D7E-B513468ED3B3}"/>
                  </a:ext>
                </a:extLst>
              </p:cNvPr>
              <p:cNvSpPr/>
              <p:nvPr/>
            </p:nvSpPr>
            <p:spPr>
              <a:xfrm>
                <a:off x="891178" y="310021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09" name="Rectangle 208">
                <a:extLst>
                  <a:ext uri="{FF2B5EF4-FFF2-40B4-BE49-F238E27FC236}">
                    <a16:creationId xmlns:a16="http://schemas.microsoft.com/office/drawing/2014/main" id="{AF4C79CF-82CA-48CE-8BD1-AA5D4EF21DC8}"/>
                  </a:ext>
                </a:extLst>
              </p:cNvPr>
              <p:cNvSpPr/>
              <p:nvPr/>
            </p:nvSpPr>
            <p:spPr>
              <a:xfrm>
                <a:off x="1070814" y="309939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10" name="Rectangle 209">
                <a:extLst>
                  <a:ext uri="{FF2B5EF4-FFF2-40B4-BE49-F238E27FC236}">
                    <a16:creationId xmlns:a16="http://schemas.microsoft.com/office/drawing/2014/main" id="{9074D83C-471B-4B65-8280-B1266A0082E6}"/>
                  </a:ext>
                </a:extLst>
              </p:cNvPr>
              <p:cNvSpPr/>
              <p:nvPr/>
            </p:nvSpPr>
            <p:spPr>
              <a:xfrm>
                <a:off x="1251889" y="309939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11" name="Rectangle 210">
                <a:extLst>
                  <a:ext uri="{FF2B5EF4-FFF2-40B4-BE49-F238E27FC236}">
                    <a16:creationId xmlns:a16="http://schemas.microsoft.com/office/drawing/2014/main" id="{69F5A356-91A3-44A6-B1C3-54F23739111D}"/>
                  </a:ext>
                </a:extLst>
              </p:cNvPr>
              <p:cNvSpPr/>
              <p:nvPr/>
            </p:nvSpPr>
            <p:spPr>
              <a:xfrm>
                <a:off x="1433117" y="309939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12" name="Rectangle 211">
                <a:extLst>
                  <a:ext uri="{FF2B5EF4-FFF2-40B4-BE49-F238E27FC236}">
                    <a16:creationId xmlns:a16="http://schemas.microsoft.com/office/drawing/2014/main" id="{62464FC8-F37E-4FC2-96C4-86F5F85D879D}"/>
                  </a:ext>
                </a:extLst>
              </p:cNvPr>
              <p:cNvSpPr/>
              <p:nvPr/>
            </p:nvSpPr>
            <p:spPr>
              <a:xfrm>
                <a:off x="1612753" y="310021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13" name="Rectangle 212">
                <a:extLst>
                  <a:ext uri="{FF2B5EF4-FFF2-40B4-BE49-F238E27FC236}">
                    <a16:creationId xmlns:a16="http://schemas.microsoft.com/office/drawing/2014/main" id="{62B5B915-F7FC-4026-80A7-95FBD04CB0A4}"/>
                  </a:ext>
                </a:extLst>
              </p:cNvPr>
              <p:cNvSpPr/>
              <p:nvPr/>
            </p:nvSpPr>
            <p:spPr>
              <a:xfrm>
                <a:off x="1795382" y="309857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14" name="Rectangle 213">
                <a:extLst>
                  <a:ext uri="{FF2B5EF4-FFF2-40B4-BE49-F238E27FC236}">
                    <a16:creationId xmlns:a16="http://schemas.microsoft.com/office/drawing/2014/main" id="{1922C6CC-350C-4BD4-9E88-9B2C26934BD2}"/>
                  </a:ext>
                </a:extLst>
              </p:cNvPr>
              <p:cNvSpPr/>
              <p:nvPr/>
            </p:nvSpPr>
            <p:spPr>
              <a:xfrm>
                <a:off x="1976457" y="309857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15" name="Rectangle 214">
                <a:extLst>
                  <a:ext uri="{FF2B5EF4-FFF2-40B4-BE49-F238E27FC236}">
                    <a16:creationId xmlns:a16="http://schemas.microsoft.com/office/drawing/2014/main" id="{60E94F3A-6A1A-4546-8814-D07E6656E513}"/>
                  </a:ext>
                </a:extLst>
              </p:cNvPr>
              <p:cNvSpPr/>
              <p:nvPr/>
            </p:nvSpPr>
            <p:spPr>
              <a:xfrm>
                <a:off x="2157685" y="309857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16" name="Rectangle 215">
                <a:extLst>
                  <a:ext uri="{FF2B5EF4-FFF2-40B4-BE49-F238E27FC236}">
                    <a16:creationId xmlns:a16="http://schemas.microsoft.com/office/drawing/2014/main" id="{D03380F3-E13D-4F22-9C51-6B5926DB7B4F}"/>
                  </a:ext>
                </a:extLst>
              </p:cNvPr>
              <p:cNvSpPr/>
              <p:nvPr/>
            </p:nvSpPr>
            <p:spPr>
              <a:xfrm>
                <a:off x="2337321" y="309939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17" name="Rectangle 216">
                <a:extLst>
                  <a:ext uri="{FF2B5EF4-FFF2-40B4-BE49-F238E27FC236}">
                    <a16:creationId xmlns:a16="http://schemas.microsoft.com/office/drawing/2014/main" id="{597D3B0C-C30E-454A-A053-E1C47A1717AD}"/>
                  </a:ext>
                </a:extLst>
              </p:cNvPr>
              <p:cNvSpPr/>
              <p:nvPr/>
            </p:nvSpPr>
            <p:spPr>
              <a:xfrm>
                <a:off x="2516957" y="309857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18" name="Rectangle 217">
                <a:extLst>
                  <a:ext uri="{FF2B5EF4-FFF2-40B4-BE49-F238E27FC236}">
                    <a16:creationId xmlns:a16="http://schemas.microsoft.com/office/drawing/2014/main" id="{32F835CC-54FD-4519-86A4-0BAA7612BE6F}"/>
                  </a:ext>
                </a:extLst>
              </p:cNvPr>
              <p:cNvSpPr/>
              <p:nvPr/>
            </p:nvSpPr>
            <p:spPr>
              <a:xfrm>
                <a:off x="2698032" y="309857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19" name="Rectangle 218">
                <a:extLst>
                  <a:ext uri="{FF2B5EF4-FFF2-40B4-BE49-F238E27FC236}">
                    <a16:creationId xmlns:a16="http://schemas.microsoft.com/office/drawing/2014/main" id="{A23887F6-348F-4542-90D5-DE468CF6581A}"/>
                  </a:ext>
                </a:extLst>
              </p:cNvPr>
              <p:cNvSpPr/>
              <p:nvPr/>
            </p:nvSpPr>
            <p:spPr>
              <a:xfrm>
                <a:off x="2879260" y="309857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20" name="Rectangle 219">
                <a:extLst>
                  <a:ext uri="{FF2B5EF4-FFF2-40B4-BE49-F238E27FC236}">
                    <a16:creationId xmlns:a16="http://schemas.microsoft.com/office/drawing/2014/main" id="{686F0A4F-CEC1-4E99-B068-D729945E7891}"/>
                  </a:ext>
                </a:extLst>
              </p:cNvPr>
              <p:cNvSpPr/>
              <p:nvPr/>
            </p:nvSpPr>
            <p:spPr>
              <a:xfrm>
                <a:off x="3058896" y="309939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21" name="Rectangle 220">
                <a:extLst>
                  <a:ext uri="{FF2B5EF4-FFF2-40B4-BE49-F238E27FC236}">
                    <a16:creationId xmlns:a16="http://schemas.microsoft.com/office/drawing/2014/main" id="{A6D4B331-8ABA-44C1-9CFA-3F8C473E5C6B}"/>
                  </a:ext>
                </a:extLst>
              </p:cNvPr>
              <p:cNvSpPr/>
              <p:nvPr/>
            </p:nvSpPr>
            <p:spPr>
              <a:xfrm>
                <a:off x="3238532" y="309775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22" name="Rectangle 221">
                <a:extLst>
                  <a:ext uri="{FF2B5EF4-FFF2-40B4-BE49-F238E27FC236}">
                    <a16:creationId xmlns:a16="http://schemas.microsoft.com/office/drawing/2014/main" id="{8ED6B088-0CE1-4C30-B27B-F17329A5C951}"/>
                  </a:ext>
                </a:extLst>
              </p:cNvPr>
              <p:cNvSpPr/>
              <p:nvPr/>
            </p:nvSpPr>
            <p:spPr>
              <a:xfrm>
                <a:off x="3419607" y="309775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23" name="Rectangle 222">
                <a:extLst>
                  <a:ext uri="{FF2B5EF4-FFF2-40B4-BE49-F238E27FC236}">
                    <a16:creationId xmlns:a16="http://schemas.microsoft.com/office/drawing/2014/main" id="{6ADC117F-8AAE-4A8F-AFA2-91C987437801}"/>
                  </a:ext>
                </a:extLst>
              </p:cNvPr>
              <p:cNvSpPr/>
              <p:nvPr/>
            </p:nvSpPr>
            <p:spPr>
              <a:xfrm>
                <a:off x="3600835" y="309775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24" name="Rectangle 223">
                <a:extLst>
                  <a:ext uri="{FF2B5EF4-FFF2-40B4-BE49-F238E27FC236}">
                    <a16:creationId xmlns:a16="http://schemas.microsoft.com/office/drawing/2014/main" id="{DAC03CDE-6AA4-48B5-A87D-BE5F1838DE84}"/>
                  </a:ext>
                </a:extLst>
              </p:cNvPr>
              <p:cNvSpPr/>
              <p:nvPr/>
            </p:nvSpPr>
            <p:spPr>
              <a:xfrm>
                <a:off x="3780471" y="309857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25" name="Rectangle 224">
                <a:extLst>
                  <a:ext uri="{FF2B5EF4-FFF2-40B4-BE49-F238E27FC236}">
                    <a16:creationId xmlns:a16="http://schemas.microsoft.com/office/drawing/2014/main" id="{3C846414-D259-42A0-A266-0E3FDD224855}"/>
                  </a:ext>
                </a:extLst>
              </p:cNvPr>
              <p:cNvSpPr/>
              <p:nvPr/>
            </p:nvSpPr>
            <p:spPr>
              <a:xfrm>
                <a:off x="3960107" y="309775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26" name="Rectangle 225">
                <a:extLst>
                  <a:ext uri="{FF2B5EF4-FFF2-40B4-BE49-F238E27FC236}">
                    <a16:creationId xmlns:a16="http://schemas.microsoft.com/office/drawing/2014/main" id="{CDD5E501-F191-401A-84B3-81F28F7DE363}"/>
                  </a:ext>
                </a:extLst>
              </p:cNvPr>
              <p:cNvSpPr/>
              <p:nvPr/>
            </p:nvSpPr>
            <p:spPr>
              <a:xfrm>
                <a:off x="4141182" y="309775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27" name="Rectangle 226">
                <a:extLst>
                  <a:ext uri="{FF2B5EF4-FFF2-40B4-BE49-F238E27FC236}">
                    <a16:creationId xmlns:a16="http://schemas.microsoft.com/office/drawing/2014/main" id="{F283EB57-880E-4E46-800A-B21144C82AAB}"/>
                  </a:ext>
                </a:extLst>
              </p:cNvPr>
              <p:cNvSpPr/>
              <p:nvPr/>
            </p:nvSpPr>
            <p:spPr>
              <a:xfrm>
                <a:off x="4322410" y="309775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28" name="Rectangle 227">
                <a:extLst>
                  <a:ext uri="{FF2B5EF4-FFF2-40B4-BE49-F238E27FC236}">
                    <a16:creationId xmlns:a16="http://schemas.microsoft.com/office/drawing/2014/main" id="{41EA61E6-B635-4AEC-8480-571992ED3589}"/>
                  </a:ext>
                </a:extLst>
              </p:cNvPr>
              <p:cNvSpPr/>
              <p:nvPr/>
            </p:nvSpPr>
            <p:spPr>
              <a:xfrm>
                <a:off x="4502046" y="309857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29" name="Rectangle 228">
                <a:extLst>
                  <a:ext uri="{FF2B5EF4-FFF2-40B4-BE49-F238E27FC236}">
                    <a16:creationId xmlns:a16="http://schemas.microsoft.com/office/drawing/2014/main" id="{EAAB55D4-3160-40F1-B05B-34874B2CC1D7}"/>
                  </a:ext>
                </a:extLst>
              </p:cNvPr>
              <p:cNvSpPr/>
              <p:nvPr/>
            </p:nvSpPr>
            <p:spPr>
              <a:xfrm>
                <a:off x="4684675" y="309693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30" name="Rectangle 229">
                <a:extLst>
                  <a:ext uri="{FF2B5EF4-FFF2-40B4-BE49-F238E27FC236}">
                    <a16:creationId xmlns:a16="http://schemas.microsoft.com/office/drawing/2014/main" id="{86D991FE-30D7-4202-BB1A-B84CC9717EA4}"/>
                  </a:ext>
                </a:extLst>
              </p:cNvPr>
              <p:cNvSpPr/>
              <p:nvPr/>
            </p:nvSpPr>
            <p:spPr>
              <a:xfrm>
                <a:off x="4865750" y="309693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31" name="Rectangle 230">
                <a:extLst>
                  <a:ext uri="{FF2B5EF4-FFF2-40B4-BE49-F238E27FC236}">
                    <a16:creationId xmlns:a16="http://schemas.microsoft.com/office/drawing/2014/main" id="{105D50C8-F962-45A5-91C5-AA0A750E643B}"/>
                  </a:ext>
                </a:extLst>
              </p:cNvPr>
              <p:cNvSpPr/>
              <p:nvPr/>
            </p:nvSpPr>
            <p:spPr>
              <a:xfrm>
                <a:off x="5046978" y="309693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32" name="Rectangle 231">
                <a:extLst>
                  <a:ext uri="{FF2B5EF4-FFF2-40B4-BE49-F238E27FC236}">
                    <a16:creationId xmlns:a16="http://schemas.microsoft.com/office/drawing/2014/main" id="{EEA43CE4-065D-417B-99CB-16606F446E01}"/>
                  </a:ext>
                </a:extLst>
              </p:cNvPr>
              <p:cNvSpPr/>
              <p:nvPr/>
            </p:nvSpPr>
            <p:spPr>
              <a:xfrm>
                <a:off x="5226614" y="309775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33" name="Rectangle 232">
                <a:extLst>
                  <a:ext uri="{FF2B5EF4-FFF2-40B4-BE49-F238E27FC236}">
                    <a16:creationId xmlns:a16="http://schemas.microsoft.com/office/drawing/2014/main" id="{03058E27-8A99-4325-99F4-BFC5E0897F77}"/>
                  </a:ext>
                </a:extLst>
              </p:cNvPr>
              <p:cNvSpPr/>
              <p:nvPr/>
            </p:nvSpPr>
            <p:spPr>
              <a:xfrm>
                <a:off x="5406250" y="309693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34" name="Rectangle 233">
                <a:extLst>
                  <a:ext uri="{FF2B5EF4-FFF2-40B4-BE49-F238E27FC236}">
                    <a16:creationId xmlns:a16="http://schemas.microsoft.com/office/drawing/2014/main" id="{A359E2A1-411C-46D3-8494-8B647A6F11D1}"/>
                  </a:ext>
                </a:extLst>
              </p:cNvPr>
              <p:cNvSpPr/>
              <p:nvPr/>
            </p:nvSpPr>
            <p:spPr>
              <a:xfrm>
                <a:off x="5587325" y="309693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35" name="Rectangle 234">
                <a:extLst>
                  <a:ext uri="{FF2B5EF4-FFF2-40B4-BE49-F238E27FC236}">
                    <a16:creationId xmlns:a16="http://schemas.microsoft.com/office/drawing/2014/main" id="{777C7E5A-D46C-4A68-8A48-8BFF085D5AB3}"/>
                  </a:ext>
                </a:extLst>
              </p:cNvPr>
              <p:cNvSpPr/>
              <p:nvPr/>
            </p:nvSpPr>
            <p:spPr>
              <a:xfrm>
                <a:off x="5768553" y="309693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36" name="Rectangle 235">
                <a:extLst>
                  <a:ext uri="{FF2B5EF4-FFF2-40B4-BE49-F238E27FC236}">
                    <a16:creationId xmlns:a16="http://schemas.microsoft.com/office/drawing/2014/main" id="{5F3CD97A-6C68-4E34-B808-56B0B4736A96}"/>
                  </a:ext>
                </a:extLst>
              </p:cNvPr>
              <p:cNvSpPr/>
              <p:nvPr/>
            </p:nvSpPr>
            <p:spPr>
              <a:xfrm>
                <a:off x="5948189" y="309775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37" name="Rectangle 236">
                <a:extLst>
                  <a:ext uri="{FF2B5EF4-FFF2-40B4-BE49-F238E27FC236}">
                    <a16:creationId xmlns:a16="http://schemas.microsoft.com/office/drawing/2014/main" id="{4C0A133D-E535-4571-BA11-A1528857A1BA}"/>
                  </a:ext>
                </a:extLst>
              </p:cNvPr>
              <p:cNvSpPr/>
              <p:nvPr/>
            </p:nvSpPr>
            <p:spPr>
              <a:xfrm>
                <a:off x="6127825" y="309611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38" name="Rectangle 237">
                <a:extLst>
                  <a:ext uri="{FF2B5EF4-FFF2-40B4-BE49-F238E27FC236}">
                    <a16:creationId xmlns:a16="http://schemas.microsoft.com/office/drawing/2014/main" id="{72DD9636-6300-4C26-A52B-6CC2395E0D8C}"/>
                  </a:ext>
                </a:extLst>
              </p:cNvPr>
              <p:cNvSpPr/>
              <p:nvPr/>
            </p:nvSpPr>
            <p:spPr>
              <a:xfrm>
                <a:off x="6308900" y="309611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39" name="Rectangle 238">
                <a:extLst>
                  <a:ext uri="{FF2B5EF4-FFF2-40B4-BE49-F238E27FC236}">
                    <a16:creationId xmlns:a16="http://schemas.microsoft.com/office/drawing/2014/main" id="{8EA34315-BBF0-4AEF-B2BD-7AE86C184CB6}"/>
                  </a:ext>
                </a:extLst>
              </p:cNvPr>
              <p:cNvSpPr/>
              <p:nvPr/>
            </p:nvSpPr>
            <p:spPr>
              <a:xfrm>
                <a:off x="6490128" y="309611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40" name="Rectangle 239">
                <a:extLst>
                  <a:ext uri="{FF2B5EF4-FFF2-40B4-BE49-F238E27FC236}">
                    <a16:creationId xmlns:a16="http://schemas.microsoft.com/office/drawing/2014/main" id="{987B71AE-4EA4-484B-B8F1-06373B70E714}"/>
                  </a:ext>
                </a:extLst>
              </p:cNvPr>
              <p:cNvSpPr/>
              <p:nvPr/>
            </p:nvSpPr>
            <p:spPr>
              <a:xfrm>
                <a:off x="6669764" y="309693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41" name="Rectangle 240">
                <a:extLst>
                  <a:ext uri="{FF2B5EF4-FFF2-40B4-BE49-F238E27FC236}">
                    <a16:creationId xmlns:a16="http://schemas.microsoft.com/office/drawing/2014/main" id="{07D95D20-D29A-4732-882A-BA047EEFFAC1}"/>
                  </a:ext>
                </a:extLst>
              </p:cNvPr>
              <p:cNvSpPr/>
              <p:nvPr/>
            </p:nvSpPr>
            <p:spPr>
              <a:xfrm>
                <a:off x="6849400" y="309611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42" name="Rectangle 241">
                <a:extLst>
                  <a:ext uri="{FF2B5EF4-FFF2-40B4-BE49-F238E27FC236}">
                    <a16:creationId xmlns:a16="http://schemas.microsoft.com/office/drawing/2014/main" id="{DBE71970-5BCB-4D2C-9285-C5E2C8F08E3A}"/>
                  </a:ext>
                </a:extLst>
              </p:cNvPr>
              <p:cNvSpPr/>
              <p:nvPr/>
            </p:nvSpPr>
            <p:spPr>
              <a:xfrm>
                <a:off x="7030475" y="309611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43" name="Rectangle 242">
                <a:extLst>
                  <a:ext uri="{FF2B5EF4-FFF2-40B4-BE49-F238E27FC236}">
                    <a16:creationId xmlns:a16="http://schemas.microsoft.com/office/drawing/2014/main" id="{D93C5FAB-35AF-40C4-9C42-91D9675C504C}"/>
                  </a:ext>
                </a:extLst>
              </p:cNvPr>
              <p:cNvSpPr/>
              <p:nvPr/>
            </p:nvSpPr>
            <p:spPr>
              <a:xfrm>
                <a:off x="7211703" y="309611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44" name="Rectangle 243">
                <a:extLst>
                  <a:ext uri="{FF2B5EF4-FFF2-40B4-BE49-F238E27FC236}">
                    <a16:creationId xmlns:a16="http://schemas.microsoft.com/office/drawing/2014/main" id="{09A0A666-1C0B-4B2D-B98A-F5C6844DA8C9}"/>
                  </a:ext>
                </a:extLst>
              </p:cNvPr>
              <p:cNvSpPr/>
              <p:nvPr/>
            </p:nvSpPr>
            <p:spPr>
              <a:xfrm>
                <a:off x="7391339" y="309693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45" name="Rectangle 244">
                <a:extLst>
                  <a:ext uri="{FF2B5EF4-FFF2-40B4-BE49-F238E27FC236}">
                    <a16:creationId xmlns:a16="http://schemas.microsoft.com/office/drawing/2014/main" id="{A71AA6E3-86FD-4BAE-A474-E57147E57E43}"/>
                  </a:ext>
                </a:extLst>
              </p:cNvPr>
              <p:cNvSpPr/>
              <p:nvPr/>
            </p:nvSpPr>
            <p:spPr>
              <a:xfrm>
                <a:off x="7573968" y="309529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46" name="Rectangle 245">
                <a:extLst>
                  <a:ext uri="{FF2B5EF4-FFF2-40B4-BE49-F238E27FC236}">
                    <a16:creationId xmlns:a16="http://schemas.microsoft.com/office/drawing/2014/main" id="{EC0F7004-462F-4C45-86B7-32B6A41F5FAC}"/>
                  </a:ext>
                </a:extLst>
              </p:cNvPr>
              <p:cNvSpPr/>
              <p:nvPr/>
            </p:nvSpPr>
            <p:spPr>
              <a:xfrm>
                <a:off x="7755043" y="309529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47" name="Rectangle 246">
                <a:extLst>
                  <a:ext uri="{FF2B5EF4-FFF2-40B4-BE49-F238E27FC236}">
                    <a16:creationId xmlns:a16="http://schemas.microsoft.com/office/drawing/2014/main" id="{FCF8C774-D54E-45DC-9DD4-550E0015431F}"/>
                  </a:ext>
                </a:extLst>
              </p:cNvPr>
              <p:cNvSpPr/>
              <p:nvPr/>
            </p:nvSpPr>
            <p:spPr>
              <a:xfrm>
                <a:off x="7936271" y="309529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48" name="Rectangle 247">
                <a:extLst>
                  <a:ext uri="{FF2B5EF4-FFF2-40B4-BE49-F238E27FC236}">
                    <a16:creationId xmlns:a16="http://schemas.microsoft.com/office/drawing/2014/main" id="{AF39BA7A-2F9C-423A-B466-9C24D7621B4F}"/>
                  </a:ext>
                </a:extLst>
              </p:cNvPr>
              <p:cNvSpPr/>
              <p:nvPr/>
            </p:nvSpPr>
            <p:spPr>
              <a:xfrm>
                <a:off x="8115907" y="309611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49" name="Rectangle 248">
                <a:extLst>
                  <a:ext uri="{FF2B5EF4-FFF2-40B4-BE49-F238E27FC236}">
                    <a16:creationId xmlns:a16="http://schemas.microsoft.com/office/drawing/2014/main" id="{301030B5-D6FE-4372-B03F-CB1C091CB6E5}"/>
                  </a:ext>
                </a:extLst>
              </p:cNvPr>
              <p:cNvSpPr/>
              <p:nvPr/>
            </p:nvSpPr>
            <p:spPr>
              <a:xfrm>
                <a:off x="8295543" y="309529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50" name="Rectangle 249">
                <a:extLst>
                  <a:ext uri="{FF2B5EF4-FFF2-40B4-BE49-F238E27FC236}">
                    <a16:creationId xmlns:a16="http://schemas.microsoft.com/office/drawing/2014/main" id="{0FFCE869-00B5-4948-9736-8B274EDB1DFC}"/>
                  </a:ext>
                </a:extLst>
              </p:cNvPr>
              <p:cNvSpPr/>
              <p:nvPr/>
            </p:nvSpPr>
            <p:spPr>
              <a:xfrm>
                <a:off x="8476618" y="309529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51" name="Rectangle 250">
                <a:extLst>
                  <a:ext uri="{FF2B5EF4-FFF2-40B4-BE49-F238E27FC236}">
                    <a16:creationId xmlns:a16="http://schemas.microsoft.com/office/drawing/2014/main" id="{646501D7-6CB4-407B-9B7F-E0DF442B84C5}"/>
                  </a:ext>
                </a:extLst>
              </p:cNvPr>
              <p:cNvSpPr/>
              <p:nvPr/>
            </p:nvSpPr>
            <p:spPr>
              <a:xfrm>
                <a:off x="8657846" y="309529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52" name="Rectangle 251">
                <a:extLst>
                  <a:ext uri="{FF2B5EF4-FFF2-40B4-BE49-F238E27FC236}">
                    <a16:creationId xmlns:a16="http://schemas.microsoft.com/office/drawing/2014/main" id="{C3C56851-1618-4FE7-93C3-EF35CA8B40D8}"/>
                  </a:ext>
                </a:extLst>
              </p:cNvPr>
              <p:cNvSpPr/>
              <p:nvPr/>
            </p:nvSpPr>
            <p:spPr>
              <a:xfrm>
                <a:off x="8837482" y="309611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53" name="Rectangle 252">
                <a:extLst>
                  <a:ext uri="{FF2B5EF4-FFF2-40B4-BE49-F238E27FC236}">
                    <a16:creationId xmlns:a16="http://schemas.microsoft.com/office/drawing/2014/main" id="{1B2F8C29-B21C-40A5-A047-30DF743AA91A}"/>
                  </a:ext>
                </a:extLst>
              </p:cNvPr>
              <p:cNvSpPr/>
              <p:nvPr/>
            </p:nvSpPr>
            <p:spPr>
              <a:xfrm>
                <a:off x="9017118" y="309447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54" name="Rectangle 253">
                <a:extLst>
                  <a:ext uri="{FF2B5EF4-FFF2-40B4-BE49-F238E27FC236}">
                    <a16:creationId xmlns:a16="http://schemas.microsoft.com/office/drawing/2014/main" id="{4E38349D-F09C-423E-B476-27A08536DEE6}"/>
                  </a:ext>
                </a:extLst>
              </p:cNvPr>
              <p:cNvSpPr/>
              <p:nvPr/>
            </p:nvSpPr>
            <p:spPr>
              <a:xfrm>
                <a:off x="9198193" y="309447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55" name="Rectangle 254">
                <a:extLst>
                  <a:ext uri="{FF2B5EF4-FFF2-40B4-BE49-F238E27FC236}">
                    <a16:creationId xmlns:a16="http://schemas.microsoft.com/office/drawing/2014/main" id="{08F7CF01-EBAF-4EB6-A94F-BEB96D8AE7EF}"/>
                  </a:ext>
                </a:extLst>
              </p:cNvPr>
              <p:cNvSpPr/>
              <p:nvPr/>
            </p:nvSpPr>
            <p:spPr>
              <a:xfrm>
                <a:off x="9379421" y="309447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56" name="Rectangle 255">
                <a:extLst>
                  <a:ext uri="{FF2B5EF4-FFF2-40B4-BE49-F238E27FC236}">
                    <a16:creationId xmlns:a16="http://schemas.microsoft.com/office/drawing/2014/main" id="{BDA89ACC-4142-4084-9AEF-0DC6198BF897}"/>
                  </a:ext>
                </a:extLst>
              </p:cNvPr>
              <p:cNvSpPr/>
              <p:nvPr/>
            </p:nvSpPr>
            <p:spPr>
              <a:xfrm>
                <a:off x="9559057" y="309529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57" name="Rectangle 256">
                <a:extLst>
                  <a:ext uri="{FF2B5EF4-FFF2-40B4-BE49-F238E27FC236}">
                    <a16:creationId xmlns:a16="http://schemas.microsoft.com/office/drawing/2014/main" id="{0F9BC072-3801-4A51-B72D-FA88C0B92493}"/>
                  </a:ext>
                </a:extLst>
              </p:cNvPr>
              <p:cNvSpPr/>
              <p:nvPr/>
            </p:nvSpPr>
            <p:spPr>
              <a:xfrm>
                <a:off x="9738693" y="309447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58" name="Rectangle 257">
                <a:extLst>
                  <a:ext uri="{FF2B5EF4-FFF2-40B4-BE49-F238E27FC236}">
                    <a16:creationId xmlns:a16="http://schemas.microsoft.com/office/drawing/2014/main" id="{176CB9EE-E1A6-4B2F-9135-C95B3B5AA0E0}"/>
                  </a:ext>
                </a:extLst>
              </p:cNvPr>
              <p:cNvSpPr/>
              <p:nvPr/>
            </p:nvSpPr>
            <p:spPr>
              <a:xfrm>
                <a:off x="9919768" y="309447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59" name="Rectangle 258">
                <a:extLst>
                  <a:ext uri="{FF2B5EF4-FFF2-40B4-BE49-F238E27FC236}">
                    <a16:creationId xmlns:a16="http://schemas.microsoft.com/office/drawing/2014/main" id="{A857EE36-F2FC-40EE-A2E6-7BEFA13F9087}"/>
                  </a:ext>
                </a:extLst>
              </p:cNvPr>
              <p:cNvSpPr/>
              <p:nvPr/>
            </p:nvSpPr>
            <p:spPr>
              <a:xfrm>
                <a:off x="10100996" y="309447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60" name="Rectangle 259">
                <a:extLst>
                  <a:ext uri="{FF2B5EF4-FFF2-40B4-BE49-F238E27FC236}">
                    <a16:creationId xmlns:a16="http://schemas.microsoft.com/office/drawing/2014/main" id="{00957E79-CB55-4AAE-8650-5C37DB5C490A}"/>
                  </a:ext>
                </a:extLst>
              </p:cNvPr>
              <p:cNvSpPr/>
              <p:nvPr/>
            </p:nvSpPr>
            <p:spPr>
              <a:xfrm>
                <a:off x="10280632" y="309529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61" name="Rectangle 260">
                <a:extLst>
                  <a:ext uri="{FF2B5EF4-FFF2-40B4-BE49-F238E27FC236}">
                    <a16:creationId xmlns:a16="http://schemas.microsoft.com/office/drawing/2014/main" id="{100CDA03-80A8-4F08-8961-947B62CB54F2}"/>
                  </a:ext>
                </a:extLst>
              </p:cNvPr>
              <p:cNvSpPr/>
              <p:nvPr/>
            </p:nvSpPr>
            <p:spPr>
              <a:xfrm>
                <a:off x="10463261" y="309365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62" name="Rectangle 261">
                <a:extLst>
                  <a:ext uri="{FF2B5EF4-FFF2-40B4-BE49-F238E27FC236}">
                    <a16:creationId xmlns:a16="http://schemas.microsoft.com/office/drawing/2014/main" id="{3AF285C9-1F36-44F4-8106-781C14333813}"/>
                  </a:ext>
                </a:extLst>
              </p:cNvPr>
              <p:cNvSpPr/>
              <p:nvPr/>
            </p:nvSpPr>
            <p:spPr>
              <a:xfrm>
                <a:off x="10644336" y="309365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63" name="Rectangle 262">
                <a:extLst>
                  <a:ext uri="{FF2B5EF4-FFF2-40B4-BE49-F238E27FC236}">
                    <a16:creationId xmlns:a16="http://schemas.microsoft.com/office/drawing/2014/main" id="{9AFCBAD5-AD5F-4BB9-BBBD-F43135333EFC}"/>
                  </a:ext>
                </a:extLst>
              </p:cNvPr>
              <p:cNvSpPr/>
              <p:nvPr/>
            </p:nvSpPr>
            <p:spPr>
              <a:xfrm>
                <a:off x="10825564" y="309365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64" name="Rectangle 263">
                <a:extLst>
                  <a:ext uri="{FF2B5EF4-FFF2-40B4-BE49-F238E27FC236}">
                    <a16:creationId xmlns:a16="http://schemas.microsoft.com/office/drawing/2014/main" id="{44BB1E99-8E1D-4872-A1C9-455BE6DD2E20}"/>
                  </a:ext>
                </a:extLst>
              </p:cNvPr>
              <p:cNvSpPr/>
              <p:nvPr/>
            </p:nvSpPr>
            <p:spPr>
              <a:xfrm>
                <a:off x="11005200" y="309447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65" name="Rectangle 264">
                <a:extLst>
                  <a:ext uri="{FF2B5EF4-FFF2-40B4-BE49-F238E27FC236}">
                    <a16:creationId xmlns:a16="http://schemas.microsoft.com/office/drawing/2014/main" id="{56E20274-7FE5-48CC-AFCF-98A827FE8241}"/>
                  </a:ext>
                </a:extLst>
              </p:cNvPr>
              <p:cNvSpPr/>
              <p:nvPr/>
            </p:nvSpPr>
            <p:spPr>
              <a:xfrm>
                <a:off x="11184836" y="309365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66" name="Rectangle 265">
                <a:extLst>
                  <a:ext uri="{FF2B5EF4-FFF2-40B4-BE49-F238E27FC236}">
                    <a16:creationId xmlns:a16="http://schemas.microsoft.com/office/drawing/2014/main" id="{6B080FBA-77AA-4AB9-9EAA-EFE65835AB1F}"/>
                  </a:ext>
                </a:extLst>
              </p:cNvPr>
              <p:cNvSpPr/>
              <p:nvPr/>
            </p:nvSpPr>
            <p:spPr>
              <a:xfrm>
                <a:off x="11365911" y="3093651"/>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67" name="Rectangle 266">
                <a:extLst>
                  <a:ext uri="{FF2B5EF4-FFF2-40B4-BE49-F238E27FC236}">
                    <a16:creationId xmlns:a16="http://schemas.microsoft.com/office/drawing/2014/main" id="{BD9E06ED-F265-470F-A3A9-FF0001E09B7E}"/>
                  </a:ext>
                </a:extLst>
              </p:cNvPr>
              <p:cNvSpPr/>
              <p:nvPr/>
            </p:nvSpPr>
            <p:spPr>
              <a:xfrm>
                <a:off x="11547139" y="309365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68" name="Rectangle 267">
                <a:extLst>
                  <a:ext uri="{FF2B5EF4-FFF2-40B4-BE49-F238E27FC236}">
                    <a16:creationId xmlns:a16="http://schemas.microsoft.com/office/drawing/2014/main" id="{2FB18BC8-B6D4-413D-9736-EC427AC8226D}"/>
                  </a:ext>
                </a:extLst>
              </p:cNvPr>
              <p:cNvSpPr/>
              <p:nvPr/>
            </p:nvSpPr>
            <p:spPr>
              <a:xfrm>
                <a:off x="11726775" y="3094471"/>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grpSp>
        <p:sp>
          <p:nvSpPr>
            <p:cNvPr id="269" name="TextBox 268">
              <a:extLst>
                <a:ext uri="{FF2B5EF4-FFF2-40B4-BE49-F238E27FC236}">
                  <a16:creationId xmlns:a16="http://schemas.microsoft.com/office/drawing/2014/main" id="{CB5C687C-27C0-411B-A537-D8500F23C3E6}"/>
                </a:ext>
              </a:extLst>
            </p:cNvPr>
            <p:cNvSpPr txBox="1"/>
            <p:nvPr/>
          </p:nvSpPr>
          <p:spPr>
            <a:xfrm>
              <a:off x="3428609" y="2813266"/>
              <a:ext cx="2557444" cy="366076"/>
            </a:xfrm>
            <a:prstGeom prst="rect">
              <a:avLst/>
            </a:prstGeom>
            <a:noFill/>
          </p:spPr>
          <p:txBody>
            <a:bodyPr wrap="none" rtlCol="0">
              <a:spAutoFit/>
            </a:bodyPr>
            <a:lstStyle/>
            <a:p>
              <a:r>
                <a:rPr lang="de-DE" sz="1200" dirty="0"/>
                <a:t>; ‘if‘ part: computeDetail();</a:t>
              </a:r>
              <a:endParaRPr lang="en-DE" sz="1200" dirty="0"/>
            </a:p>
          </p:txBody>
        </p:sp>
        <p:grpSp>
          <p:nvGrpSpPr>
            <p:cNvPr id="270" name="Group 269">
              <a:extLst>
                <a:ext uri="{FF2B5EF4-FFF2-40B4-BE49-F238E27FC236}">
                  <a16:creationId xmlns:a16="http://schemas.microsoft.com/office/drawing/2014/main" id="{19095F3A-0D65-49AE-BB8A-F4C7F355B6B3}"/>
                </a:ext>
              </a:extLst>
            </p:cNvPr>
            <p:cNvGrpSpPr/>
            <p:nvPr/>
          </p:nvGrpSpPr>
          <p:grpSpPr>
            <a:xfrm>
              <a:off x="313124" y="3778513"/>
              <a:ext cx="11521535" cy="150559"/>
              <a:chOff x="227979" y="3821428"/>
              <a:chExt cx="11521535" cy="150559"/>
            </a:xfrm>
          </p:grpSpPr>
          <p:sp>
            <p:nvSpPr>
              <p:cNvPr id="271" name="Rectangle 270">
                <a:extLst>
                  <a:ext uri="{FF2B5EF4-FFF2-40B4-BE49-F238E27FC236}">
                    <a16:creationId xmlns:a16="http://schemas.microsoft.com/office/drawing/2014/main" id="{3528BCC3-0C2D-44B3-8E97-CC3878DD6FA9}"/>
                  </a:ext>
                </a:extLst>
              </p:cNvPr>
              <p:cNvSpPr/>
              <p:nvPr/>
            </p:nvSpPr>
            <p:spPr>
              <a:xfrm>
                <a:off x="227979" y="3827168"/>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72" name="Rectangle 271">
                <a:extLst>
                  <a:ext uri="{FF2B5EF4-FFF2-40B4-BE49-F238E27FC236}">
                    <a16:creationId xmlns:a16="http://schemas.microsoft.com/office/drawing/2014/main" id="{3F7E16C0-1E58-425B-ACAB-868A320E662C}"/>
                  </a:ext>
                </a:extLst>
              </p:cNvPr>
              <p:cNvSpPr/>
              <p:nvPr/>
            </p:nvSpPr>
            <p:spPr>
              <a:xfrm>
                <a:off x="409053" y="3827168"/>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73" name="Rectangle 272">
                <a:extLst>
                  <a:ext uri="{FF2B5EF4-FFF2-40B4-BE49-F238E27FC236}">
                    <a16:creationId xmlns:a16="http://schemas.microsoft.com/office/drawing/2014/main" id="{8598E210-E58A-48BF-B665-127B1594B968}"/>
                  </a:ext>
                </a:extLst>
              </p:cNvPr>
              <p:cNvSpPr/>
              <p:nvPr/>
            </p:nvSpPr>
            <p:spPr>
              <a:xfrm>
                <a:off x="590281" y="3827168"/>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74" name="Rectangle 273">
                <a:extLst>
                  <a:ext uri="{FF2B5EF4-FFF2-40B4-BE49-F238E27FC236}">
                    <a16:creationId xmlns:a16="http://schemas.microsoft.com/office/drawing/2014/main" id="{90FF69E8-5346-44E2-BF09-6B9D1A23E99A}"/>
                  </a:ext>
                </a:extLst>
              </p:cNvPr>
              <p:cNvSpPr/>
              <p:nvPr/>
            </p:nvSpPr>
            <p:spPr>
              <a:xfrm>
                <a:off x="769918" y="3827988"/>
                <a:ext cx="144000" cy="143999"/>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75" name="Rectangle 274">
                <a:extLst>
                  <a:ext uri="{FF2B5EF4-FFF2-40B4-BE49-F238E27FC236}">
                    <a16:creationId xmlns:a16="http://schemas.microsoft.com/office/drawing/2014/main" id="{43709A5B-90F8-44D7-8E57-C66C5D91BA2E}"/>
                  </a:ext>
                </a:extLst>
              </p:cNvPr>
              <p:cNvSpPr/>
              <p:nvPr/>
            </p:nvSpPr>
            <p:spPr>
              <a:xfrm>
                <a:off x="949553" y="382716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76" name="Rectangle 275">
                <a:extLst>
                  <a:ext uri="{FF2B5EF4-FFF2-40B4-BE49-F238E27FC236}">
                    <a16:creationId xmlns:a16="http://schemas.microsoft.com/office/drawing/2014/main" id="{9C607CDD-51EF-434F-9D13-20695A73406E}"/>
                  </a:ext>
                </a:extLst>
              </p:cNvPr>
              <p:cNvSpPr/>
              <p:nvPr/>
            </p:nvSpPr>
            <p:spPr>
              <a:xfrm>
                <a:off x="1130629" y="382716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77" name="Rectangle 276">
                <a:extLst>
                  <a:ext uri="{FF2B5EF4-FFF2-40B4-BE49-F238E27FC236}">
                    <a16:creationId xmlns:a16="http://schemas.microsoft.com/office/drawing/2014/main" id="{AFC460BB-67EA-4EAD-AC0F-CBDEED16B360}"/>
                  </a:ext>
                </a:extLst>
              </p:cNvPr>
              <p:cNvSpPr/>
              <p:nvPr/>
            </p:nvSpPr>
            <p:spPr>
              <a:xfrm>
                <a:off x="1311857" y="382716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78" name="Rectangle 277">
                <a:extLst>
                  <a:ext uri="{FF2B5EF4-FFF2-40B4-BE49-F238E27FC236}">
                    <a16:creationId xmlns:a16="http://schemas.microsoft.com/office/drawing/2014/main" id="{98F942FD-DA41-42A6-8875-9311AF227191}"/>
                  </a:ext>
                </a:extLst>
              </p:cNvPr>
              <p:cNvSpPr/>
              <p:nvPr/>
            </p:nvSpPr>
            <p:spPr>
              <a:xfrm>
                <a:off x="1491493" y="3827988"/>
                <a:ext cx="144000" cy="143999"/>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79" name="Rectangle 278">
                <a:extLst>
                  <a:ext uri="{FF2B5EF4-FFF2-40B4-BE49-F238E27FC236}">
                    <a16:creationId xmlns:a16="http://schemas.microsoft.com/office/drawing/2014/main" id="{222D86A6-17DE-4DCD-BC5C-68A9B7E764CD}"/>
                  </a:ext>
                </a:extLst>
              </p:cNvPr>
              <p:cNvSpPr/>
              <p:nvPr/>
            </p:nvSpPr>
            <p:spPr>
              <a:xfrm>
                <a:off x="1674122" y="3826348"/>
                <a:ext cx="144000" cy="143999"/>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80" name="Rectangle 279">
                <a:extLst>
                  <a:ext uri="{FF2B5EF4-FFF2-40B4-BE49-F238E27FC236}">
                    <a16:creationId xmlns:a16="http://schemas.microsoft.com/office/drawing/2014/main" id="{9D2DDBFF-A467-4FC6-B181-90D06652DAC7}"/>
                  </a:ext>
                </a:extLst>
              </p:cNvPr>
              <p:cNvSpPr/>
              <p:nvPr/>
            </p:nvSpPr>
            <p:spPr>
              <a:xfrm>
                <a:off x="1855196" y="382634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81" name="Rectangle 280">
                <a:extLst>
                  <a:ext uri="{FF2B5EF4-FFF2-40B4-BE49-F238E27FC236}">
                    <a16:creationId xmlns:a16="http://schemas.microsoft.com/office/drawing/2014/main" id="{3F2B9694-9AEF-46A9-8DF9-33786643D444}"/>
                  </a:ext>
                </a:extLst>
              </p:cNvPr>
              <p:cNvSpPr/>
              <p:nvPr/>
            </p:nvSpPr>
            <p:spPr>
              <a:xfrm>
                <a:off x="2036425" y="382634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82" name="Rectangle 281">
                <a:extLst>
                  <a:ext uri="{FF2B5EF4-FFF2-40B4-BE49-F238E27FC236}">
                    <a16:creationId xmlns:a16="http://schemas.microsoft.com/office/drawing/2014/main" id="{34775B7B-CBE1-4391-92D8-71D5B64BA88C}"/>
                  </a:ext>
                </a:extLst>
              </p:cNvPr>
              <p:cNvSpPr/>
              <p:nvPr/>
            </p:nvSpPr>
            <p:spPr>
              <a:xfrm>
                <a:off x="2216061" y="382716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83" name="Rectangle 282">
                <a:extLst>
                  <a:ext uri="{FF2B5EF4-FFF2-40B4-BE49-F238E27FC236}">
                    <a16:creationId xmlns:a16="http://schemas.microsoft.com/office/drawing/2014/main" id="{F6FB941B-0CCE-4242-B55B-755CBA6659B8}"/>
                  </a:ext>
                </a:extLst>
              </p:cNvPr>
              <p:cNvSpPr/>
              <p:nvPr/>
            </p:nvSpPr>
            <p:spPr>
              <a:xfrm>
                <a:off x="2395696" y="3826348"/>
                <a:ext cx="144000" cy="143999"/>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84" name="Rectangle 283">
                <a:extLst>
                  <a:ext uri="{FF2B5EF4-FFF2-40B4-BE49-F238E27FC236}">
                    <a16:creationId xmlns:a16="http://schemas.microsoft.com/office/drawing/2014/main" id="{BDAF9FEF-E80F-44E6-B97C-3A8FE26B291A}"/>
                  </a:ext>
                </a:extLst>
              </p:cNvPr>
              <p:cNvSpPr/>
              <p:nvPr/>
            </p:nvSpPr>
            <p:spPr>
              <a:xfrm>
                <a:off x="2576772" y="382634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85" name="Rectangle 284">
                <a:extLst>
                  <a:ext uri="{FF2B5EF4-FFF2-40B4-BE49-F238E27FC236}">
                    <a16:creationId xmlns:a16="http://schemas.microsoft.com/office/drawing/2014/main" id="{8204D068-330A-48DF-BCC0-A778B85642EF}"/>
                  </a:ext>
                </a:extLst>
              </p:cNvPr>
              <p:cNvSpPr/>
              <p:nvPr/>
            </p:nvSpPr>
            <p:spPr>
              <a:xfrm>
                <a:off x="2758000" y="382634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86" name="Rectangle 285">
                <a:extLst>
                  <a:ext uri="{FF2B5EF4-FFF2-40B4-BE49-F238E27FC236}">
                    <a16:creationId xmlns:a16="http://schemas.microsoft.com/office/drawing/2014/main" id="{52B56839-9438-4FCB-9634-16D33F4D6629}"/>
                  </a:ext>
                </a:extLst>
              </p:cNvPr>
              <p:cNvSpPr/>
              <p:nvPr/>
            </p:nvSpPr>
            <p:spPr>
              <a:xfrm>
                <a:off x="2937636" y="382716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87" name="Rectangle 286">
                <a:extLst>
                  <a:ext uri="{FF2B5EF4-FFF2-40B4-BE49-F238E27FC236}">
                    <a16:creationId xmlns:a16="http://schemas.microsoft.com/office/drawing/2014/main" id="{E424E14A-A637-4ACA-8DEE-4E910868A5B2}"/>
                  </a:ext>
                </a:extLst>
              </p:cNvPr>
              <p:cNvSpPr/>
              <p:nvPr/>
            </p:nvSpPr>
            <p:spPr>
              <a:xfrm>
                <a:off x="3117272" y="382552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88" name="Rectangle 287">
                <a:extLst>
                  <a:ext uri="{FF2B5EF4-FFF2-40B4-BE49-F238E27FC236}">
                    <a16:creationId xmlns:a16="http://schemas.microsoft.com/office/drawing/2014/main" id="{6240FB88-2319-4051-82E2-FC0CAF54DCE2}"/>
                  </a:ext>
                </a:extLst>
              </p:cNvPr>
              <p:cNvSpPr/>
              <p:nvPr/>
            </p:nvSpPr>
            <p:spPr>
              <a:xfrm>
                <a:off x="3298347" y="3825528"/>
                <a:ext cx="144000" cy="143999"/>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89" name="Rectangle 288">
                <a:extLst>
                  <a:ext uri="{FF2B5EF4-FFF2-40B4-BE49-F238E27FC236}">
                    <a16:creationId xmlns:a16="http://schemas.microsoft.com/office/drawing/2014/main" id="{D7E35357-47D4-4C52-85C0-2A3E3E6B3CE1}"/>
                  </a:ext>
                </a:extLst>
              </p:cNvPr>
              <p:cNvSpPr/>
              <p:nvPr/>
            </p:nvSpPr>
            <p:spPr>
              <a:xfrm>
                <a:off x="3479575" y="382552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90" name="Rectangle 289">
                <a:extLst>
                  <a:ext uri="{FF2B5EF4-FFF2-40B4-BE49-F238E27FC236}">
                    <a16:creationId xmlns:a16="http://schemas.microsoft.com/office/drawing/2014/main" id="{B1ADF5B8-84B8-4045-8E3A-44312B952E63}"/>
                  </a:ext>
                </a:extLst>
              </p:cNvPr>
              <p:cNvSpPr/>
              <p:nvPr/>
            </p:nvSpPr>
            <p:spPr>
              <a:xfrm>
                <a:off x="3659210" y="382634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91" name="Rectangle 290">
                <a:extLst>
                  <a:ext uri="{FF2B5EF4-FFF2-40B4-BE49-F238E27FC236}">
                    <a16:creationId xmlns:a16="http://schemas.microsoft.com/office/drawing/2014/main" id="{BA141405-9870-4551-B868-EFD3F32FFDA8}"/>
                  </a:ext>
                </a:extLst>
              </p:cNvPr>
              <p:cNvSpPr/>
              <p:nvPr/>
            </p:nvSpPr>
            <p:spPr>
              <a:xfrm>
                <a:off x="3838847" y="3825528"/>
                <a:ext cx="144000" cy="143999"/>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92" name="Rectangle 291">
                <a:extLst>
                  <a:ext uri="{FF2B5EF4-FFF2-40B4-BE49-F238E27FC236}">
                    <a16:creationId xmlns:a16="http://schemas.microsoft.com/office/drawing/2014/main" id="{0FA51476-66D6-48D2-8FBE-01BB663DDA0D}"/>
                  </a:ext>
                </a:extLst>
              </p:cNvPr>
              <p:cNvSpPr/>
              <p:nvPr/>
            </p:nvSpPr>
            <p:spPr>
              <a:xfrm>
                <a:off x="4019922" y="382552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93" name="Rectangle 292">
                <a:extLst>
                  <a:ext uri="{FF2B5EF4-FFF2-40B4-BE49-F238E27FC236}">
                    <a16:creationId xmlns:a16="http://schemas.microsoft.com/office/drawing/2014/main" id="{EB59AB6C-5226-46CF-9BF3-DFD660C2C8A2}"/>
                  </a:ext>
                </a:extLst>
              </p:cNvPr>
              <p:cNvSpPr/>
              <p:nvPr/>
            </p:nvSpPr>
            <p:spPr>
              <a:xfrm>
                <a:off x="4201150" y="3825528"/>
                <a:ext cx="144000" cy="143999"/>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94" name="Rectangle 293">
                <a:extLst>
                  <a:ext uri="{FF2B5EF4-FFF2-40B4-BE49-F238E27FC236}">
                    <a16:creationId xmlns:a16="http://schemas.microsoft.com/office/drawing/2014/main" id="{F7F886E2-D855-4AC9-A515-8118F6DD02B6}"/>
                  </a:ext>
                </a:extLst>
              </p:cNvPr>
              <p:cNvSpPr/>
              <p:nvPr/>
            </p:nvSpPr>
            <p:spPr>
              <a:xfrm>
                <a:off x="4380786" y="382634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95" name="Rectangle 294">
                <a:extLst>
                  <a:ext uri="{FF2B5EF4-FFF2-40B4-BE49-F238E27FC236}">
                    <a16:creationId xmlns:a16="http://schemas.microsoft.com/office/drawing/2014/main" id="{9324AA04-DB8A-4AF9-A800-4FE32BFEC1EB}"/>
                  </a:ext>
                </a:extLst>
              </p:cNvPr>
              <p:cNvSpPr/>
              <p:nvPr/>
            </p:nvSpPr>
            <p:spPr>
              <a:xfrm>
                <a:off x="4563415" y="382470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96" name="Rectangle 295">
                <a:extLst>
                  <a:ext uri="{FF2B5EF4-FFF2-40B4-BE49-F238E27FC236}">
                    <a16:creationId xmlns:a16="http://schemas.microsoft.com/office/drawing/2014/main" id="{1D39A878-6B8B-4355-A79C-2BEDFBA031FE}"/>
                  </a:ext>
                </a:extLst>
              </p:cNvPr>
              <p:cNvSpPr/>
              <p:nvPr/>
            </p:nvSpPr>
            <p:spPr>
              <a:xfrm>
                <a:off x="4744490" y="382470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97" name="Rectangle 296">
                <a:extLst>
                  <a:ext uri="{FF2B5EF4-FFF2-40B4-BE49-F238E27FC236}">
                    <a16:creationId xmlns:a16="http://schemas.microsoft.com/office/drawing/2014/main" id="{55936C21-86A3-433A-9AE6-F896F1B3255D}"/>
                  </a:ext>
                </a:extLst>
              </p:cNvPr>
              <p:cNvSpPr/>
              <p:nvPr/>
            </p:nvSpPr>
            <p:spPr>
              <a:xfrm>
                <a:off x="4925718" y="382470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98" name="Rectangle 297">
                <a:extLst>
                  <a:ext uri="{FF2B5EF4-FFF2-40B4-BE49-F238E27FC236}">
                    <a16:creationId xmlns:a16="http://schemas.microsoft.com/office/drawing/2014/main" id="{57CFBF85-E5AA-4111-B87C-F9B5E6B57E74}"/>
                  </a:ext>
                </a:extLst>
              </p:cNvPr>
              <p:cNvSpPr/>
              <p:nvPr/>
            </p:nvSpPr>
            <p:spPr>
              <a:xfrm>
                <a:off x="5105354" y="3825528"/>
                <a:ext cx="144000" cy="143999"/>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299" name="Rectangle 298">
                <a:extLst>
                  <a:ext uri="{FF2B5EF4-FFF2-40B4-BE49-F238E27FC236}">
                    <a16:creationId xmlns:a16="http://schemas.microsoft.com/office/drawing/2014/main" id="{EF372BA0-79D5-4341-A476-4E92F2B2D581}"/>
                  </a:ext>
                </a:extLst>
              </p:cNvPr>
              <p:cNvSpPr/>
              <p:nvPr/>
            </p:nvSpPr>
            <p:spPr>
              <a:xfrm>
                <a:off x="5284990" y="382470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00" name="Rectangle 299">
                <a:extLst>
                  <a:ext uri="{FF2B5EF4-FFF2-40B4-BE49-F238E27FC236}">
                    <a16:creationId xmlns:a16="http://schemas.microsoft.com/office/drawing/2014/main" id="{2FA43C43-D656-49AF-B797-10C111A1E6D4}"/>
                  </a:ext>
                </a:extLst>
              </p:cNvPr>
              <p:cNvSpPr/>
              <p:nvPr/>
            </p:nvSpPr>
            <p:spPr>
              <a:xfrm>
                <a:off x="5466064" y="382470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01" name="Rectangle 300">
                <a:extLst>
                  <a:ext uri="{FF2B5EF4-FFF2-40B4-BE49-F238E27FC236}">
                    <a16:creationId xmlns:a16="http://schemas.microsoft.com/office/drawing/2014/main" id="{DEEE376C-4EFE-4FA1-B95B-ADE4DCEDE24E}"/>
                  </a:ext>
                </a:extLst>
              </p:cNvPr>
              <p:cNvSpPr/>
              <p:nvPr/>
            </p:nvSpPr>
            <p:spPr>
              <a:xfrm>
                <a:off x="5647292" y="382470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02" name="Rectangle 301">
                <a:extLst>
                  <a:ext uri="{FF2B5EF4-FFF2-40B4-BE49-F238E27FC236}">
                    <a16:creationId xmlns:a16="http://schemas.microsoft.com/office/drawing/2014/main" id="{1FA0A5CD-08D8-4254-957C-537B9358E814}"/>
                  </a:ext>
                </a:extLst>
              </p:cNvPr>
              <p:cNvSpPr/>
              <p:nvPr/>
            </p:nvSpPr>
            <p:spPr>
              <a:xfrm>
                <a:off x="5826929" y="382552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03" name="Rectangle 302">
                <a:extLst>
                  <a:ext uri="{FF2B5EF4-FFF2-40B4-BE49-F238E27FC236}">
                    <a16:creationId xmlns:a16="http://schemas.microsoft.com/office/drawing/2014/main" id="{B724CA3F-A956-45E6-8CFB-26CEC0C82B60}"/>
                  </a:ext>
                </a:extLst>
              </p:cNvPr>
              <p:cNvSpPr/>
              <p:nvPr/>
            </p:nvSpPr>
            <p:spPr>
              <a:xfrm>
                <a:off x="6006565" y="3823887"/>
                <a:ext cx="144000" cy="143999"/>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04" name="Rectangle 303">
                <a:extLst>
                  <a:ext uri="{FF2B5EF4-FFF2-40B4-BE49-F238E27FC236}">
                    <a16:creationId xmlns:a16="http://schemas.microsoft.com/office/drawing/2014/main" id="{7FF98A1D-BBF7-4CF6-A32F-77A2CA77FE83}"/>
                  </a:ext>
                </a:extLst>
              </p:cNvPr>
              <p:cNvSpPr/>
              <p:nvPr/>
            </p:nvSpPr>
            <p:spPr>
              <a:xfrm>
                <a:off x="6187640" y="3823887"/>
                <a:ext cx="144000" cy="143999"/>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05" name="Rectangle 304">
                <a:extLst>
                  <a:ext uri="{FF2B5EF4-FFF2-40B4-BE49-F238E27FC236}">
                    <a16:creationId xmlns:a16="http://schemas.microsoft.com/office/drawing/2014/main" id="{AD7DC5D8-EE4E-4AA8-BE40-FE2BBFD0AB4E}"/>
                  </a:ext>
                </a:extLst>
              </p:cNvPr>
              <p:cNvSpPr/>
              <p:nvPr/>
            </p:nvSpPr>
            <p:spPr>
              <a:xfrm>
                <a:off x="6368868" y="3823887"/>
                <a:ext cx="144000" cy="143999"/>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06" name="Rectangle 305">
                <a:extLst>
                  <a:ext uri="{FF2B5EF4-FFF2-40B4-BE49-F238E27FC236}">
                    <a16:creationId xmlns:a16="http://schemas.microsoft.com/office/drawing/2014/main" id="{B8628106-0A9B-4EDF-8FD2-3647425A2176}"/>
                  </a:ext>
                </a:extLst>
              </p:cNvPr>
              <p:cNvSpPr/>
              <p:nvPr/>
            </p:nvSpPr>
            <p:spPr>
              <a:xfrm>
                <a:off x="6548504" y="3824708"/>
                <a:ext cx="144000" cy="143999"/>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07" name="Rectangle 306">
                <a:extLst>
                  <a:ext uri="{FF2B5EF4-FFF2-40B4-BE49-F238E27FC236}">
                    <a16:creationId xmlns:a16="http://schemas.microsoft.com/office/drawing/2014/main" id="{98C7F6F2-8C5E-4D7D-9FB6-F2F53378FE66}"/>
                  </a:ext>
                </a:extLst>
              </p:cNvPr>
              <p:cNvSpPr/>
              <p:nvPr/>
            </p:nvSpPr>
            <p:spPr>
              <a:xfrm>
                <a:off x="6728141" y="3823887"/>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08" name="Rectangle 307">
                <a:extLst>
                  <a:ext uri="{FF2B5EF4-FFF2-40B4-BE49-F238E27FC236}">
                    <a16:creationId xmlns:a16="http://schemas.microsoft.com/office/drawing/2014/main" id="{87526FC6-CA6A-4E07-822C-D5973136BC94}"/>
                  </a:ext>
                </a:extLst>
              </p:cNvPr>
              <p:cNvSpPr/>
              <p:nvPr/>
            </p:nvSpPr>
            <p:spPr>
              <a:xfrm>
                <a:off x="6909215" y="3823887"/>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09" name="Rectangle 308">
                <a:extLst>
                  <a:ext uri="{FF2B5EF4-FFF2-40B4-BE49-F238E27FC236}">
                    <a16:creationId xmlns:a16="http://schemas.microsoft.com/office/drawing/2014/main" id="{21BB8EDC-FC43-48F2-91BB-3F5EFDA984E8}"/>
                  </a:ext>
                </a:extLst>
              </p:cNvPr>
              <p:cNvSpPr/>
              <p:nvPr/>
            </p:nvSpPr>
            <p:spPr>
              <a:xfrm>
                <a:off x="7090443" y="3823887"/>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10" name="Rectangle 309">
                <a:extLst>
                  <a:ext uri="{FF2B5EF4-FFF2-40B4-BE49-F238E27FC236}">
                    <a16:creationId xmlns:a16="http://schemas.microsoft.com/office/drawing/2014/main" id="{0921F174-0F41-4EA4-8C2A-77A4049E5A6D}"/>
                  </a:ext>
                </a:extLst>
              </p:cNvPr>
              <p:cNvSpPr/>
              <p:nvPr/>
            </p:nvSpPr>
            <p:spPr>
              <a:xfrm>
                <a:off x="7270079" y="382470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11" name="Rectangle 310">
                <a:extLst>
                  <a:ext uri="{FF2B5EF4-FFF2-40B4-BE49-F238E27FC236}">
                    <a16:creationId xmlns:a16="http://schemas.microsoft.com/office/drawing/2014/main" id="{35278952-4EBA-4FEE-9077-2613B5D681B7}"/>
                  </a:ext>
                </a:extLst>
              </p:cNvPr>
              <p:cNvSpPr/>
              <p:nvPr/>
            </p:nvSpPr>
            <p:spPr>
              <a:xfrm>
                <a:off x="7452709" y="382306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12" name="Rectangle 311">
                <a:extLst>
                  <a:ext uri="{FF2B5EF4-FFF2-40B4-BE49-F238E27FC236}">
                    <a16:creationId xmlns:a16="http://schemas.microsoft.com/office/drawing/2014/main" id="{32EF2627-94D1-4AC0-B87E-93589DB3B505}"/>
                  </a:ext>
                </a:extLst>
              </p:cNvPr>
              <p:cNvSpPr/>
              <p:nvPr/>
            </p:nvSpPr>
            <p:spPr>
              <a:xfrm>
                <a:off x="7633783" y="382306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13" name="Rectangle 312">
                <a:extLst>
                  <a:ext uri="{FF2B5EF4-FFF2-40B4-BE49-F238E27FC236}">
                    <a16:creationId xmlns:a16="http://schemas.microsoft.com/office/drawing/2014/main" id="{E79DBF56-82A3-4FB3-9639-0D01855C8A89}"/>
                  </a:ext>
                </a:extLst>
              </p:cNvPr>
              <p:cNvSpPr/>
              <p:nvPr/>
            </p:nvSpPr>
            <p:spPr>
              <a:xfrm>
                <a:off x="7815011" y="382306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14" name="Rectangle 313">
                <a:extLst>
                  <a:ext uri="{FF2B5EF4-FFF2-40B4-BE49-F238E27FC236}">
                    <a16:creationId xmlns:a16="http://schemas.microsoft.com/office/drawing/2014/main" id="{E7123021-074C-4000-A9B2-98C6BFCA1B92}"/>
                  </a:ext>
                </a:extLst>
              </p:cNvPr>
              <p:cNvSpPr/>
              <p:nvPr/>
            </p:nvSpPr>
            <p:spPr>
              <a:xfrm>
                <a:off x="7994647" y="3823887"/>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15" name="Rectangle 314">
                <a:extLst>
                  <a:ext uri="{FF2B5EF4-FFF2-40B4-BE49-F238E27FC236}">
                    <a16:creationId xmlns:a16="http://schemas.microsoft.com/office/drawing/2014/main" id="{EE99AB6C-1D6E-4B7F-882E-733B906CD87E}"/>
                  </a:ext>
                </a:extLst>
              </p:cNvPr>
              <p:cNvSpPr/>
              <p:nvPr/>
            </p:nvSpPr>
            <p:spPr>
              <a:xfrm>
                <a:off x="8174283" y="3823068"/>
                <a:ext cx="144000" cy="143999"/>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16" name="Rectangle 315">
                <a:extLst>
                  <a:ext uri="{FF2B5EF4-FFF2-40B4-BE49-F238E27FC236}">
                    <a16:creationId xmlns:a16="http://schemas.microsoft.com/office/drawing/2014/main" id="{54405388-79C4-408C-B55B-6BFD874241E2}"/>
                  </a:ext>
                </a:extLst>
              </p:cNvPr>
              <p:cNvSpPr/>
              <p:nvPr/>
            </p:nvSpPr>
            <p:spPr>
              <a:xfrm>
                <a:off x="8355358" y="3823068"/>
                <a:ext cx="144000" cy="143999"/>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17" name="Rectangle 316">
                <a:extLst>
                  <a:ext uri="{FF2B5EF4-FFF2-40B4-BE49-F238E27FC236}">
                    <a16:creationId xmlns:a16="http://schemas.microsoft.com/office/drawing/2014/main" id="{5EC13FC0-DB7F-4C4E-B1A7-E97953C4F21F}"/>
                  </a:ext>
                </a:extLst>
              </p:cNvPr>
              <p:cNvSpPr/>
              <p:nvPr/>
            </p:nvSpPr>
            <p:spPr>
              <a:xfrm>
                <a:off x="8536586" y="3823068"/>
                <a:ext cx="144000" cy="143999"/>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18" name="Rectangle 317">
                <a:extLst>
                  <a:ext uri="{FF2B5EF4-FFF2-40B4-BE49-F238E27FC236}">
                    <a16:creationId xmlns:a16="http://schemas.microsoft.com/office/drawing/2014/main" id="{68827261-8337-4435-B4FF-1E7F685F3296}"/>
                  </a:ext>
                </a:extLst>
              </p:cNvPr>
              <p:cNvSpPr/>
              <p:nvPr/>
            </p:nvSpPr>
            <p:spPr>
              <a:xfrm>
                <a:off x="8716223" y="3823887"/>
                <a:ext cx="144000" cy="143999"/>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19" name="Rectangle 318">
                <a:extLst>
                  <a:ext uri="{FF2B5EF4-FFF2-40B4-BE49-F238E27FC236}">
                    <a16:creationId xmlns:a16="http://schemas.microsoft.com/office/drawing/2014/main" id="{039D3536-DB35-4561-BA45-A0D1A63A855D}"/>
                  </a:ext>
                </a:extLst>
              </p:cNvPr>
              <p:cNvSpPr/>
              <p:nvPr/>
            </p:nvSpPr>
            <p:spPr>
              <a:xfrm>
                <a:off x="8895858" y="3822247"/>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20" name="Rectangle 319">
                <a:extLst>
                  <a:ext uri="{FF2B5EF4-FFF2-40B4-BE49-F238E27FC236}">
                    <a16:creationId xmlns:a16="http://schemas.microsoft.com/office/drawing/2014/main" id="{0C2DAB89-DEE2-4186-9782-EE34EC503A71}"/>
                  </a:ext>
                </a:extLst>
              </p:cNvPr>
              <p:cNvSpPr/>
              <p:nvPr/>
            </p:nvSpPr>
            <p:spPr>
              <a:xfrm>
                <a:off x="9076933" y="3822247"/>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21" name="Rectangle 320">
                <a:extLst>
                  <a:ext uri="{FF2B5EF4-FFF2-40B4-BE49-F238E27FC236}">
                    <a16:creationId xmlns:a16="http://schemas.microsoft.com/office/drawing/2014/main" id="{BF03C800-581E-473D-8090-9ADE9F0DB430}"/>
                  </a:ext>
                </a:extLst>
              </p:cNvPr>
              <p:cNvSpPr/>
              <p:nvPr/>
            </p:nvSpPr>
            <p:spPr>
              <a:xfrm>
                <a:off x="9258161" y="3822247"/>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22" name="Rectangle 321">
                <a:extLst>
                  <a:ext uri="{FF2B5EF4-FFF2-40B4-BE49-F238E27FC236}">
                    <a16:creationId xmlns:a16="http://schemas.microsoft.com/office/drawing/2014/main" id="{F4F26C3D-9115-4331-BF51-6B3217330BC2}"/>
                  </a:ext>
                </a:extLst>
              </p:cNvPr>
              <p:cNvSpPr/>
              <p:nvPr/>
            </p:nvSpPr>
            <p:spPr>
              <a:xfrm>
                <a:off x="9437797" y="3823068"/>
                <a:ext cx="144000" cy="143999"/>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23" name="Rectangle 322">
                <a:extLst>
                  <a:ext uri="{FF2B5EF4-FFF2-40B4-BE49-F238E27FC236}">
                    <a16:creationId xmlns:a16="http://schemas.microsoft.com/office/drawing/2014/main" id="{4A82ED32-28E4-4AD8-B6F4-4CEE557FDC86}"/>
                  </a:ext>
                </a:extLst>
              </p:cNvPr>
              <p:cNvSpPr/>
              <p:nvPr/>
            </p:nvSpPr>
            <p:spPr>
              <a:xfrm>
                <a:off x="9617433" y="3822247"/>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24" name="Rectangle 323">
                <a:extLst>
                  <a:ext uri="{FF2B5EF4-FFF2-40B4-BE49-F238E27FC236}">
                    <a16:creationId xmlns:a16="http://schemas.microsoft.com/office/drawing/2014/main" id="{42E4F897-9AE0-4C68-A7AF-471EA215E04D}"/>
                  </a:ext>
                </a:extLst>
              </p:cNvPr>
              <p:cNvSpPr/>
              <p:nvPr/>
            </p:nvSpPr>
            <p:spPr>
              <a:xfrm>
                <a:off x="9798509" y="3822247"/>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25" name="Rectangle 324">
                <a:extLst>
                  <a:ext uri="{FF2B5EF4-FFF2-40B4-BE49-F238E27FC236}">
                    <a16:creationId xmlns:a16="http://schemas.microsoft.com/office/drawing/2014/main" id="{7AB49F1F-CC31-44BE-99B2-A64D7C9AF41F}"/>
                  </a:ext>
                </a:extLst>
              </p:cNvPr>
              <p:cNvSpPr/>
              <p:nvPr/>
            </p:nvSpPr>
            <p:spPr>
              <a:xfrm>
                <a:off x="9979737" y="3822247"/>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26" name="Rectangle 325">
                <a:extLst>
                  <a:ext uri="{FF2B5EF4-FFF2-40B4-BE49-F238E27FC236}">
                    <a16:creationId xmlns:a16="http://schemas.microsoft.com/office/drawing/2014/main" id="{3D1A12AB-3769-4EF6-ADE1-B34EAA58D395}"/>
                  </a:ext>
                </a:extLst>
              </p:cNvPr>
              <p:cNvSpPr/>
              <p:nvPr/>
            </p:nvSpPr>
            <p:spPr>
              <a:xfrm>
                <a:off x="10159372" y="382306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27" name="Rectangle 326">
                <a:extLst>
                  <a:ext uri="{FF2B5EF4-FFF2-40B4-BE49-F238E27FC236}">
                    <a16:creationId xmlns:a16="http://schemas.microsoft.com/office/drawing/2014/main" id="{342706AE-CD01-48EE-B90F-EDEEC9AC06F7}"/>
                  </a:ext>
                </a:extLst>
              </p:cNvPr>
              <p:cNvSpPr/>
              <p:nvPr/>
            </p:nvSpPr>
            <p:spPr>
              <a:xfrm>
                <a:off x="10342001" y="3821428"/>
                <a:ext cx="144000" cy="143999"/>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28" name="Rectangle 327">
                <a:extLst>
                  <a:ext uri="{FF2B5EF4-FFF2-40B4-BE49-F238E27FC236}">
                    <a16:creationId xmlns:a16="http://schemas.microsoft.com/office/drawing/2014/main" id="{25B9A7FC-0EEB-4904-9742-824A19CB79D8}"/>
                  </a:ext>
                </a:extLst>
              </p:cNvPr>
              <p:cNvSpPr/>
              <p:nvPr/>
            </p:nvSpPr>
            <p:spPr>
              <a:xfrm>
                <a:off x="10523077" y="3821428"/>
                <a:ext cx="144000" cy="143999"/>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29" name="Rectangle 328">
                <a:extLst>
                  <a:ext uri="{FF2B5EF4-FFF2-40B4-BE49-F238E27FC236}">
                    <a16:creationId xmlns:a16="http://schemas.microsoft.com/office/drawing/2014/main" id="{8C2F2588-69C0-4995-A4FA-A9189B2767FF}"/>
                  </a:ext>
                </a:extLst>
              </p:cNvPr>
              <p:cNvSpPr/>
              <p:nvPr/>
            </p:nvSpPr>
            <p:spPr>
              <a:xfrm>
                <a:off x="10704305" y="3821428"/>
                <a:ext cx="144000" cy="143999"/>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30" name="Rectangle 329">
                <a:extLst>
                  <a:ext uri="{FF2B5EF4-FFF2-40B4-BE49-F238E27FC236}">
                    <a16:creationId xmlns:a16="http://schemas.microsoft.com/office/drawing/2014/main" id="{D66786CD-4BFA-4A0D-A357-59F26B735CA2}"/>
                  </a:ext>
                </a:extLst>
              </p:cNvPr>
              <p:cNvSpPr/>
              <p:nvPr/>
            </p:nvSpPr>
            <p:spPr>
              <a:xfrm>
                <a:off x="10883940" y="3822247"/>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31" name="Rectangle 330">
                <a:extLst>
                  <a:ext uri="{FF2B5EF4-FFF2-40B4-BE49-F238E27FC236}">
                    <a16:creationId xmlns:a16="http://schemas.microsoft.com/office/drawing/2014/main" id="{2E9F2F52-7597-48E3-8685-64154FC71892}"/>
                  </a:ext>
                </a:extLst>
              </p:cNvPr>
              <p:cNvSpPr/>
              <p:nvPr/>
            </p:nvSpPr>
            <p:spPr>
              <a:xfrm>
                <a:off x="11063577" y="382142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32" name="Rectangle 331">
                <a:extLst>
                  <a:ext uri="{FF2B5EF4-FFF2-40B4-BE49-F238E27FC236}">
                    <a16:creationId xmlns:a16="http://schemas.microsoft.com/office/drawing/2014/main" id="{27B69D3D-BACE-4D9E-9F5F-1CA13C921C04}"/>
                  </a:ext>
                </a:extLst>
              </p:cNvPr>
              <p:cNvSpPr/>
              <p:nvPr/>
            </p:nvSpPr>
            <p:spPr>
              <a:xfrm>
                <a:off x="11244652" y="3821428"/>
                <a:ext cx="144000" cy="1439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33" name="Rectangle 332">
                <a:extLst>
                  <a:ext uri="{FF2B5EF4-FFF2-40B4-BE49-F238E27FC236}">
                    <a16:creationId xmlns:a16="http://schemas.microsoft.com/office/drawing/2014/main" id="{0445940B-2B86-4163-96B8-29DCBEA8CFD8}"/>
                  </a:ext>
                </a:extLst>
              </p:cNvPr>
              <p:cNvSpPr/>
              <p:nvPr/>
            </p:nvSpPr>
            <p:spPr>
              <a:xfrm>
                <a:off x="11425879" y="3821428"/>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34" name="Rectangle 333">
                <a:extLst>
                  <a:ext uri="{FF2B5EF4-FFF2-40B4-BE49-F238E27FC236}">
                    <a16:creationId xmlns:a16="http://schemas.microsoft.com/office/drawing/2014/main" id="{23A84B90-E962-44F2-8995-1541492C3A10}"/>
                  </a:ext>
                </a:extLst>
              </p:cNvPr>
              <p:cNvSpPr/>
              <p:nvPr/>
            </p:nvSpPr>
            <p:spPr>
              <a:xfrm>
                <a:off x="11605514" y="3822246"/>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grpSp>
        <p:sp>
          <p:nvSpPr>
            <p:cNvPr id="335" name="TextBox 334">
              <a:extLst>
                <a:ext uri="{FF2B5EF4-FFF2-40B4-BE49-F238E27FC236}">
                  <a16:creationId xmlns:a16="http://schemas.microsoft.com/office/drawing/2014/main" id="{40690BB1-496A-4763-BD24-A553CA717701}"/>
                </a:ext>
              </a:extLst>
            </p:cNvPr>
            <p:cNvSpPr txBox="1"/>
            <p:nvPr/>
          </p:nvSpPr>
          <p:spPr>
            <a:xfrm>
              <a:off x="3355857" y="3389026"/>
              <a:ext cx="4421718" cy="366076"/>
            </a:xfrm>
            <a:prstGeom prst="rect">
              <a:avLst/>
            </a:prstGeom>
            <a:noFill/>
          </p:spPr>
          <p:txBody>
            <a:bodyPr wrap="none" rtlCol="0">
              <a:spAutoFit/>
            </a:bodyPr>
            <a:lstStyle/>
            <a:p>
              <a:r>
                <a:rPr lang="de-DE" sz="1200" dirty="0">
                  <a:latin typeface="Courier New" panose="02070309020205020404" pitchFamily="49" charset="0"/>
                  <a:cs typeface="Courier New" panose="02070309020205020404" pitchFamily="49" charset="0"/>
                </a:rPr>
                <a:t>s_not_b64               exec, exec</a:t>
              </a:r>
              <a:endParaRPr lang="en-DE" sz="1200" dirty="0">
                <a:latin typeface="Courier New" panose="02070309020205020404" pitchFamily="49" charset="0"/>
                <a:cs typeface="Courier New" panose="02070309020205020404" pitchFamily="49" charset="0"/>
              </a:endParaRPr>
            </a:p>
          </p:txBody>
        </p:sp>
        <p:sp>
          <p:nvSpPr>
            <p:cNvPr id="336" name="TextBox 335">
              <a:extLst>
                <a:ext uri="{FF2B5EF4-FFF2-40B4-BE49-F238E27FC236}">
                  <a16:creationId xmlns:a16="http://schemas.microsoft.com/office/drawing/2014/main" id="{B127C85B-B2C0-44BF-B4A6-9AC9E97B36C0}"/>
                </a:ext>
              </a:extLst>
            </p:cNvPr>
            <p:cNvSpPr txBox="1"/>
            <p:nvPr/>
          </p:nvSpPr>
          <p:spPr>
            <a:xfrm>
              <a:off x="3328899" y="4520747"/>
              <a:ext cx="2805309" cy="366076"/>
            </a:xfrm>
            <a:prstGeom prst="rect">
              <a:avLst/>
            </a:prstGeom>
            <a:noFill/>
          </p:spPr>
          <p:txBody>
            <a:bodyPr wrap="none" rtlCol="0">
              <a:spAutoFit/>
            </a:bodyPr>
            <a:lstStyle/>
            <a:p>
              <a:r>
                <a:rPr lang="de-DE" sz="1200" dirty="0"/>
                <a:t>; ‘else‘ part: computeBasic();</a:t>
              </a:r>
              <a:endParaRPr lang="en-DE" sz="1200" dirty="0"/>
            </a:p>
          </p:txBody>
        </p:sp>
        <p:sp>
          <p:nvSpPr>
            <p:cNvPr id="337" name="TextBox 336">
              <a:extLst>
                <a:ext uri="{FF2B5EF4-FFF2-40B4-BE49-F238E27FC236}">
                  <a16:creationId xmlns:a16="http://schemas.microsoft.com/office/drawing/2014/main" id="{B9F07FD7-7FCE-455C-84C0-B15B42262EBC}"/>
                </a:ext>
              </a:extLst>
            </p:cNvPr>
            <p:cNvSpPr txBox="1"/>
            <p:nvPr/>
          </p:nvSpPr>
          <p:spPr>
            <a:xfrm>
              <a:off x="3243573" y="5391880"/>
              <a:ext cx="4544590" cy="366076"/>
            </a:xfrm>
            <a:prstGeom prst="rect">
              <a:avLst/>
            </a:prstGeom>
            <a:noFill/>
          </p:spPr>
          <p:txBody>
            <a:bodyPr wrap="none" rtlCol="0">
              <a:spAutoFit/>
            </a:bodyPr>
            <a:lstStyle/>
            <a:p>
              <a:r>
                <a:rPr lang="de-DE" sz="1200" dirty="0">
                  <a:latin typeface="Courier New" panose="02070309020205020404" pitchFamily="49" charset="0"/>
                  <a:cs typeface="Courier New" panose="02070309020205020404" pitchFamily="49" charset="0"/>
                </a:rPr>
                <a:t>s_mov_b64              exec, s[0:1]</a:t>
              </a:r>
              <a:endParaRPr lang="en-DE" sz="1200" dirty="0">
                <a:latin typeface="Courier New" panose="02070309020205020404" pitchFamily="49" charset="0"/>
                <a:cs typeface="Courier New" panose="02070309020205020404" pitchFamily="49" charset="0"/>
              </a:endParaRPr>
            </a:p>
          </p:txBody>
        </p:sp>
        <p:sp>
          <p:nvSpPr>
            <p:cNvPr id="338" name="TextBox 337">
              <a:extLst>
                <a:ext uri="{FF2B5EF4-FFF2-40B4-BE49-F238E27FC236}">
                  <a16:creationId xmlns:a16="http://schemas.microsoft.com/office/drawing/2014/main" id="{DD82CE5C-43F7-4823-A75E-7249B8C3075E}"/>
                </a:ext>
              </a:extLst>
            </p:cNvPr>
            <p:cNvSpPr txBox="1"/>
            <p:nvPr/>
          </p:nvSpPr>
          <p:spPr>
            <a:xfrm>
              <a:off x="3273246" y="6001536"/>
              <a:ext cx="1801144" cy="366076"/>
            </a:xfrm>
            <a:prstGeom prst="rect">
              <a:avLst/>
            </a:prstGeom>
            <a:noFill/>
          </p:spPr>
          <p:txBody>
            <a:bodyPr wrap="none" rtlCol="0">
              <a:spAutoFit/>
            </a:bodyPr>
            <a:lstStyle/>
            <a:p>
              <a:r>
                <a:rPr lang="de-DE" sz="1200" dirty="0"/>
                <a:t>; code afterwards</a:t>
              </a:r>
              <a:endParaRPr lang="en-DE" sz="1200" dirty="0"/>
            </a:p>
          </p:txBody>
        </p:sp>
        <p:sp>
          <p:nvSpPr>
            <p:cNvPr id="339" name="TextBox 338">
              <a:extLst>
                <a:ext uri="{FF2B5EF4-FFF2-40B4-BE49-F238E27FC236}">
                  <a16:creationId xmlns:a16="http://schemas.microsoft.com/office/drawing/2014/main" id="{9D95011B-60C5-47C0-837A-091651A66E90}"/>
                </a:ext>
              </a:extLst>
            </p:cNvPr>
            <p:cNvSpPr txBox="1"/>
            <p:nvPr/>
          </p:nvSpPr>
          <p:spPr>
            <a:xfrm>
              <a:off x="2936754" y="145882"/>
              <a:ext cx="998234" cy="366076"/>
            </a:xfrm>
            <a:prstGeom prst="rect">
              <a:avLst/>
            </a:prstGeom>
            <a:noFill/>
          </p:spPr>
          <p:txBody>
            <a:bodyPr wrap="none" rtlCol="0">
              <a:spAutoFit/>
            </a:bodyPr>
            <a:lstStyle/>
            <a:p>
              <a:r>
                <a:rPr lang="de-DE" sz="1200" dirty="0">
                  <a:solidFill>
                    <a:schemeClr val="accent1"/>
                  </a:solidFill>
                </a:rPr>
                <a:t>block_a:</a:t>
              </a:r>
              <a:endParaRPr lang="en-DE" sz="1200" dirty="0">
                <a:solidFill>
                  <a:schemeClr val="accent1"/>
                </a:solidFill>
              </a:endParaRPr>
            </a:p>
          </p:txBody>
        </p:sp>
        <p:sp>
          <p:nvSpPr>
            <p:cNvPr id="340" name="TextBox 339">
              <a:extLst>
                <a:ext uri="{FF2B5EF4-FFF2-40B4-BE49-F238E27FC236}">
                  <a16:creationId xmlns:a16="http://schemas.microsoft.com/office/drawing/2014/main" id="{9F5AA2F1-4561-45DC-B3C3-901B5006CB42}"/>
                </a:ext>
              </a:extLst>
            </p:cNvPr>
            <p:cNvSpPr txBox="1"/>
            <p:nvPr/>
          </p:nvSpPr>
          <p:spPr>
            <a:xfrm>
              <a:off x="2926140" y="2528587"/>
              <a:ext cx="4442022" cy="369332"/>
            </a:xfrm>
            <a:prstGeom prst="rect">
              <a:avLst/>
            </a:prstGeom>
            <a:noFill/>
          </p:spPr>
          <p:txBody>
            <a:bodyPr wrap="square" rtlCol="0">
              <a:spAutoFit/>
            </a:bodyPr>
            <a:lstStyle/>
            <a:p>
              <a:r>
                <a:rPr lang="de-DE" sz="1200" dirty="0">
                  <a:solidFill>
                    <a:srgbClr val="FFFF00"/>
                  </a:solidFill>
                </a:rPr>
                <a:t>block_b:</a:t>
              </a:r>
              <a:endParaRPr lang="en-DE" sz="1200" dirty="0"/>
            </a:p>
          </p:txBody>
        </p:sp>
        <p:sp>
          <p:nvSpPr>
            <p:cNvPr id="341" name="TextBox 340">
              <a:extLst>
                <a:ext uri="{FF2B5EF4-FFF2-40B4-BE49-F238E27FC236}">
                  <a16:creationId xmlns:a16="http://schemas.microsoft.com/office/drawing/2014/main" id="{BD0F95F8-8019-471B-BC10-146712DD32B5}"/>
                </a:ext>
              </a:extLst>
            </p:cNvPr>
            <p:cNvSpPr txBox="1"/>
            <p:nvPr/>
          </p:nvSpPr>
          <p:spPr>
            <a:xfrm>
              <a:off x="2805917" y="4196748"/>
              <a:ext cx="987641" cy="366076"/>
            </a:xfrm>
            <a:prstGeom prst="rect">
              <a:avLst/>
            </a:prstGeom>
            <a:noFill/>
          </p:spPr>
          <p:txBody>
            <a:bodyPr wrap="none" rtlCol="0">
              <a:spAutoFit/>
            </a:bodyPr>
            <a:lstStyle/>
            <a:p>
              <a:r>
                <a:rPr lang="de-DE" sz="1200" dirty="0">
                  <a:solidFill>
                    <a:srgbClr val="7030A0"/>
                  </a:solidFill>
                </a:rPr>
                <a:t>block_c:</a:t>
              </a:r>
              <a:endParaRPr lang="en-DE" sz="1200" dirty="0">
                <a:solidFill>
                  <a:srgbClr val="7030A0"/>
                </a:solidFill>
              </a:endParaRPr>
            </a:p>
          </p:txBody>
        </p:sp>
        <p:sp>
          <p:nvSpPr>
            <p:cNvPr id="342" name="TextBox 341">
              <a:extLst>
                <a:ext uri="{FF2B5EF4-FFF2-40B4-BE49-F238E27FC236}">
                  <a16:creationId xmlns:a16="http://schemas.microsoft.com/office/drawing/2014/main" id="{E20EF6DE-B4E0-46CA-8F60-9CEA556C198B}"/>
                </a:ext>
              </a:extLst>
            </p:cNvPr>
            <p:cNvSpPr txBox="1"/>
            <p:nvPr/>
          </p:nvSpPr>
          <p:spPr>
            <a:xfrm>
              <a:off x="2756939" y="5087298"/>
              <a:ext cx="998234" cy="366076"/>
            </a:xfrm>
            <a:prstGeom prst="rect">
              <a:avLst/>
            </a:prstGeom>
            <a:noFill/>
          </p:spPr>
          <p:txBody>
            <a:bodyPr wrap="none" rtlCol="0">
              <a:spAutoFit/>
            </a:bodyPr>
            <a:lstStyle/>
            <a:p>
              <a:r>
                <a:rPr lang="de-DE" sz="1200" dirty="0">
                  <a:solidFill>
                    <a:schemeClr val="accent3"/>
                  </a:solidFill>
                </a:rPr>
                <a:t>block_d:</a:t>
              </a:r>
              <a:endParaRPr lang="en-DE" sz="1200" dirty="0">
                <a:solidFill>
                  <a:schemeClr val="accent3"/>
                </a:solidFill>
              </a:endParaRPr>
            </a:p>
          </p:txBody>
        </p:sp>
        <p:grpSp>
          <p:nvGrpSpPr>
            <p:cNvPr id="343" name="Group 342">
              <a:extLst>
                <a:ext uri="{FF2B5EF4-FFF2-40B4-BE49-F238E27FC236}">
                  <a16:creationId xmlns:a16="http://schemas.microsoft.com/office/drawing/2014/main" id="{06863139-1269-4583-BB62-9643890705B6}"/>
                </a:ext>
              </a:extLst>
            </p:cNvPr>
            <p:cNvGrpSpPr/>
            <p:nvPr/>
          </p:nvGrpSpPr>
          <p:grpSpPr>
            <a:xfrm>
              <a:off x="310500" y="4942238"/>
              <a:ext cx="11521536" cy="150560"/>
              <a:chOff x="246276" y="4087582"/>
              <a:chExt cx="11521536" cy="150560"/>
            </a:xfrm>
          </p:grpSpPr>
          <p:sp>
            <p:nvSpPr>
              <p:cNvPr id="344" name="Rectangle 343">
                <a:extLst>
                  <a:ext uri="{FF2B5EF4-FFF2-40B4-BE49-F238E27FC236}">
                    <a16:creationId xmlns:a16="http://schemas.microsoft.com/office/drawing/2014/main" id="{64D8DDB3-E8F6-4D4C-B9A8-E82E88002B60}"/>
                  </a:ext>
                </a:extLst>
              </p:cNvPr>
              <p:cNvSpPr/>
              <p:nvPr/>
            </p:nvSpPr>
            <p:spPr>
              <a:xfrm>
                <a:off x="246276" y="409332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45" name="Rectangle 344">
                <a:extLst>
                  <a:ext uri="{FF2B5EF4-FFF2-40B4-BE49-F238E27FC236}">
                    <a16:creationId xmlns:a16="http://schemas.microsoft.com/office/drawing/2014/main" id="{59F74030-06BB-446C-B6DE-1A8B84D16F20}"/>
                  </a:ext>
                </a:extLst>
              </p:cNvPr>
              <p:cNvSpPr/>
              <p:nvPr/>
            </p:nvSpPr>
            <p:spPr>
              <a:xfrm>
                <a:off x="427351" y="409332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46" name="Rectangle 345">
                <a:extLst>
                  <a:ext uri="{FF2B5EF4-FFF2-40B4-BE49-F238E27FC236}">
                    <a16:creationId xmlns:a16="http://schemas.microsoft.com/office/drawing/2014/main" id="{9D44FE19-C6D2-4398-BA8F-715A78D7051E}"/>
                  </a:ext>
                </a:extLst>
              </p:cNvPr>
              <p:cNvSpPr/>
              <p:nvPr/>
            </p:nvSpPr>
            <p:spPr>
              <a:xfrm>
                <a:off x="608579" y="409332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47" name="Rectangle 346">
                <a:extLst>
                  <a:ext uri="{FF2B5EF4-FFF2-40B4-BE49-F238E27FC236}">
                    <a16:creationId xmlns:a16="http://schemas.microsoft.com/office/drawing/2014/main" id="{572867BC-CC55-48F9-AAC3-2F7302F8A310}"/>
                  </a:ext>
                </a:extLst>
              </p:cNvPr>
              <p:cNvSpPr/>
              <p:nvPr/>
            </p:nvSpPr>
            <p:spPr>
              <a:xfrm>
                <a:off x="788215" y="409414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48" name="Rectangle 347">
                <a:extLst>
                  <a:ext uri="{FF2B5EF4-FFF2-40B4-BE49-F238E27FC236}">
                    <a16:creationId xmlns:a16="http://schemas.microsoft.com/office/drawing/2014/main" id="{3C3F20DF-5F7C-4B57-9B77-296157215EAC}"/>
                  </a:ext>
                </a:extLst>
              </p:cNvPr>
              <p:cNvSpPr/>
              <p:nvPr/>
            </p:nvSpPr>
            <p:spPr>
              <a:xfrm>
                <a:off x="967851" y="409332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49" name="Rectangle 348">
                <a:extLst>
                  <a:ext uri="{FF2B5EF4-FFF2-40B4-BE49-F238E27FC236}">
                    <a16:creationId xmlns:a16="http://schemas.microsoft.com/office/drawing/2014/main" id="{90CA576C-2498-4A1B-8A20-36D3E5BCF427}"/>
                  </a:ext>
                </a:extLst>
              </p:cNvPr>
              <p:cNvSpPr/>
              <p:nvPr/>
            </p:nvSpPr>
            <p:spPr>
              <a:xfrm>
                <a:off x="1148926" y="409332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50" name="Rectangle 349">
                <a:extLst>
                  <a:ext uri="{FF2B5EF4-FFF2-40B4-BE49-F238E27FC236}">
                    <a16:creationId xmlns:a16="http://schemas.microsoft.com/office/drawing/2014/main" id="{373D5DBF-79E1-43AA-AD38-7B6CC3302DB0}"/>
                  </a:ext>
                </a:extLst>
              </p:cNvPr>
              <p:cNvSpPr/>
              <p:nvPr/>
            </p:nvSpPr>
            <p:spPr>
              <a:xfrm>
                <a:off x="1330154" y="409332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51" name="Rectangle 350">
                <a:extLst>
                  <a:ext uri="{FF2B5EF4-FFF2-40B4-BE49-F238E27FC236}">
                    <a16:creationId xmlns:a16="http://schemas.microsoft.com/office/drawing/2014/main" id="{6B54B312-044E-40E6-84F5-8E8B1EB651AB}"/>
                  </a:ext>
                </a:extLst>
              </p:cNvPr>
              <p:cNvSpPr/>
              <p:nvPr/>
            </p:nvSpPr>
            <p:spPr>
              <a:xfrm>
                <a:off x="1509790" y="409414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52" name="Rectangle 351">
                <a:extLst>
                  <a:ext uri="{FF2B5EF4-FFF2-40B4-BE49-F238E27FC236}">
                    <a16:creationId xmlns:a16="http://schemas.microsoft.com/office/drawing/2014/main" id="{F6CB667B-DC7E-4E6C-B572-F92A9EB1CD11}"/>
                  </a:ext>
                </a:extLst>
              </p:cNvPr>
              <p:cNvSpPr/>
              <p:nvPr/>
            </p:nvSpPr>
            <p:spPr>
              <a:xfrm>
                <a:off x="1692419" y="409250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53" name="Rectangle 352">
                <a:extLst>
                  <a:ext uri="{FF2B5EF4-FFF2-40B4-BE49-F238E27FC236}">
                    <a16:creationId xmlns:a16="http://schemas.microsoft.com/office/drawing/2014/main" id="{53535488-D25F-4B0C-AB0E-49F39D223F76}"/>
                  </a:ext>
                </a:extLst>
              </p:cNvPr>
              <p:cNvSpPr/>
              <p:nvPr/>
            </p:nvSpPr>
            <p:spPr>
              <a:xfrm>
                <a:off x="1873494" y="409250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54" name="Rectangle 353">
                <a:extLst>
                  <a:ext uri="{FF2B5EF4-FFF2-40B4-BE49-F238E27FC236}">
                    <a16:creationId xmlns:a16="http://schemas.microsoft.com/office/drawing/2014/main" id="{9ED0DE63-51A5-43A5-BA31-720D0C2932DE}"/>
                  </a:ext>
                </a:extLst>
              </p:cNvPr>
              <p:cNvSpPr/>
              <p:nvPr/>
            </p:nvSpPr>
            <p:spPr>
              <a:xfrm>
                <a:off x="2054722" y="409250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55" name="Rectangle 354">
                <a:extLst>
                  <a:ext uri="{FF2B5EF4-FFF2-40B4-BE49-F238E27FC236}">
                    <a16:creationId xmlns:a16="http://schemas.microsoft.com/office/drawing/2014/main" id="{367685FA-1520-4098-8A33-9B6B3FD7A8A3}"/>
                  </a:ext>
                </a:extLst>
              </p:cNvPr>
              <p:cNvSpPr/>
              <p:nvPr/>
            </p:nvSpPr>
            <p:spPr>
              <a:xfrm>
                <a:off x="2234358" y="409332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56" name="Rectangle 355">
                <a:extLst>
                  <a:ext uri="{FF2B5EF4-FFF2-40B4-BE49-F238E27FC236}">
                    <a16:creationId xmlns:a16="http://schemas.microsoft.com/office/drawing/2014/main" id="{7AE8EB49-78C1-4533-9549-A02B4594D5DD}"/>
                  </a:ext>
                </a:extLst>
              </p:cNvPr>
              <p:cNvSpPr/>
              <p:nvPr/>
            </p:nvSpPr>
            <p:spPr>
              <a:xfrm>
                <a:off x="2413994" y="409250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57" name="Rectangle 356">
                <a:extLst>
                  <a:ext uri="{FF2B5EF4-FFF2-40B4-BE49-F238E27FC236}">
                    <a16:creationId xmlns:a16="http://schemas.microsoft.com/office/drawing/2014/main" id="{7D50723D-F162-4F48-994A-A4F0D4E8E761}"/>
                  </a:ext>
                </a:extLst>
              </p:cNvPr>
              <p:cNvSpPr/>
              <p:nvPr/>
            </p:nvSpPr>
            <p:spPr>
              <a:xfrm>
                <a:off x="2595069" y="409250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58" name="Rectangle 357">
                <a:extLst>
                  <a:ext uri="{FF2B5EF4-FFF2-40B4-BE49-F238E27FC236}">
                    <a16:creationId xmlns:a16="http://schemas.microsoft.com/office/drawing/2014/main" id="{222F93FE-5B9D-4495-A24A-1E7F5B3CE763}"/>
                  </a:ext>
                </a:extLst>
              </p:cNvPr>
              <p:cNvSpPr/>
              <p:nvPr/>
            </p:nvSpPr>
            <p:spPr>
              <a:xfrm>
                <a:off x="2776297" y="409250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59" name="Rectangle 358">
                <a:extLst>
                  <a:ext uri="{FF2B5EF4-FFF2-40B4-BE49-F238E27FC236}">
                    <a16:creationId xmlns:a16="http://schemas.microsoft.com/office/drawing/2014/main" id="{B03386C2-C21F-48E4-A684-B86789704155}"/>
                  </a:ext>
                </a:extLst>
              </p:cNvPr>
              <p:cNvSpPr/>
              <p:nvPr/>
            </p:nvSpPr>
            <p:spPr>
              <a:xfrm>
                <a:off x="2955933" y="409332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60" name="Rectangle 359">
                <a:extLst>
                  <a:ext uri="{FF2B5EF4-FFF2-40B4-BE49-F238E27FC236}">
                    <a16:creationId xmlns:a16="http://schemas.microsoft.com/office/drawing/2014/main" id="{EFC315F7-381A-4AE4-AE1A-E07104BCCEC8}"/>
                  </a:ext>
                </a:extLst>
              </p:cNvPr>
              <p:cNvSpPr/>
              <p:nvPr/>
            </p:nvSpPr>
            <p:spPr>
              <a:xfrm>
                <a:off x="3135569" y="409168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61" name="Rectangle 360">
                <a:extLst>
                  <a:ext uri="{FF2B5EF4-FFF2-40B4-BE49-F238E27FC236}">
                    <a16:creationId xmlns:a16="http://schemas.microsoft.com/office/drawing/2014/main" id="{B9090AF8-EFFB-4C13-8851-5185BAC15EDB}"/>
                  </a:ext>
                </a:extLst>
              </p:cNvPr>
              <p:cNvSpPr/>
              <p:nvPr/>
            </p:nvSpPr>
            <p:spPr>
              <a:xfrm>
                <a:off x="3316644" y="409168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62" name="Rectangle 361">
                <a:extLst>
                  <a:ext uri="{FF2B5EF4-FFF2-40B4-BE49-F238E27FC236}">
                    <a16:creationId xmlns:a16="http://schemas.microsoft.com/office/drawing/2014/main" id="{C007CE89-418D-4785-9288-0E2007EA538B}"/>
                  </a:ext>
                </a:extLst>
              </p:cNvPr>
              <p:cNvSpPr/>
              <p:nvPr/>
            </p:nvSpPr>
            <p:spPr>
              <a:xfrm>
                <a:off x="3497872" y="409168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63" name="Rectangle 362">
                <a:extLst>
                  <a:ext uri="{FF2B5EF4-FFF2-40B4-BE49-F238E27FC236}">
                    <a16:creationId xmlns:a16="http://schemas.microsoft.com/office/drawing/2014/main" id="{1DAF42F7-FB1C-403E-9B0B-06B8F265AE85}"/>
                  </a:ext>
                </a:extLst>
              </p:cNvPr>
              <p:cNvSpPr/>
              <p:nvPr/>
            </p:nvSpPr>
            <p:spPr>
              <a:xfrm>
                <a:off x="3677508" y="409250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64" name="Rectangle 363">
                <a:extLst>
                  <a:ext uri="{FF2B5EF4-FFF2-40B4-BE49-F238E27FC236}">
                    <a16:creationId xmlns:a16="http://schemas.microsoft.com/office/drawing/2014/main" id="{ECDD62B4-91E1-456E-9837-CF398E513EEA}"/>
                  </a:ext>
                </a:extLst>
              </p:cNvPr>
              <p:cNvSpPr/>
              <p:nvPr/>
            </p:nvSpPr>
            <p:spPr>
              <a:xfrm>
                <a:off x="3857144" y="409168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65" name="Rectangle 364">
                <a:extLst>
                  <a:ext uri="{FF2B5EF4-FFF2-40B4-BE49-F238E27FC236}">
                    <a16:creationId xmlns:a16="http://schemas.microsoft.com/office/drawing/2014/main" id="{A1CEDA38-0D1A-4E24-A0B9-46FCACFCC1C9}"/>
                  </a:ext>
                </a:extLst>
              </p:cNvPr>
              <p:cNvSpPr/>
              <p:nvPr/>
            </p:nvSpPr>
            <p:spPr>
              <a:xfrm>
                <a:off x="4038219" y="409168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66" name="Rectangle 365">
                <a:extLst>
                  <a:ext uri="{FF2B5EF4-FFF2-40B4-BE49-F238E27FC236}">
                    <a16:creationId xmlns:a16="http://schemas.microsoft.com/office/drawing/2014/main" id="{5A3119CD-89D4-4BF3-8E70-E1055490DB27}"/>
                  </a:ext>
                </a:extLst>
              </p:cNvPr>
              <p:cNvSpPr/>
              <p:nvPr/>
            </p:nvSpPr>
            <p:spPr>
              <a:xfrm>
                <a:off x="4219447" y="409168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67" name="Rectangle 366">
                <a:extLst>
                  <a:ext uri="{FF2B5EF4-FFF2-40B4-BE49-F238E27FC236}">
                    <a16:creationId xmlns:a16="http://schemas.microsoft.com/office/drawing/2014/main" id="{1A2DBB07-D668-4E8C-9203-5DDAD2BA0DF9}"/>
                  </a:ext>
                </a:extLst>
              </p:cNvPr>
              <p:cNvSpPr/>
              <p:nvPr/>
            </p:nvSpPr>
            <p:spPr>
              <a:xfrm>
                <a:off x="4399083" y="409250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68" name="Rectangle 367">
                <a:extLst>
                  <a:ext uri="{FF2B5EF4-FFF2-40B4-BE49-F238E27FC236}">
                    <a16:creationId xmlns:a16="http://schemas.microsoft.com/office/drawing/2014/main" id="{4DDCD5F2-5FBF-4865-9426-3D6532FE4588}"/>
                  </a:ext>
                </a:extLst>
              </p:cNvPr>
              <p:cNvSpPr/>
              <p:nvPr/>
            </p:nvSpPr>
            <p:spPr>
              <a:xfrm>
                <a:off x="4581712" y="409086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69" name="Rectangle 368">
                <a:extLst>
                  <a:ext uri="{FF2B5EF4-FFF2-40B4-BE49-F238E27FC236}">
                    <a16:creationId xmlns:a16="http://schemas.microsoft.com/office/drawing/2014/main" id="{A6429BC6-355C-4512-AC74-2778EDDE9402}"/>
                  </a:ext>
                </a:extLst>
              </p:cNvPr>
              <p:cNvSpPr/>
              <p:nvPr/>
            </p:nvSpPr>
            <p:spPr>
              <a:xfrm>
                <a:off x="4762787" y="409086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70" name="Rectangle 369">
                <a:extLst>
                  <a:ext uri="{FF2B5EF4-FFF2-40B4-BE49-F238E27FC236}">
                    <a16:creationId xmlns:a16="http://schemas.microsoft.com/office/drawing/2014/main" id="{49F6F994-DBC6-454C-980A-946808054F92}"/>
                  </a:ext>
                </a:extLst>
              </p:cNvPr>
              <p:cNvSpPr/>
              <p:nvPr/>
            </p:nvSpPr>
            <p:spPr>
              <a:xfrm>
                <a:off x="4944015" y="409086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71" name="Rectangle 370">
                <a:extLst>
                  <a:ext uri="{FF2B5EF4-FFF2-40B4-BE49-F238E27FC236}">
                    <a16:creationId xmlns:a16="http://schemas.microsoft.com/office/drawing/2014/main" id="{891C395E-FA25-4C95-8BA0-939769765380}"/>
                  </a:ext>
                </a:extLst>
              </p:cNvPr>
              <p:cNvSpPr/>
              <p:nvPr/>
            </p:nvSpPr>
            <p:spPr>
              <a:xfrm>
                <a:off x="5123651" y="409168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72" name="Rectangle 371">
                <a:extLst>
                  <a:ext uri="{FF2B5EF4-FFF2-40B4-BE49-F238E27FC236}">
                    <a16:creationId xmlns:a16="http://schemas.microsoft.com/office/drawing/2014/main" id="{1776E26D-EFE7-42A6-B1E2-86ECD3CDCCEF}"/>
                  </a:ext>
                </a:extLst>
              </p:cNvPr>
              <p:cNvSpPr/>
              <p:nvPr/>
            </p:nvSpPr>
            <p:spPr>
              <a:xfrm>
                <a:off x="5303287" y="409086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73" name="Rectangle 372">
                <a:extLst>
                  <a:ext uri="{FF2B5EF4-FFF2-40B4-BE49-F238E27FC236}">
                    <a16:creationId xmlns:a16="http://schemas.microsoft.com/office/drawing/2014/main" id="{08A14324-B4A4-4577-9596-5C1833A852F4}"/>
                  </a:ext>
                </a:extLst>
              </p:cNvPr>
              <p:cNvSpPr/>
              <p:nvPr/>
            </p:nvSpPr>
            <p:spPr>
              <a:xfrm>
                <a:off x="5484362" y="409086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74" name="Rectangle 373">
                <a:extLst>
                  <a:ext uri="{FF2B5EF4-FFF2-40B4-BE49-F238E27FC236}">
                    <a16:creationId xmlns:a16="http://schemas.microsoft.com/office/drawing/2014/main" id="{7325A09C-D97E-4A3F-930F-68706EE0EAE2}"/>
                  </a:ext>
                </a:extLst>
              </p:cNvPr>
              <p:cNvSpPr/>
              <p:nvPr/>
            </p:nvSpPr>
            <p:spPr>
              <a:xfrm>
                <a:off x="5665590" y="409086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75" name="Rectangle 374">
                <a:extLst>
                  <a:ext uri="{FF2B5EF4-FFF2-40B4-BE49-F238E27FC236}">
                    <a16:creationId xmlns:a16="http://schemas.microsoft.com/office/drawing/2014/main" id="{2C96EE5D-A8BB-4774-B5F6-03A578804F6B}"/>
                  </a:ext>
                </a:extLst>
              </p:cNvPr>
              <p:cNvSpPr/>
              <p:nvPr/>
            </p:nvSpPr>
            <p:spPr>
              <a:xfrm>
                <a:off x="5845226" y="409168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76" name="Rectangle 375">
                <a:extLst>
                  <a:ext uri="{FF2B5EF4-FFF2-40B4-BE49-F238E27FC236}">
                    <a16:creationId xmlns:a16="http://schemas.microsoft.com/office/drawing/2014/main" id="{3B5F281B-5592-440F-9A16-A396FD4F6169}"/>
                  </a:ext>
                </a:extLst>
              </p:cNvPr>
              <p:cNvSpPr/>
              <p:nvPr/>
            </p:nvSpPr>
            <p:spPr>
              <a:xfrm>
                <a:off x="6024862" y="409004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77" name="Rectangle 376">
                <a:extLst>
                  <a:ext uri="{FF2B5EF4-FFF2-40B4-BE49-F238E27FC236}">
                    <a16:creationId xmlns:a16="http://schemas.microsoft.com/office/drawing/2014/main" id="{59E373EF-1C75-4C36-BA9A-CC00BFDC1018}"/>
                  </a:ext>
                </a:extLst>
              </p:cNvPr>
              <p:cNvSpPr/>
              <p:nvPr/>
            </p:nvSpPr>
            <p:spPr>
              <a:xfrm>
                <a:off x="6205937" y="409004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78" name="Rectangle 377">
                <a:extLst>
                  <a:ext uri="{FF2B5EF4-FFF2-40B4-BE49-F238E27FC236}">
                    <a16:creationId xmlns:a16="http://schemas.microsoft.com/office/drawing/2014/main" id="{430444DB-08A1-4BBE-B5CA-E982D37BCBBC}"/>
                  </a:ext>
                </a:extLst>
              </p:cNvPr>
              <p:cNvSpPr/>
              <p:nvPr/>
            </p:nvSpPr>
            <p:spPr>
              <a:xfrm>
                <a:off x="6387165" y="409004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79" name="Rectangle 378">
                <a:extLst>
                  <a:ext uri="{FF2B5EF4-FFF2-40B4-BE49-F238E27FC236}">
                    <a16:creationId xmlns:a16="http://schemas.microsoft.com/office/drawing/2014/main" id="{4F9B19AA-5472-48F6-AE40-C26CB9F096F1}"/>
                  </a:ext>
                </a:extLst>
              </p:cNvPr>
              <p:cNvSpPr/>
              <p:nvPr/>
            </p:nvSpPr>
            <p:spPr>
              <a:xfrm>
                <a:off x="6566801" y="409086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80" name="Rectangle 379">
                <a:extLst>
                  <a:ext uri="{FF2B5EF4-FFF2-40B4-BE49-F238E27FC236}">
                    <a16:creationId xmlns:a16="http://schemas.microsoft.com/office/drawing/2014/main" id="{C3B0AAA4-2E26-493B-A6E3-59D4374636CC}"/>
                  </a:ext>
                </a:extLst>
              </p:cNvPr>
              <p:cNvSpPr/>
              <p:nvPr/>
            </p:nvSpPr>
            <p:spPr>
              <a:xfrm>
                <a:off x="6746437" y="409004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81" name="Rectangle 380">
                <a:extLst>
                  <a:ext uri="{FF2B5EF4-FFF2-40B4-BE49-F238E27FC236}">
                    <a16:creationId xmlns:a16="http://schemas.microsoft.com/office/drawing/2014/main" id="{75D78CE9-1239-42AF-8081-4F17B85A8FFE}"/>
                  </a:ext>
                </a:extLst>
              </p:cNvPr>
              <p:cNvSpPr/>
              <p:nvPr/>
            </p:nvSpPr>
            <p:spPr>
              <a:xfrm>
                <a:off x="6927512" y="409004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82" name="Rectangle 381">
                <a:extLst>
                  <a:ext uri="{FF2B5EF4-FFF2-40B4-BE49-F238E27FC236}">
                    <a16:creationId xmlns:a16="http://schemas.microsoft.com/office/drawing/2014/main" id="{E125B917-E043-4914-9A6E-EDF32D26DC7F}"/>
                  </a:ext>
                </a:extLst>
              </p:cNvPr>
              <p:cNvSpPr/>
              <p:nvPr/>
            </p:nvSpPr>
            <p:spPr>
              <a:xfrm>
                <a:off x="7108740" y="409004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83" name="Rectangle 382">
                <a:extLst>
                  <a:ext uri="{FF2B5EF4-FFF2-40B4-BE49-F238E27FC236}">
                    <a16:creationId xmlns:a16="http://schemas.microsoft.com/office/drawing/2014/main" id="{2DE737D1-5820-4DDC-BE2D-719F71BFE5B7}"/>
                  </a:ext>
                </a:extLst>
              </p:cNvPr>
              <p:cNvSpPr/>
              <p:nvPr/>
            </p:nvSpPr>
            <p:spPr>
              <a:xfrm>
                <a:off x="7288376" y="409086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84" name="Rectangle 383">
                <a:extLst>
                  <a:ext uri="{FF2B5EF4-FFF2-40B4-BE49-F238E27FC236}">
                    <a16:creationId xmlns:a16="http://schemas.microsoft.com/office/drawing/2014/main" id="{FE7F35BE-A2ED-4D64-AEEA-18F8B5BD8D6B}"/>
                  </a:ext>
                </a:extLst>
              </p:cNvPr>
              <p:cNvSpPr/>
              <p:nvPr/>
            </p:nvSpPr>
            <p:spPr>
              <a:xfrm>
                <a:off x="7471005" y="408922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85" name="Rectangle 384">
                <a:extLst>
                  <a:ext uri="{FF2B5EF4-FFF2-40B4-BE49-F238E27FC236}">
                    <a16:creationId xmlns:a16="http://schemas.microsoft.com/office/drawing/2014/main" id="{458B9A13-F215-476E-A8AD-4F7A44FE10FB}"/>
                  </a:ext>
                </a:extLst>
              </p:cNvPr>
              <p:cNvSpPr/>
              <p:nvPr/>
            </p:nvSpPr>
            <p:spPr>
              <a:xfrm>
                <a:off x="7652080" y="408922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86" name="Rectangle 385">
                <a:extLst>
                  <a:ext uri="{FF2B5EF4-FFF2-40B4-BE49-F238E27FC236}">
                    <a16:creationId xmlns:a16="http://schemas.microsoft.com/office/drawing/2014/main" id="{B8E82EDB-B9AF-4B21-9C8B-E96D8441EAAD}"/>
                  </a:ext>
                </a:extLst>
              </p:cNvPr>
              <p:cNvSpPr/>
              <p:nvPr/>
            </p:nvSpPr>
            <p:spPr>
              <a:xfrm>
                <a:off x="7833308" y="408922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87" name="Rectangle 386">
                <a:extLst>
                  <a:ext uri="{FF2B5EF4-FFF2-40B4-BE49-F238E27FC236}">
                    <a16:creationId xmlns:a16="http://schemas.microsoft.com/office/drawing/2014/main" id="{3B57B822-DDE6-4573-8806-4CA64C550F73}"/>
                  </a:ext>
                </a:extLst>
              </p:cNvPr>
              <p:cNvSpPr/>
              <p:nvPr/>
            </p:nvSpPr>
            <p:spPr>
              <a:xfrm>
                <a:off x="8012944" y="409004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88" name="Rectangle 387">
                <a:extLst>
                  <a:ext uri="{FF2B5EF4-FFF2-40B4-BE49-F238E27FC236}">
                    <a16:creationId xmlns:a16="http://schemas.microsoft.com/office/drawing/2014/main" id="{32CE9918-A9DF-44BB-A6E7-D337485CB4D9}"/>
                  </a:ext>
                </a:extLst>
              </p:cNvPr>
              <p:cNvSpPr/>
              <p:nvPr/>
            </p:nvSpPr>
            <p:spPr>
              <a:xfrm>
                <a:off x="8192580" y="408922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89" name="Rectangle 388">
                <a:extLst>
                  <a:ext uri="{FF2B5EF4-FFF2-40B4-BE49-F238E27FC236}">
                    <a16:creationId xmlns:a16="http://schemas.microsoft.com/office/drawing/2014/main" id="{00274A79-79C6-4DD2-953D-684A33C82E30}"/>
                  </a:ext>
                </a:extLst>
              </p:cNvPr>
              <p:cNvSpPr/>
              <p:nvPr/>
            </p:nvSpPr>
            <p:spPr>
              <a:xfrm>
                <a:off x="8373655" y="408922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90" name="Rectangle 389">
                <a:extLst>
                  <a:ext uri="{FF2B5EF4-FFF2-40B4-BE49-F238E27FC236}">
                    <a16:creationId xmlns:a16="http://schemas.microsoft.com/office/drawing/2014/main" id="{97D6F9EA-4B69-4412-9B3F-148CFAF51439}"/>
                  </a:ext>
                </a:extLst>
              </p:cNvPr>
              <p:cNvSpPr/>
              <p:nvPr/>
            </p:nvSpPr>
            <p:spPr>
              <a:xfrm>
                <a:off x="8554883" y="408922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91" name="Rectangle 390">
                <a:extLst>
                  <a:ext uri="{FF2B5EF4-FFF2-40B4-BE49-F238E27FC236}">
                    <a16:creationId xmlns:a16="http://schemas.microsoft.com/office/drawing/2014/main" id="{3C7BE7E3-6AF1-4F72-A467-EFC1703411C8}"/>
                  </a:ext>
                </a:extLst>
              </p:cNvPr>
              <p:cNvSpPr/>
              <p:nvPr/>
            </p:nvSpPr>
            <p:spPr>
              <a:xfrm>
                <a:off x="8734519" y="409004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92" name="Rectangle 391">
                <a:extLst>
                  <a:ext uri="{FF2B5EF4-FFF2-40B4-BE49-F238E27FC236}">
                    <a16:creationId xmlns:a16="http://schemas.microsoft.com/office/drawing/2014/main" id="{A4F91DB8-7A55-4F76-9BA9-6160BAB6E647}"/>
                  </a:ext>
                </a:extLst>
              </p:cNvPr>
              <p:cNvSpPr/>
              <p:nvPr/>
            </p:nvSpPr>
            <p:spPr>
              <a:xfrm>
                <a:off x="8914155" y="408840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93" name="Rectangle 392">
                <a:extLst>
                  <a:ext uri="{FF2B5EF4-FFF2-40B4-BE49-F238E27FC236}">
                    <a16:creationId xmlns:a16="http://schemas.microsoft.com/office/drawing/2014/main" id="{1E658B17-BB9E-412B-9C7B-8E2B3E18E34D}"/>
                  </a:ext>
                </a:extLst>
              </p:cNvPr>
              <p:cNvSpPr/>
              <p:nvPr/>
            </p:nvSpPr>
            <p:spPr>
              <a:xfrm>
                <a:off x="9095230" y="408840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94" name="Rectangle 393">
                <a:extLst>
                  <a:ext uri="{FF2B5EF4-FFF2-40B4-BE49-F238E27FC236}">
                    <a16:creationId xmlns:a16="http://schemas.microsoft.com/office/drawing/2014/main" id="{DA4931E6-0A85-4879-8ED6-1222E54E35F1}"/>
                  </a:ext>
                </a:extLst>
              </p:cNvPr>
              <p:cNvSpPr/>
              <p:nvPr/>
            </p:nvSpPr>
            <p:spPr>
              <a:xfrm>
                <a:off x="9276458" y="408840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95" name="Rectangle 394">
                <a:extLst>
                  <a:ext uri="{FF2B5EF4-FFF2-40B4-BE49-F238E27FC236}">
                    <a16:creationId xmlns:a16="http://schemas.microsoft.com/office/drawing/2014/main" id="{D2F3864C-4EA8-4B50-9934-A82A06123399}"/>
                  </a:ext>
                </a:extLst>
              </p:cNvPr>
              <p:cNvSpPr/>
              <p:nvPr/>
            </p:nvSpPr>
            <p:spPr>
              <a:xfrm>
                <a:off x="9456094" y="408922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96" name="Rectangle 395">
                <a:extLst>
                  <a:ext uri="{FF2B5EF4-FFF2-40B4-BE49-F238E27FC236}">
                    <a16:creationId xmlns:a16="http://schemas.microsoft.com/office/drawing/2014/main" id="{640DFE69-97AD-4DF0-95B7-E8AA6193A394}"/>
                  </a:ext>
                </a:extLst>
              </p:cNvPr>
              <p:cNvSpPr/>
              <p:nvPr/>
            </p:nvSpPr>
            <p:spPr>
              <a:xfrm>
                <a:off x="9635730" y="408840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97" name="Rectangle 396">
                <a:extLst>
                  <a:ext uri="{FF2B5EF4-FFF2-40B4-BE49-F238E27FC236}">
                    <a16:creationId xmlns:a16="http://schemas.microsoft.com/office/drawing/2014/main" id="{5187DB25-0C2C-4A4D-871C-D1A0457EAE0F}"/>
                  </a:ext>
                </a:extLst>
              </p:cNvPr>
              <p:cNvSpPr/>
              <p:nvPr/>
            </p:nvSpPr>
            <p:spPr>
              <a:xfrm>
                <a:off x="9816805" y="408840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98" name="Rectangle 397">
                <a:extLst>
                  <a:ext uri="{FF2B5EF4-FFF2-40B4-BE49-F238E27FC236}">
                    <a16:creationId xmlns:a16="http://schemas.microsoft.com/office/drawing/2014/main" id="{E344D55E-0B33-4564-AD2B-BBB9D84A0524}"/>
                  </a:ext>
                </a:extLst>
              </p:cNvPr>
              <p:cNvSpPr/>
              <p:nvPr/>
            </p:nvSpPr>
            <p:spPr>
              <a:xfrm>
                <a:off x="9998033" y="408840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399" name="Rectangle 398">
                <a:extLst>
                  <a:ext uri="{FF2B5EF4-FFF2-40B4-BE49-F238E27FC236}">
                    <a16:creationId xmlns:a16="http://schemas.microsoft.com/office/drawing/2014/main" id="{3DDA2AD2-1FF2-4124-BFD9-D70CD965ED35}"/>
                  </a:ext>
                </a:extLst>
              </p:cNvPr>
              <p:cNvSpPr/>
              <p:nvPr/>
            </p:nvSpPr>
            <p:spPr>
              <a:xfrm>
                <a:off x="10177669" y="408922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00" name="Rectangle 399">
                <a:extLst>
                  <a:ext uri="{FF2B5EF4-FFF2-40B4-BE49-F238E27FC236}">
                    <a16:creationId xmlns:a16="http://schemas.microsoft.com/office/drawing/2014/main" id="{3CAC23DB-E30C-4A19-BF83-F86B6794EDF2}"/>
                  </a:ext>
                </a:extLst>
              </p:cNvPr>
              <p:cNvSpPr/>
              <p:nvPr/>
            </p:nvSpPr>
            <p:spPr>
              <a:xfrm>
                <a:off x="10360298" y="408758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01" name="Rectangle 400">
                <a:extLst>
                  <a:ext uri="{FF2B5EF4-FFF2-40B4-BE49-F238E27FC236}">
                    <a16:creationId xmlns:a16="http://schemas.microsoft.com/office/drawing/2014/main" id="{8F184D53-A18A-4575-B4DC-328194028AEE}"/>
                  </a:ext>
                </a:extLst>
              </p:cNvPr>
              <p:cNvSpPr/>
              <p:nvPr/>
            </p:nvSpPr>
            <p:spPr>
              <a:xfrm>
                <a:off x="10541373" y="408758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02" name="Rectangle 401">
                <a:extLst>
                  <a:ext uri="{FF2B5EF4-FFF2-40B4-BE49-F238E27FC236}">
                    <a16:creationId xmlns:a16="http://schemas.microsoft.com/office/drawing/2014/main" id="{ACF3F1FA-22C2-4405-8A1A-86296EB9C227}"/>
                  </a:ext>
                </a:extLst>
              </p:cNvPr>
              <p:cNvSpPr/>
              <p:nvPr/>
            </p:nvSpPr>
            <p:spPr>
              <a:xfrm>
                <a:off x="10722601" y="408758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03" name="Rectangle 402">
                <a:extLst>
                  <a:ext uri="{FF2B5EF4-FFF2-40B4-BE49-F238E27FC236}">
                    <a16:creationId xmlns:a16="http://schemas.microsoft.com/office/drawing/2014/main" id="{622F9E4B-9C2C-44F4-AD68-F8CB98B7179C}"/>
                  </a:ext>
                </a:extLst>
              </p:cNvPr>
              <p:cNvSpPr/>
              <p:nvPr/>
            </p:nvSpPr>
            <p:spPr>
              <a:xfrm>
                <a:off x="10902237" y="408840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04" name="Rectangle 403">
                <a:extLst>
                  <a:ext uri="{FF2B5EF4-FFF2-40B4-BE49-F238E27FC236}">
                    <a16:creationId xmlns:a16="http://schemas.microsoft.com/office/drawing/2014/main" id="{99BB8A94-0AD4-49D8-9543-75DDD9AF0EDF}"/>
                  </a:ext>
                </a:extLst>
              </p:cNvPr>
              <p:cNvSpPr/>
              <p:nvPr/>
            </p:nvSpPr>
            <p:spPr>
              <a:xfrm>
                <a:off x="11081873" y="408758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05" name="Rectangle 404">
                <a:extLst>
                  <a:ext uri="{FF2B5EF4-FFF2-40B4-BE49-F238E27FC236}">
                    <a16:creationId xmlns:a16="http://schemas.microsoft.com/office/drawing/2014/main" id="{FE22F271-8CB8-4E94-B92F-5997C8F80600}"/>
                  </a:ext>
                </a:extLst>
              </p:cNvPr>
              <p:cNvSpPr/>
              <p:nvPr/>
            </p:nvSpPr>
            <p:spPr>
              <a:xfrm>
                <a:off x="11262948" y="4087582"/>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06" name="Rectangle 405">
                <a:extLst>
                  <a:ext uri="{FF2B5EF4-FFF2-40B4-BE49-F238E27FC236}">
                    <a16:creationId xmlns:a16="http://schemas.microsoft.com/office/drawing/2014/main" id="{AA59D143-4A90-4B1E-BDD6-B7545887079A}"/>
                  </a:ext>
                </a:extLst>
              </p:cNvPr>
              <p:cNvSpPr/>
              <p:nvPr/>
            </p:nvSpPr>
            <p:spPr>
              <a:xfrm>
                <a:off x="11444176" y="408758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07" name="Rectangle 406">
                <a:extLst>
                  <a:ext uri="{FF2B5EF4-FFF2-40B4-BE49-F238E27FC236}">
                    <a16:creationId xmlns:a16="http://schemas.microsoft.com/office/drawing/2014/main" id="{F65E3CAD-A45A-4DF0-86A7-35A7D886A68A}"/>
                  </a:ext>
                </a:extLst>
              </p:cNvPr>
              <p:cNvSpPr/>
              <p:nvPr/>
            </p:nvSpPr>
            <p:spPr>
              <a:xfrm>
                <a:off x="11623812" y="4088402"/>
                <a:ext cx="144000" cy="144000"/>
              </a:xfrm>
              <a:prstGeom prst="rect">
                <a:avLst/>
              </a:prstGeom>
              <a:solidFill>
                <a:schemeClr val="accent6">
                  <a:lumMod val="75000"/>
                  <a:lumOff val="25000"/>
                </a:schemeClr>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grpSp>
        <p:grpSp>
          <p:nvGrpSpPr>
            <p:cNvPr id="408" name="Group 407">
              <a:extLst>
                <a:ext uri="{FF2B5EF4-FFF2-40B4-BE49-F238E27FC236}">
                  <a16:creationId xmlns:a16="http://schemas.microsoft.com/office/drawing/2014/main" id="{FDA89A8F-54CF-470B-93F5-C5FD4AE15378}"/>
                </a:ext>
              </a:extLst>
            </p:cNvPr>
            <p:cNvGrpSpPr/>
            <p:nvPr/>
          </p:nvGrpSpPr>
          <p:grpSpPr>
            <a:xfrm>
              <a:off x="314199" y="5833914"/>
              <a:ext cx="11521536" cy="150560"/>
              <a:chOff x="304651" y="1450555"/>
              <a:chExt cx="11521536" cy="150560"/>
            </a:xfrm>
          </p:grpSpPr>
          <p:sp>
            <p:nvSpPr>
              <p:cNvPr id="409" name="Rectangle 408">
                <a:extLst>
                  <a:ext uri="{FF2B5EF4-FFF2-40B4-BE49-F238E27FC236}">
                    <a16:creationId xmlns:a16="http://schemas.microsoft.com/office/drawing/2014/main" id="{65258791-A43A-4D06-B956-7B8C5F621050}"/>
                  </a:ext>
                </a:extLst>
              </p:cNvPr>
              <p:cNvSpPr/>
              <p:nvPr/>
            </p:nvSpPr>
            <p:spPr>
              <a:xfrm>
                <a:off x="304651" y="145629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10" name="Rectangle 409">
                <a:extLst>
                  <a:ext uri="{FF2B5EF4-FFF2-40B4-BE49-F238E27FC236}">
                    <a16:creationId xmlns:a16="http://schemas.microsoft.com/office/drawing/2014/main" id="{DC293187-F7E1-446C-97FE-203D47EF1B1A}"/>
                  </a:ext>
                </a:extLst>
              </p:cNvPr>
              <p:cNvSpPr/>
              <p:nvPr/>
            </p:nvSpPr>
            <p:spPr>
              <a:xfrm>
                <a:off x="485726" y="145629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11" name="Rectangle 410">
                <a:extLst>
                  <a:ext uri="{FF2B5EF4-FFF2-40B4-BE49-F238E27FC236}">
                    <a16:creationId xmlns:a16="http://schemas.microsoft.com/office/drawing/2014/main" id="{6CFD9ED9-ADBE-439D-800B-6063A2611BEA}"/>
                  </a:ext>
                </a:extLst>
              </p:cNvPr>
              <p:cNvSpPr/>
              <p:nvPr/>
            </p:nvSpPr>
            <p:spPr>
              <a:xfrm>
                <a:off x="666954" y="145629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12" name="Rectangle 411">
                <a:extLst>
                  <a:ext uri="{FF2B5EF4-FFF2-40B4-BE49-F238E27FC236}">
                    <a16:creationId xmlns:a16="http://schemas.microsoft.com/office/drawing/2014/main" id="{EB95313F-2A73-4778-97E7-DF56E513E022}"/>
                  </a:ext>
                </a:extLst>
              </p:cNvPr>
              <p:cNvSpPr/>
              <p:nvPr/>
            </p:nvSpPr>
            <p:spPr>
              <a:xfrm>
                <a:off x="846590" y="145711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13" name="Rectangle 412">
                <a:extLst>
                  <a:ext uri="{FF2B5EF4-FFF2-40B4-BE49-F238E27FC236}">
                    <a16:creationId xmlns:a16="http://schemas.microsoft.com/office/drawing/2014/main" id="{6CD0CDE7-7858-43D6-A42F-37565DFF813D}"/>
                  </a:ext>
                </a:extLst>
              </p:cNvPr>
              <p:cNvSpPr/>
              <p:nvPr/>
            </p:nvSpPr>
            <p:spPr>
              <a:xfrm>
                <a:off x="1026226" y="145629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14" name="Rectangle 413">
                <a:extLst>
                  <a:ext uri="{FF2B5EF4-FFF2-40B4-BE49-F238E27FC236}">
                    <a16:creationId xmlns:a16="http://schemas.microsoft.com/office/drawing/2014/main" id="{B9EAF74C-B990-491D-9F8B-64914A774B75}"/>
                  </a:ext>
                </a:extLst>
              </p:cNvPr>
              <p:cNvSpPr/>
              <p:nvPr/>
            </p:nvSpPr>
            <p:spPr>
              <a:xfrm>
                <a:off x="1207301" y="145629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15" name="Rectangle 414">
                <a:extLst>
                  <a:ext uri="{FF2B5EF4-FFF2-40B4-BE49-F238E27FC236}">
                    <a16:creationId xmlns:a16="http://schemas.microsoft.com/office/drawing/2014/main" id="{3988FD38-B1E0-495E-B0C5-7658F0131A5D}"/>
                  </a:ext>
                </a:extLst>
              </p:cNvPr>
              <p:cNvSpPr/>
              <p:nvPr/>
            </p:nvSpPr>
            <p:spPr>
              <a:xfrm>
                <a:off x="1388529" y="145629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16" name="Rectangle 415">
                <a:extLst>
                  <a:ext uri="{FF2B5EF4-FFF2-40B4-BE49-F238E27FC236}">
                    <a16:creationId xmlns:a16="http://schemas.microsoft.com/office/drawing/2014/main" id="{F57B9F5D-2817-44F9-B547-D145B0AB9BAA}"/>
                  </a:ext>
                </a:extLst>
              </p:cNvPr>
              <p:cNvSpPr/>
              <p:nvPr/>
            </p:nvSpPr>
            <p:spPr>
              <a:xfrm>
                <a:off x="1568165" y="145711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17" name="Rectangle 416">
                <a:extLst>
                  <a:ext uri="{FF2B5EF4-FFF2-40B4-BE49-F238E27FC236}">
                    <a16:creationId xmlns:a16="http://schemas.microsoft.com/office/drawing/2014/main" id="{C9CB55D5-168D-425A-95B9-3943F4E6F146}"/>
                  </a:ext>
                </a:extLst>
              </p:cNvPr>
              <p:cNvSpPr/>
              <p:nvPr/>
            </p:nvSpPr>
            <p:spPr>
              <a:xfrm>
                <a:off x="1750794" y="145547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18" name="Rectangle 417">
                <a:extLst>
                  <a:ext uri="{FF2B5EF4-FFF2-40B4-BE49-F238E27FC236}">
                    <a16:creationId xmlns:a16="http://schemas.microsoft.com/office/drawing/2014/main" id="{2E9B90F9-CF03-40BF-9532-1DEAEAF44A80}"/>
                  </a:ext>
                </a:extLst>
              </p:cNvPr>
              <p:cNvSpPr/>
              <p:nvPr/>
            </p:nvSpPr>
            <p:spPr>
              <a:xfrm>
                <a:off x="1931869" y="145547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19" name="Rectangle 418">
                <a:extLst>
                  <a:ext uri="{FF2B5EF4-FFF2-40B4-BE49-F238E27FC236}">
                    <a16:creationId xmlns:a16="http://schemas.microsoft.com/office/drawing/2014/main" id="{51C295D6-E9DF-4F74-B0C8-304B6107FF27}"/>
                  </a:ext>
                </a:extLst>
              </p:cNvPr>
              <p:cNvSpPr/>
              <p:nvPr/>
            </p:nvSpPr>
            <p:spPr>
              <a:xfrm>
                <a:off x="2113097" y="145547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20" name="Rectangle 419">
                <a:extLst>
                  <a:ext uri="{FF2B5EF4-FFF2-40B4-BE49-F238E27FC236}">
                    <a16:creationId xmlns:a16="http://schemas.microsoft.com/office/drawing/2014/main" id="{0845D31B-D356-480E-95BB-C0CD007880CB}"/>
                  </a:ext>
                </a:extLst>
              </p:cNvPr>
              <p:cNvSpPr/>
              <p:nvPr/>
            </p:nvSpPr>
            <p:spPr>
              <a:xfrm>
                <a:off x="2292733" y="145629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21" name="Rectangle 420">
                <a:extLst>
                  <a:ext uri="{FF2B5EF4-FFF2-40B4-BE49-F238E27FC236}">
                    <a16:creationId xmlns:a16="http://schemas.microsoft.com/office/drawing/2014/main" id="{93FAAE42-E0EF-4904-8311-CDD88A3BBD8B}"/>
                  </a:ext>
                </a:extLst>
              </p:cNvPr>
              <p:cNvSpPr/>
              <p:nvPr/>
            </p:nvSpPr>
            <p:spPr>
              <a:xfrm>
                <a:off x="2472369" y="145547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22" name="Rectangle 421">
                <a:extLst>
                  <a:ext uri="{FF2B5EF4-FFF2-40B4-BE49-F238E27FC236}">
                    <a16:creationId xmlns:a16="http://schemas.microsoft.com/office/drawing/2014/main" id="{1F249C0E-4EB0-47B9-949A-81746341E277}"/>
                  </a:ext>
                </a:extLst>
              </p:cNvPr>
              <p:cNvSpPr/>
              <p:nvPr/>
            </p:nvSpPr>
            <p:spPr>
              <a:xfrm>
                <a:off x="2653444" y="145547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23" name="Rectangle 422">
                <a:extLst>
                  <a:ext uri="{FF2B5EF4-FFF2-40B4-BE49-F238E27FC236}">
                    <a16:creationId xmlns:a16="http://schemas.microsoft.com/office/drawing/2014/main" id="{15E9EE4E-3D88-4D61-8DDE-AF9BE2426DE6}"/>
                  </a:ext>
                </a:extLst>
              </p:cNvPr>
              <p:cNvSpPr/>
              <p:nvPr/>
            </p:nvSpPr>
            <p:spPr>
              <a:xfrm>
                <a:off x="2834672" y="145547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24" name="Rectangle 423">
                <a:extLst>
                  <a:ext uri="{FF2B5EF4-FFF2-40B4-BE49-F238E27FC236}">
                    <a16:creationId xmlns:a16="http://schemas.microsoft.com/office/drawing/2014/main" id="{2D405549-D2E0-4045-A735-B8256FEF8F55}"/>
                  </a:ext>
                </a:extLst>
              </p:cNvPr>
              <p:cNvSpPr/>
              <p:nvPr/>
            </p:nvSpPr>
            <p:spPr>
              <a:xfrm>
                <a:off x="3014308" y="145629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25" name="Rectangle 424">
                <a:extLst>
                  <a:ext uri="{FF2B5EF4-FFF2-40B4-BE49-F238E27FC236}">
                    <a16:creationId xmlns:a16="http://schemas.microsoft.com/office/drawing/2014/main" id="{ECDC659D-1689-41B4-A656-F2C842E5EBB3}"/>
                  </a:ext>
                </a:extLst>
              </p:cNvPr>
              <p:cNvSpPr/>
              <p:nvPr/>
            </p:nvSpPr>
            <p:spPr>
              <a:xfrm>
                <a:off x="3193944" y="145465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26" name="Rectangle 425">
                <a:extLst>
                  <a:ext uri="{FF2B5EF4-FFF2-40B4-BE49-F238E27FC236}">
                    <a16:creationId xmlns:a16="http://schemas.microsoft.com/office/drawing/2014/main" id="{0294FEA7-546B-4FFF-B7F5-40EFFF4F7808}"/>
                  </a:ext>
                </a:extLst>
              </p:cNvPr>
              <p:cNvSpPr/>
              <p:nvPr/>
            </p:nvSpPr>
            <p:spPr>
              <a:xfrm>
                <a:off x="3375019" y="145465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27" name="Rectangle 426">
                <a:extLst>
                  <a:ext uri="{FF2B5EF4-FFF2-40B4-BE49-F238E27FC236}">
                    <a16:creationId xmlns:a16="http://schemas.microsoft.com/office/drawing/2014/main" id="{1FE71B47-E975-4602-98D0-73AE3F36E82B}"/>
                  </a:ext>
                </a:extLst>
              </p:cNvPr>
              <p:cNvSpPr/>
              <p:nvPr/>
            </p:nvSpPr>
            <p:spPr>
              <a:xfrm>
                <a:off x="3556247" y="145465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28" name="Rectangle 427">
                <a:extLst>
                  <a:ext uri="{FF2B5EF4-FFF2-40B4-BE49-F238E27FC236}">
                    <a16:creationId xmlns:a16="http://schemas.microsoft.com/office/drawing/2014/main" id="{FE3D7A69-3765-4E33-925F-F4459294193E}"/>
                  </a:ext>
                </a:extLst>
              </p:cNvPr>
              <p:cNvSpPr/>
              <p:nvPr/>
            </p:nvSpPr>
            <p:spPr>
              <a:xfrm>
                <a:off x="3735883" y="145547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29" name="Rectangle 428">
                <a:extLst>
                  <a:ext uri="{FF2B5EF4-FFF2-40B4-BE49-F238E27FC236}">
                    <a16:creationId xmlns:a16="http://schemas.microsoft.com/office/drawing/2014/main" id="{73809BC2-B6C3-439D-8762-299F4ADF4EAD}"/>
                  </a:ext>
                </a:extLst>
              </p:cNvPr>
              <p:cNvSpPr/>
              <p:nvPr/>
            </p:nvSpPr>
            <p:spPr>
              <a:xfrm>
                <a:off x="3915519" y="145465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30" name="Rectangle 429">
                <a:extLst>
                  <a:ext uri="{FF2B5EF4-FFF2-40B4-BE49-F238E27FC236}">
                    <a16:creationId xmlns:a16="http://schemas.microsoft.com/office/drawing/2014/main" id="{B341CC29-F2C7-4903-8003-4A1FB61E8D8F}"/>
                  </a:ext>
                </a:extLst>
              </p:cNvPr>
              <p:cNvSpPr/>
              <p:nvPr/>
            </p:nvSpPr>
            <p:spPr>
              <a:xfrm>
                <a:off x="4096594" y="145465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31" name="Rectangle 430">
                <a:extLst>
                  <a:ext uri="{FF2B5EF4-FFF2-40B4-BE49-F238E27FC236}">
                    <a16:creationId xmlns:a16="http://schemas.microsoft.com/office/drawing/2014/main" id="{8E361685-F814-4532-81A9-320913CE36D3}"/>
                  </a:ext>
                </a:extLst>
              </p:cNvPr>
              <p:cNvSpPr/>
              <p:nvPr/>
            </p:nvSpPr>
            <p:spPr>
              <a:xfrm>
                <a:off x="4277822" y="145465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32" name="Rectangle 431">
                <a:extLst>
                  <a:ext uri="{FF2B5EF4-FFF2-40B4-BE49-F238E27FC236}">
                    <a16:creationId xmlns:a16="http://schemas.microsoft.com/office/drawing/2014/main" id="{049E0625-72DA-4E73-B4D8-D9E8361FD3D3}"/>
                  </a:ext>
                </a:extLst>
              </p:cNvPr>
              <p:cNvSpPr/>
              <p:nvPr/>
            </p:nvSpPr>
            <p:spPr>
              <a:xfrm>
                <a:off x="4457458" y="145547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33" name="Rectangle 432">
                <a:extLst>
                  <a:ext uri="{FF2B5EF4-FFF2-40B4-BE49-F238E27FC236}">
                    <a16:creationId xmlns:a16="http://schemas.microsoft.com/office/drawing/2014/main" id="{A1DC674E-8EB5-47C2-9950-5B64D277CD20}"/>
                  </a:ext>
                </a:extLst>
              </p:cNvPr>
              <p:cNvSpPr/>
              <p:nvPr/>
            </p:nvSpPr>
            <p:spPr>
              <a:xfrm>
                <a:off x="4640087" y="145383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34" name="Rectangle 433">
                <a:extLst>
                  <a:ext uri="{FF2B5EF4-FFF2-40B4-BE49-F238E27FC236}">
                    <a16:creationId xmlns:a16="http://schemas.microsoft.com/office/drawing/2014/main" id="{3237064E-B776-42F0-8802-4904442719EB}"/>
                  </a:ext>
                </a:extLst>
              </p:cNvPr>
              <p:cNvSpPr/>
              <p:nvPr/>
            </p:nvSpPr>
            <p:spPr>
              <a:xfrm>
                <a:off x="4821162" y="145383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35" name="Rectangle 434">
                <a:extLst>
                  <a:ext uri="{FF2B5EF4-FFF2-40B4-BE49-F238E27FC236}">
                    <a16:creationId xmlns:a16="http://schemas.microsoft.com/office/drawing/2014/main" id="{F3AA49E2-C507-45CE-9F83-387381C714D7}"/>
                  </a:ext>
                </a:extLst>
              </p:cNvPr>
              <p:cNvSpPr/>
              <p:nvPr/>
            </p:nvSpPr>
            <p:spPr>
              <a:xfrm>
                <a:off x="5002390" y="145383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36" name="Rectangle 435">
                <a:extLst>
                  <a:ext uri="{FF2B5EF4-FFF2-40B4-BE49-F238E27FC236}">
                    <a16:creationId xmlns:a16="http://schemas.microsoft.com/office/drawing/2014/main" id="{0F82A35D-AC9F-45EA-ABCB-B650777E0865}"/>
                  </a:ext>
                </a:extLst>
              </p:cNvPr>
              <p:cNvSpPr/>
              <p:nvPr/>
            </p:nvSpPr>
            <p:spPr>
              <a:xfrm>
                <a:off x="5182026" y="145465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37" name="Rectangle 436">
                <a:extLst>
                  <a:ext uri="{FF2B5EF4-FFF2-40B4-BE49-F238E27FC236}">
                    <a16:creationId xmlns:a16="http://schemas.microsoft.com/office/drawing/2014/main" id="{6DEEB0D6-D674-438A-88F8-07952F109921}"/>
                  </a:ext>
                </a:extLst>
              </p:cNvPr>
              <p:cNvSpPr/>
              <p:nvPr/>
            </p:nvSpPr>
            <p:spPr>
              <a:xfrm>
                <a:off x="5361662" y="145383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38" name="Rectangle 437">
                <a:extLst>
                  <a:ext uri="{FF2B5EF4-FFF2-40B4-BE49-F238E27FC236}">
                    <a16:creationId xmlns:a16="http://schemas.microsoft.com/office/drawing/2014/main" id="{CE68E34A-4B0C-48C7-AB6D-CA1A984C75D6}"/>
                  </a:ext>
                </a:extLst>
              </p:cNvPr>
              <p:cNvSpPr/>
              <p:nvPr/>
            </p:nvSpPr>
            <p:spPr>
              <a:xfrm>
                <a:off x="5542737" y="145383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39" name="Rectangle 438">
                <a:extLst>
                  <a:ext uri="{FF2B5EF4-FFF2-40B4-BE49-F238E27FC236}">
                    <a16:creationId xmlns:a16="http://schemas.microsoft.com/office/drawing/2014/main" id="{9A469A5E-B153-474D-A52A-1C594E3F76F1}"/>
                  </a:ext>
                </a:extLst>
              </p:cNvPr>
              <p:cNvSpPr/>
              <p:nvPr/>
            </p:nvSpPr>
            <p:spPr>
              <a:xfrm>
                <a:off x="5723965" y="145383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40" name="Rectangle 439">
                <a:extLst>
                  <a:ext uri="{FF2B5EF4-FFF2-40B4-BE49-F238E27FC236}">
                    <a16:creationId xmlns:a16="http://schemas.microsoft.com/office/drawing/2014/main" id="{7699FF59-A94D-4487-BA1C-B4572332EC06}"/>
                  </a:ext>
                </a:extLst>
              </p:cNvPr>
              <p:cNvSpPr/>
              <p:nvPr/>
            </p:nvSpPr>
            <p:spPr>
              <a:xfrm>
                <a:off x="5903601" y="145465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41" name="Rectangle 440">
                <a:extLst>
                  <a:ext uri="{FF2B5EF4-FFF2-40B4-BE49-F238E27FC236}">
                    <a16:creationId xmlns:a16="http://schemas.microsoft.com/office/drawing/2014/main" id="{34F28CFE-7129-443F-9D6A-276BC49942A3}"/>
                  </a:ext>
                </a:extLst>
              </p:cNvPr>
              <p:cNvSpPr/>
              <p:nvPr/>
            </p:nvSpPr>
            <p:spPr>
              <a:xfrm>
                <a:off x="6083237" y="145301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42" name="Rectangle 441">
                <a:extLst>
                  <a:ext uri="{FF2B5EF4-FFF2-40B4-BE49-F238E27FC236}">
                    <a16:creationId xmlns:a16="http://schemas.microsoft.com/office/drawing/2014/main" id="{16B32B3B-65A8-42D0-A9D0-FCFDD75C7EA2}"/>
                  </a:ext>
                </a:extLst>
              </p:cNvPr>
              <p:cNvSpPr/>
              <p:nvPr/>
            </p:nvSpPr>
            <p:spPr>
              <a:xfrm>
                <a:off x="6264312" y="145301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43" name="Rectangle 442">
                <a:extLst>
                  <a:ext uri="{FF2B5EF4-FFF2-40B4-BE49-F238E27FC236}">
                    <a16:creationId xmlns:a16="http://schemas.microsoft.com/office/drawing/2014/main" id="{00CA9675-CAA2-4162-84FF-E9FBBE571B15}"/>
                  </a:ext>
                </a:extLst>
              </p:cNvPr>
              <p:cNvSpPr/>
              <p:nvPr/>
            </p:nvSpPr>
            <p:spPr>
              <a:xfrm>
                <a:off x="6445540" y="145301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44" name="Rectangle 443">
                <a:extLst>
                  <a:ext uri="{FF2B5EF4-FFF2-40B4-BE49-F238E27FC236}">
                    <a16:creationId xmlns:a16="http://schemas.microsoft.com/office/drawing/2014/main" id="{5527B1B2-8F41-4D01-8143-5DE97BDCCC99}"/>
                  </a:ext>
                </a:extLst>
              </p:cNvPr>
              <p:cNvSpPr/>
              <p:nvPr/>
            </p:nvSpPr>
            <p:spPr>
              <a:xfrm>
                <a:off x="6625176" y="145383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45" name="Rectangle 444">
                <a:extLst>
                  <a:ext uri="{FF2B5EF4-FFF2-40B4-BE49-F238E27FC236}">
                    <a16:creationId xmlns:a16="http://schemas.microsoft.com/office/drawing/2014/main" id="{B20FDF77-894A-41E0-9ADB-1802CAAFA608}"/>
                  </a:ext>
                </a:extLst>
              </p:cNvPr>
              <p:cNvSpPr/>
              <p:nvPr/>
            </p:nvSpPr>
            <p:spPr>
              <a:xfrm>
                <a:off x="6804812" y="145301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46" name="Rectangle 445">
                <a:extLst>
                  <a:ext uri="{FF2B5EF4-FFF2-40B4-BE49-F238E27FC236}">
                    <a16:creationId xmlns:a16="http://schemas.microsoft.com/office/drawing/2014/main" id="{6A171B6E-3879-47F5-96FF-0DEF3844FE3E}"/>
                  </a:ext>
                </a:extLst>
              </p:cNvPr>
              <p:cNvSpPr/>
              <p:nvPr/>
            </p:nvSpPr>
            <p:spPr>
              <a:xfrm>
                <a:off x="6985887" y="145301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47" name="Rectangle 446">
                <a:extLst>
                  <a:ext uri="{FF2B5EF4-FFF2-40B4-BE49-F238E27FC236}">
                    <a16:creationId xmlns:a16="http://schemas.microsoft.com/office/drawing/2014/main" id="{1EAF0015-F7C8-44D2-A61D-17AABA259A88}"/>
                  </a:ext>
                </a:extLst>
              </p:cNvPr>
              <p:cNvSpPr/>
              <p:nvPr/>
            </p:nvSpPr>
            <p:spPr>
              <a:xfrm>
                <a:off x="7167115" y="145301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48" name="Rectangle 447">
                <a:extLst>
                  <a:ext uri="{FF2B5EF4-FFF2-40B4-BE49-F238E27FC236}">
                    <a16:creationId xmlns:a16="http://schemas.microsoft.com/office/drawing/2014/main" id="{17C5CD64-B671-4817-9315-28C3FC388101}"/>
                  </a:ext>
                </a:extLst>
              </p:cNvPr>
              <p:cNvSpPr/>
              <p:nvPr/>
            </p:nvSpPr>
            <p:spPr>
              <a:xfrm>
                <a:off x="7346751" y="145383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49" name="Rectangle 448">
                <a:extLst>
                  <a:ext uri="{FF2B5EF4-FFF2-40B4-BE49-F238E27FC236}">
                    <a16:creationId xmlns:a16="http://schemas.microsoft.com/office/drawing/2014/main" id="{8AB91B44-1576-48BA-B342-F7DA1F44E630}"/>
                  </a:ext>
                </a:extLst>
              </p:cNvPr>
              <p:cNvSpPr/>
              <p:nvPr/>
            </p:nvSpPr>
            <p:spPr>
              <a:xfrm>
                <a:off x="7529380" y="145219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50" name="Rectangle 449">
                <a:extLst>
                  <a:ext uri="{FF2B5EF4-FFF2-40B4-BE49-F238E27FC236}">
                    <a16:creationId xmlns:a16="http://schemas.microsoft.com/office/drawing/2014/main" id="{99FD804A-6884-4346-85A3-128EF6C0272A}"/>
                  </a:ext>
                </a:extLst>
              </p:cNvPr>
              <p:cNvSpPr/>
              <p:nvPr/>
            </p:nvSpPr>
            <p:spPr>
              <a:xfrm>
                <a:off x="7710455" y="145219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51" name="Rectangle 450">
                <a:extLst>
                  <a:ext uri="{FF2B5EF4-FFF2-40B4-BE49-F238E27FC236}">
                    <a16:creationId xmlns:a16="http://schemas.microsoft.com/office/drawing/2014/main" id="{C6D94112-EA0E-48E4-AADA-EC6F416A898E}"/>
                  </a:ext>
                </a:extLst>
              </p:cNvPr>
              <p:cNvSpPr/>
              <p:nvPr/>
            </p:nvSpPr>
            <p:spPr>
              <a:xfrm>
                <a:off x="7891683" y="145219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52" name="Rectangle 451">
                <a:extLst>
                  <a:ext uri="{FF2B5EF4-FFF2-40B4-BE49-F238E27FC236}">
                    <a16:creationId xmlns:a16="http://schemas.microsoft.com/office/drawing/2014/main" id="{D1156232-D900-4EAE-B555-F0CCEC45E954}"/>
                  </a:ext>
                </a:extLst>
              </p:cNvPr>
              <p:cNvSpPr/>
              <p:nvPr/>
            </p:nvSpPr>
            <p:spPr>
              <a:xfrm>
                <a:off x="8071319" y="145301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53" name="Rectangle 452">
                <a:extLst>
                  <a:ext uri="{FF2B5EF4-FFF2-40B4-BE49-F238E27FC236}">
                    <a16:creationId xmlns:a16="http://schemas.microsoft.com/office/drawing/2014/main" id="{AE0F7CB2-627E-4975-A83B-9B357FED9CBA}"/>
                  </a:ext>
                </a:extLst>
              </p:cNvPr>
              <p:cNvSpPr/>
              <p:nvPr/>
            </p:nvSpPr>
            <p:spPr>
              <a:xfrm>
                <a:off x="8250955" y="145219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54" name="Rectangle 453">
                <a:extLst>
                  <a:ext uri="{FF2B5EF4-FFF2-40B4-BE49-F238E27FC236}">
                    <a16:creationId xmlns:a16="http://schemas.microsoft.com/office/drawing/2014/main" id="{8E761D33-635E-4F66-A564-09C132BD09FD}"/>
                  </a:ext>
                </a:extLst>
              </p:cNvPr>
              <p:cNvSpPr/>
              <p:nvPr/>
            </p:nvSpPr>
            <p:spPr>
              <a:xfrm>
                <a:off x="8432030" y="145219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55" name="Rectangle 454">
                <a:extLst>
                  <a:ext uri="{FF2B5EF4-FFF2-40B4-BE49-F238E27FC236}">
                    <a16:creationId xmlns:a16="http://schemas.microsoft.com/office/drawing/2014/main" id="{6A8654E1-1E17-48EA-A9E1-34DCB591EE9A}"/>
                  </a:ext>
                </a:extLst>
              </p:cNvPr>
              <p:cNvSpPr/>
              <p:nvPr/>
            </p:nvSpPr>
            <p:spPr>
              <a:xfrm>
                <a:off x="8613258" y="145219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56" name="Rectangle 455">
                <a:extLst>
                  <a:ext uri="{FF2B5EF4-FFF2-40B4-BE49-F238E27FC236}">
                    <a16:creationId xmlns:a16="http://schemas.microsoft.com/office/drawing/2014/main" id="{EC8D228D-2516-4C07-94E0-2BABB28AC271}"/>
                  </a:ext>
                </a:extLst>
              </p:cNvPr>
              <p:cNvSpPr/>
              <p:nvPr/>
            </p:nvSpPr>
            <p:spPr>
              <a:xfrm>
                <a:off x="8792894" y="145301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57" name="Rectangle 456">
                <a:extLst>
                  <a:ext uri="{FF2B5EF4-FFF2-40B4-BE49-F238E27FC236}">
                    <a16:creationId xmlns:a16="http://schemas.microsoft.com/office/drawing/2014/main" id="{E45838BA-4A1D-42DA-A1E5-16AAF7C155AE}"/>
                  </a:ext>
                </a:extLst>
              </p:cNvPr>
              <p:cNvSpPr/>
              <p:nvPr/>
            </p:nvSpPr>
            <p:spPr>
              <a:xfrm>
                <a:off x="8972530" y="145137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58" name="Rectangle 457">
                <a:extLst>
                  <a:ext uri="{FF2B5EF4-FFF2-40B4-BE49-F238E27FC236}">
                    <a16:creationId xmlns:a16="http://schemas.microsoft.com/office/drawing/2014/main" id="{E2E67FBA-1E2F-41FF-9ECD-6FDF67ACEFAA}"/>
                  </a:ext>
                </a:extLst>
              </p:cNvPr>
              <p:cNvSpPr/>
              <p:nvPr/>
            </p:nvSpPr>
            <p:spPr>
              <a:xfrm>
                <a:off x="9153605" y="145137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59" name="Rectangle 458">
                <a:extLst>
                  <a:ext uri="{FF2B5EF4-FFF2-40B4-BE49-F238E27FC236}">
                    <a16:creationId xmlns:a16="http://schemas.microsoft.com/office/drawing/2014/main" id="{B601A606-2FA9-45FB-92A9-20063F7414B8}"/>
                  </a:ext>
                </a:extLst>
              </p:cNvPr>
              <p:cNvSpPr/>
              <p:nvPr/>
            </p:nvSpPr>
            <p:spPr>
              <a:xfrm>
                <a:off x="9334833" y="145137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60" name="Rectangle 459">
                <a:extLst>
                  <a:ext uri="{FF2B5EF4-FFF2-40B4-BE49-F238E27FC236}">
                    <a16:creationId xmlns:a16="http://schemas.microsoft.com/office/drawing/2014/main" id="{13BB6051-CB7F-484A-AC3C-8B1BDFB38967}"/>
                  </a:ext>
                </a:extLst>
              </p:cNvPr>
              <p:cNvSpPr/>
              <p:nvPr/>
            </p:nvSpPr>
            <p:spPr>
              <a:xfrm>
                <a:off x="9514469" y="145219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61" name="Rectangle 460">
                <a:extLst>
                  <a:ext uri="{FF2B5EF4-FFF2-40B4-BE49-F238E27FC236}">
                    <a16:creationId xmlns:a16="http://schemas.microsoft.com/office/drawing/2014/main" id="{562DEBA8-BB63-4585-9BC4-3B6AC8DB1C99}"/>
                  </a:ext>
                </a:extLst>
              </p:cNvPr>
              <p:cNvSpPr/>
              <p:nvPr/>
            </p:nvSpPr>
            <p:spPr>
              <a:xfrm>
                <a:off x="9694105" y="145137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62" name="Rectangle 461">
                <a:extLst>
                  <a:ext uri="{FF2B5EF4-FFF2-40B4-BE49-F238E27FC236}">
                    <a16:creationId xmlns:a16="http://schemas.microsoft.com/office/drawing/2014/main" id="{53F7A57C-5181-4281-A578-CA1BFE385F87}"/>
                  </a:ext>
                </a:extLst>
              </p:cNvPr>
              <p:cNvSpPr/>
              <p:nvPr/>
            </p:nvSpPr>
            <p:spPr>
              <a:xfrm>
                <a:off x="9875180" y="145137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63" name="Rectangle 462">
                <a:extLst>
                  <a:ext uri="{FF2B5EF4-FFF2-40B4-BE49-F238E27FC236}">
                    <a16:creationId xmlns:a16="http://schemas.microsoft.com/office/drawing/2014/main" id="{DB5DAF20-6746-4103-8CD0-6879BB6B0EAC}"/>
                  </a:ext>
                </a:extLst>
              </p:cNvPr>
              <p:cNvSpPr/>
              <p:nvPr/>
            </p:nvSpPr>
            <p:spPr>
              <a:xfrm>
                <a:off x="10056408" y="145137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64" name="Rectangle 463">
                <a:extLst>
                  <a:ext uri="{FF2B5EF4-FFF2-40B4-BE49-F238E27FC236}">
                    <a16:creationId xmlns:a16="http://schemas.microsoft.com/office/drawing/2014/main" id="{D0F0079F-01F4-47DF-892E-8D5149337D84}"/>
                  </a:ext>
                </a:extLst>
              </p:cNvPr>
              <p:cNvSpPr/>
              <p:nvPr/>
            </p:nvSpPr>
            <p:spPr>
              <a:xfrm>
                <a:off x="10236044" y="145219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65" name="Rectangle 464">
                <a:extLst>
                  <a:ext uri="{FF2B5EF4-FFF2-40B4-BE49-F238E27FC236}">
                    <a16:creationId xmlns:a16="http://schemas.microsoft.com/office/drawing/2014/main" id="{654F8D19-3C9A-483F-9B5E-4ABE95F61F58}"/>
                  </a:ext>
                </a:extLst>
              </p:cNvPr>
              <p:cNvSpPr/>
              <p:nvPr/>
            </p:nvSpPr>
            <p:spPr>
              <a:xfrm>
                <a:off x="10418673" y="145055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66" name="Rectangle 465">
                <a:extLst>
                  <a:ext uri="{FF2B5EF4-FFF2-40B4-BE49-F238E27FC236}">
                    <a16:creationId xmlns:a16="http://schemas.microsoft.com/office/drawing/2014/main" id="{DB80BE90-E4A0-4A59-A9DC-841D445BF011}"/>
                  </a:ext>
                </a:extLst>
              </p:cNvPr>
              <p:cNvSpPr/>
              <p:nvPr/>
            </p:nvSpPr>
            <p:spPr>
              <a:xfrm>
                <a:off x="10599748" y="145055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67" name="Rectangle 466">
                <a:extLst>
                  <a:ext uri="{FF2B5EF4-FFF2-40B4-BE49-F238E27FC236}">
                    <a16:creationId xmlns:a16="http://schemas.microsoft.com/office/drawing/2014/main" id="{4BA9E1A5-220D-40A4-B80A-B26621EC6A1C}"/>
                  </a:ext>
                </a:extLst>
              </p:cNvPr>
              <p:cNvSpPr/>
              <p:nvPr/>
            </p:nvSpPr>
            <p:spPr>
              <a:xfrm>
                <a:off x="10780976" y="145055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68" name="Rectangle 467">
                <a:extLst>
                  <a:ext uri="{FF2B5EF4-FFF2-40B4-BE49-F238E27FC236}">
                    <a16:creationId xmlns:a16="http://schemas.microsoft.com/office/drawing/2014/main" id="{246C59A3-0AE1-4953-A224-C97FDE111A36}"/>
                  </a:ext>
                </a:extLst>
              </p:cNvPr>
              <p:cNvSpPr/>
              <p:nvPr/>
            </p:nvSpPr>
            <p:spPr>
              <a:xfrm>
                <a:off x="10960612" y="145137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69" name="Rectangle 468">
                <a:extLst>
                  <a:ext uri="{FF2B5EF4-FFF2-40B4-BE49-F238E27FC236}">
                    <a16:creationId xmlns:a16="http://schemas.microsoft.com/office/drawing/2014/main" id="{E81E344C-FA87-4454-9919-92D0E0F230BF}"/>
                  </a:ext>
                </a:extLst>
              </p:cNvPr>
              <p:cNvSpPr/>
              <p:nvPr/>
            </p:nvSpPr>
            <p:spPr>
              <a:xfrm>
                <a:off x="11140248" y="145055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70" name="Rectangle 469">
                <a:extLst>
                  <a:ext uri="{FF2B5EF4-FFF2-40B4-BE49-F238E27FC236}">
                    <a16:creationId xmlns:a16="http://schemas.microsoft.com/office/drawing/2014/main" id="{67A315BC-2986-40E0-83CF-92BC2A19871B}"/>
                  </a:ext>
                </a:extLst>
              </p:cNvPr>
              <p:cNvSpPr/>
              <p:nvPr/>
            </p:nvSpPr>
            <p:spPr>
              <a:xfrm>
                <a:off x="11321323" y="145055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71" name="Rectangle 470">
                <a:extLst>
                  <a:ext uri="{FF2B5EF4-FFF2-40B4-BE49-F238E27FC236}">
                    <a16:creationId xmlns:a16="http://schemas.microsoft.com/office/drawing/2014/main" id="{AD5BABAA-B287-4F0A-B05E-FAD36EE7B850}"/>
                  </a:ext>
                </a:extLst>
              </p:cNvPr>
              <p:cNvSpPr/>
              <p:nvPr/>
            </p:nvSpPr>
            <p:spPr>
              <a:xfrm>
                <a:off x="11502551" y="145055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sp>
            <p:nvSpPr>
              <p:cNvPr id="472" name="Rectangle 471">
                <a:extLst>
                  <a:ext uri="{FF2B5EF4-FFF2-40B4-BE49-F238E27FC236}">
                    <a16:creationId xmlns:a16="http://schemas.microsoft.com/office/drawing/2014/main" id="{E86956FB-0397-41A2-A888-7AAD88A7A0B0}"/>
                  </a:ext>
                </a:extLst>
              </p:cNvPr>
              <p:cNvSpPr/>
              <p:nvPr/>
            </p:nvSpPr>
            <p:spPr>
              <a:xfrm>
                <a:off x="11682187" y="1451375"/>
                <a:ext cx="144000" cy="144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200" dirty="0"/>
              </a:p>
            </p:txBody>
          </p:sp>
        </p:grpSp>
        <p:sp>
          <p:nvSpPr>
            <p:cNvPr id="473" name="TextBox 472">
              <a:extLst>
                <a:ext uri="{FF2B5EF4-FFF2-40B4-BE49-F238E27FC236}">
                  <a16:creationId xmlns:a16="http://schemas.microsoft.com/office/drawing/2014/main" id="{D5817AF5-EB77-4EB3-A521-BC7B5ECB5E4A}"/>
                </a:ext>
              </a:extLst>
            </p:cNvPr>
            <p:cNvSpPr txBox="1"/>
            <p:nvPr/>
          </p:nvSpPr>
          <p:spPr>
            <a:xfrm>
              <a:off x="3333677" y="3949899"/>
              <a:ext cx="3315864" cy="366076"/>
            </a:xfrm>
            <a:prstGeom prst="rect">
              <a:avLst/>
            </a:prstGeom>
            <a:noFill/>
          </p:spPr>
          <p:txBody>
            <a:bodyPr wrap="none" rtlCol="0">
              <a:spAutoFit/>
            </a:bodyPr>
            <a:lstStyle/>
            <a:p>
              <a:r>
                <a:rPr lang="de-DE" sz="1200" dirty="0">
                  <a:latin typeface="Courier New" panose="02070309020205020404" pitchFamily="49" charset="0"/>
                  <a:cs typeface="Courier New" panose="02070309020205020404" pitchFamily="49" charset="0"/>
                </a:rPr>
                <a:t>s_branch_execz    block_d</a:t>
              </a:r>
              <a:endParaRPr lang="en-DE" sz="1200" dirty="0">
                <a:latin typeface="Courier New" panose="02070309020205020404" pitchFamily="49" charset="0"/>
                <a:cs typeface="Courier New" panose="02070309020205020404" pitchFamily="49" charset="0"/>
              </a:endParaRPr>
            </a:p>
          </p:txBody>
        </p:sp>
        <p:sp>
          <p:nvSpPr>
            <p:cNvPr id="474" name="TextBox 473">
              <a:extLst>
                <a:ext uri="{FF2B5EF4-FFF2-40B4-BE49-F238E27FC236}">
                  <a16:creationId xmlns:a16="http://schemas.microsoft.com/office/drawing/2014/main" id="{5D623AAC-C5DC-49B8-8D6A-A83422A85CD9}"/>
                </a:ext>
              </a:extLst>
            </p:cNvPr>
            <p:cNvSpPr txBox="1"/>
            <p:nvPr/>
          </p:nvSpPr>
          <p:spPr>
            <a:xfrm>
              <a:off x="3401080" y="2236793"/>
              <a:ext cx="3315864" cy="366076"/>
            </a:xfrm>
            <a:prstGeom prst="rect">
              <a:avLst/>
            </a:prstGeom>
            <a:noFill/>
          </p:spPr>
          <p:txBody>
            <a:bodyPr wrap="none" rtlCol="0">
              <a:spAutoFit/>
            </a:bodyPr>
            <a:lstStyle/>
            <a:p>
              <a:r>
                <a:rPr lang="de-DE" sz="1200" dirty="0">
                  <a:latin typeface="Courier New" panose="02070309020205020404" pitchFamily="49" charset="0"/>
                  <a:cs typeface="Courier New" panose="02070309020205020404" pitchFamily="49" charset="0"/>
                </a:rPr>
                <a:t>s_branch_execz    block_c</a:t>
              </a:r>
              <a:endParaRPr lang="en-DE" sz="1200" dirty="0">
                <a:latin typeface="Courier New" panose="02070309020205020404" pitchFamily="49" charset="0"/>
                <a:cs typeface="Courier New" panose="02070309020205020404" pitchFamily="49" charset="0"/>
              </a:endParaRPr>
            </a:p>
          </p:txBody>
        </p:sp>
      </p:grpSp>
      <p:sp>
        <p:nvSpPr>
          <p:cNvPr id="476" name="Text Placeholder 2">
            <a:extLst>
              <a:ext uri="{FF2B5EF4-FFF2-40B4-BE49-F238E27FC236}">
                <a16:creationId xmlns:a16="http://schemas.microsoft.com/office/drawing/2014/main" id="{627706BA-FB7A-4B31-B8B0-BA21497846A1}"/>
              </a:ext>
            </a:extLst>
          </p:cNvPr>
          <p:cNvSpPr>
            <a:spLocks noGrp="1"/>
          </p:cNvSpPr>
          <p:nvPr>
            <p:ph type="body" sz="quarter" idx="11"/>
          </p:nvPr>
        </p:nvSpPr>
        <p:spPr>
          <a:xfrm>
            <a:off x="866439" y="4869470"/>
            <a:ext cx="6756335" cy="217378"/>
          </a:xfrm>
        </p:spPr>
        <p:txBody>
          <a:bodyPr/>
          <a:lstStyle/>
          <a:p>
            <a:r>
              <a:rPr lang="en-US" sz="1050" dirty="0"/>
              <a:t>Lou Kramer // 4C Prague // 2018.10.05</a:t>
            </a:r>
          </a:p>
          <a:p>
            <a:endParaRPr lang="en-DE" sz="1050" dirty="0"/>
          </a:p>
        </p:txBody>
      </p:sp>
    </p:spTree>
    <p:extLst>
      <p:ext uri="{BB962C8B-B14F-4D97-AF65-F5344CB8AC3E}">
        <p14:creationId xmlns:p14="http://schemas.microsoft.com/office/powerpoint/2010/main" val="3087549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AB681E-45C4-4D9C-8986-5B37F21BAA19}"/>
              </a:ext>
            </a:extLst>
          </p:cNvPr>
          <p:cNvSpPr>
            <a:spLocks noGrp="1"/>
          </p:cNvSpPr>
          <p:nvPr>
            <p:ph idx="1"/>
          </p:nvPr>
        </p:nvSpPr>
        <p:spPr>
          <a:xfrm>
            <a:off x="866439" y="1107831"/>
            <a:ext cx="4003016" cy="3407019"/>
          </a:xfrm>
        </p:spPr>
        <p:txBody>
          <a:bodyPr/>
          <a:lstStyle/>
          <a:p>
            <a:pPr marL="0" indent="0">
              <a:buNone/>
            </a:pPr>
            <a:r>
              <a:rPr lang="de-DE" dirty="0"/>
              <a:t>As soon as 1 thread falls into a block</a:t>
            </a:r>
          </a:p>
          <a:p>
            <a:pPr marL="0" indent="0">
              <a:buNone/>
            </a:pPr>
            <a:r>
              <a:rPr lang="de-DE" dirty="0"/>
              <a:t>the block gets executed for the whole wavefront</a:t>
            </a:r>
          </a:p>
          <a:p>
            <a:pPr marL="0" indent="0">
              <a:buNone/>
            </a:pPr>
            <a:endParaRPr lang="de-DE" dirty="0"/>
          </a:p>
          <a:p>
            <a:pPr marL="0" indent="0">
              <a:buNone/>
            </a:pPr>
            <a:r>
              <a:rPr lang="de-DE" dirty="0"/>
              <a:t>	avoid divergent threads within a wavefront</a:t>
            </a:r>
          </a:p>
          <a:p>
            <a:endParaRPr lang="en-DE" dirty="0"/>
          </a:p>
        </p:txBody>
      </p:sp>
      <p:sp>
        <p:nvSpPr>
          <p:cNvPr id="8" name="Text Placeholder 7">
            <a:extLst>
              <a:ext uri="{FF2B5EF4-FFF2-40B4-BE49-F238E27FC236}">
                <a16:creationId xmlns:a16="http://schemas.microsoft.com/office/drawing/2014/main" id="{40A1276C-9859-4888-A4F4-4B1BB1DF0A18}"/>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4037C42B-941E-47FF-B44F-3197A96401CF}"/>
              </a:ext>
            </a:extLst>
          </p:cNvPr>
          <p:cNvSpPr>
            <a:spLocks noGrp="1"/>
          </p:cNvSpPr>
          <p:nvPr>
            <p:ph type="title"/>
          </p:nvPr>
        </p:nvSpPr>
        <p:spPr/>
        <p:txBody>
          <a:bodyPr/>
          <a:lstStyle/>
          <a:p>
            <a:r>
              <a:rPr lang="de-DE" dirty="0"/>
              <a:t>Execution Mask - Branches</a:t>
            </a:r>
            <a:endParaRPr lang="en-DE" dirty="0"/>
          </a:p>
        </p:txBody>
      </p:sp>
      <p:sp>
        <p:nvSpPr>
          <p:cNvPr id="5" name="Rectangle 4">
            <a:extLst>
              <a:ext uri="{FF2B5EF4-FFF2-40B4-BE49-F238E27FC236}">
                <a16:creationId xmlns:a16="http://schemas.microsoft.com/office/drawing/2014/main" id="{C2343C95-653B-46CA-8041-B74E01B1DADB}"/>
              </a:ext>
            </a:extLst>
          </p:cNvPr>
          <p:cNvSpPr/>
          <p:nvPr/>
        </p:nvSpPr>
        <p:spPr>
          <a:xfrm>
            <a:off x="5037036" y="1735360"/>
            <a:ext cx="3602965" cy="2359418"/>
          </a:xfrm>
          <a:prstGeom prst="rect">
            <a:avLst/>
          </a:prstGeom>
          <a:solidFill>
            <a:schemeClr val="accent6">
              <a:lumMod val="75000"/>
              <a:lumOff val="2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chemeClr val="bg2">
                  <a:lumMod val="90000"/>
                  <a:lumOff val="10000"/>
                </a:schemeClr>
              </a:solidFill>
              <a:latin typeface="Courier New" panose="02070309020205020404" pitchFamily="49" charset="0"/>
              <a:cs typeface="Courier New" panose="02070309020205020404" pitchFamily="49" charset="0"/>
            </a:endParaRP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groupshared float data[64];</a:t>
            </a:r>
          </a:p>
          <a:p>
            <a:endParaRPr lang="de-DE" sz="1200" dirty="0">
              <a:solidFill>
                <a:schemeClr val="bg2">
                  <a:lumMod val="90000"/>
                  <a:lumOff val="10000"/>
                </a:schemeClr>
              </a:solidFill>
              <a:latin typeface="Courier New" panose="02070309020205020404" pitchFamily="49" charset="0"/>
              <a:cs typeface="Courier New" panose="02070309020205020404" pitchFamily="49" charset="0"/>
            </a:endParaRP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[numthreads(8,8,1)]</a:t>
            </a: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void main(uint index : SV_GroupIndex)</a:t>
            </a: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a:t>
            </a: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  …</a:t>
            </a:r>
          </a:p>
          <a:p>
            <a:r>
              <a:rPr lang="de-DE" sz="1200" dirty="0">
                <a:latin typeface="Courier New" panose="02070309020205020404" pitchFamily="49" charset="0"/>
                <a:cs typeface="Courier New" panose="02070309020205020404" pitchFamily="49" charset="0"/>
              </a:rPr>
              <a:t>  </a:t>
            </a:r>
            <a:r>
              <a:rPr lang="de-DE" sz="1200" b="1" dirty="0">
                <a:solidFill>
                  <a:schemeClr val="tx1"/>
                </a:solidFill>
                <a:latin typeface="Courier New" panose="02070309020205020404" pitchFamily="49" charset="0"/>
                <a:cs typeface="Courier New" panose="02070309020205020404" pitchFamily="49" charset="0"/>
              </a:rPr>
              <a:t>if (condition)</a:t>
            </a:r>
          </a:p>
          <a:p>
            <a:r>
              <a:rPr lang="de-DE" sz="1200" b="1" dirty="0">
                <a:solidFill>
                  <a:schemeClr val="tx1"/>
                </a:solidFill>
                <a:latin typeface="Courier New" panose="02070309020205020404" pitchFamily="49" charset="0"/>
                <a:cs typeface="Courier New" panose="02070309020205020404" pitchFamily="49" charset="0"/>
              </a:rPr>
              <a:t>    computeDetail();</a:t>
            </a:r>
          </a:p>
          <a:p>
            <a:r>
              <a:rPr lang="de-DE" sz="1200" b="1" dirty="0">
                <a:solidFill>
                  <a:schemeClr val="tx1"/>
                </a:solidFill>
                <a:latin typeface="Courier New" panose="02070309020205020404" pitchFamily="49" charset="0"/>
                <a:cs typeface="Courier New" panose="02070309020205020404" pitchFamily="49" charset="0"/>
              </a:rPr>
              <a:t>  else</a:t>
            </a:r>
          </a:p>
          <a:p>
            <a:r>
              <a:rPr lang="de-DE" sz="1200" b="1" dirty="0">
                <a:solidFill>
                  <a:schemeClr val="tx1"/>
                </a:solidFill>
                <a:latin typeface="Courier New" panose="02070309020205020404" pitchFamily="49" charset="0"/>
                <a:cs typeface="Courier New" panose="02070309020205020404" pitchFamily="49" charset="0"/>
              </a:rPr>
              <a:t>    computeBasic();</a:t>
            </a:r>
          </a:p>
          <a:p>
            <a:r>
              <a:rPr lang="de-DE" sz="1200" b="1" dirty="0">
                <a:solidFill>
                  <a:schemeClr val="bg2">
                    <a:lumMod val="90000"/>
                    <a:lumOff val="10000"/>
                  </a:schemeClr>
                </a:solidFill>
                <a:latin typeface="Courier New" panose="02070309020205020404" pitchFamily="49" charset="0"/>
                <a:cs typeface="Courier New" panose="02070309020205020404" pitchFamily="49" charset="0"/>
              </a:rPr>
              <a:t> </a:t>
            </a:r>
            <a:r>
              <a:rPr lang="de-DE" sz="1200" dirty="0">
                <a:solidFill>
                  <a:schemeClr val="bg2">
                    <a:lumMod val="90000"/>
                    <a:lumOff val="10000"/>
                  </a:schemeClr>
                </a:solidFill>
                <a:latin typeface="Courier New" panose="02070309020205020404" pitchFamily="49" charset="0"/>
                <a:cs typeface="Courier New" panose="02070309020205020404" pitchFamily="49" charset="0"/>
              </a:rPr>
              <a:t> …</a:t>
            </a:r>
          </a:p>
          <a:p>
            <a:r>
              <a:rPr lang="de-DE" sz="1200" dirty="0">
                <a:solidFill>
                  <a:schemeClr val="bg2">
                    <a:lumMod val="90000"/>
                    <a:lumOff val="10000"/>
                  </a:schemeClr>
                </a:solidFill>
                <a:latin typeface="Courier New" panose="02070309020205020404" pitchFamily="49" charset="0"/>
                <a:cs typeface="Courier New" panose="02070309020205020404" pitchFamily="49" charset="0"/>
              </a:rPr>
              <a:t>}</a:t>
            </a:r>
          </a:p>
          <a:p>
            <a:endParaRPr lang="en-DE" dirty="0"/>
          </a:p>
        </p:txBody>
      </p:sp>
      <p:sp>
        <p:nvSpPr>
          <p:cNvPr id="6" name="Arrow: Right 5">
            <a:extLst>
              <a:ext uri="{FF2B5EF4-FFF2-40B4-BE49-F238E27FC236}">
                <a16:creationId xmlns:a16="http://schemas.microsoft.com/office/drawing/2014/main" id="{FA74F97D-9A16-4298-999F-F271A6BD0E06}"/>
              </a:ext>
            </a:extLst>
          </p:cNvPr>
          <p:cNvSpPr/>
          <p:nvPr/>
        </p:nvSpPr>
        <p:spPr>
          <a:xfrm>
            <a:off x="990042" y="3367260"/>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2153641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DD2667-B6E8-4770-A7CB-D06A00EA231D}"/>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D706780A-545D-4CD4-B406-9C5BDD2F08A2}"/>
              </a:ext>
            </a:extLst>
          </p:cNvPr>
          <p:cNvSpPr>
            <a:spLocks noGrp="1"/>
          </p:cNvSpPr>
          <p:nvPr>
            <p:ph type="title"/>
          </p:nvPr>
        </p:nvSpPr>
        <p:spPr/>
        <p:txBody>
          <a:bodyPr/>
          <a:lstStyle/>
          <a:p>
            <a:pPr algn="r"/>
            <a:r>
              <a:rPr lang="de-DE" dirty="0"/>
              <a:t>On the hardware-side</a:t>
            </a:r>
            <a:endParaRPr lang="en-DE" dirty="0"/>
          </a:p>
        </p:txBody>
      </p:sp>
      <p:grpSp>
        <p:nvGrpSpPr>
          <p:cNvPr id="56" name="Group 55">
            <a:extLst>
              <a:ext uri="{FF2B5EF4-FFF2-40B4-BE49-F238E27FC236}">
                <a16:creationId xmlns:a16="http://schemas.microsoft.com/office/drawing/2014/main" id="{3035667A-703A-4A01-8FD4-02DDEF3B5CAD}"/>
              </a:ext>
            </a:extLst>
          </p:cNvPr>
          <p:cNvGrpSpPr/>
          <p:nvPr/>
        </p:nvGrpSpPr>
        <p:grpSpPr>
          <a:xfrm>
            <a:off x="796363" y="633413"/>
            <a:ext cx="7652312" cy="4086225"/>
            <a:chOff x="796363" y="633413"/>
            <a:chExt cx="7652312" cy="4086225"/>
          </a:xfrm>
        </p:grpSpPr>
        <p:sp>
          <p:nvSpPr>
            <p:cNvPr id="55" name="Rectangle 54">
              <a:extLst>
                <a:ext uri="{FF2B5EF4-FFF2-40B4-BE49-F238E27FC236}">
                  <a16:creationId xmlns:a16="http://schemas.microsoft.com/office/drawing/2014/main" id="{5A4D483F-BAC6-4493-B246-3E63CD21CB9F}"/>
                </a:ext>
              </a:extLst>
            </p:cNvPr>
            <p:cNvSpPr/>
            <p:nvPr/>
          </p:nvSpPr>
          <p:spPr>
            <a:xfrm>
              <a:off x="1328738" y="633413"/>
              <a:ext cx="7119937" cy="40862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35" name="Group 34">
              <a:extLst>
                <a:ext uri="{FF2B5EF4-FFF2-40B4-BE49-F238E27FC236}">
                  <a16:creationId xmlns:a16="http://schemas.microsoft.com/office/drawing/2014/main" id="{2BBC6606-24CE-4A4E-B6AA-17CE2F64A8E7}"/>
                </a:ext>
              </a:extLst>
            </p:cNvPr>
            <p:cNvGrpSpPr/>
            <p:nvPr/>
          </p:nvGrpSpPr>
          <p:grpSpPr>
            <a:xfrm>
              <a:off x="796363" y="735100"/>
              <a:ext cx="7388224" cy="3870653"/>
              <a:chOff x="316469" y="541898"/>
              <a:chExt cx="9741931" cy="5103748"/>
            </a:xfrm>
          </p:grpSpPr>
          <p:sp>
            <p:nvSpPr>
              <p:cNvPr id="8" name="Rectangle 7">
                <a:extLst>
                  <a:ext uri="{FF2B5EF4-FFF2-40B4-BE49-F238E27FC236}">
                    <a16:creationId xmlns:a16="http://schemas.microsoft.com/office/drawing/2014/main" id="{77A1D4BE-202F-4A5D-891F-8432A470938D}"/>
                  </a:ext>
                </a:extLst>
              </p:cNvPr>
              <p:cNvSpPr/>
              <p:nvPr/>
            </p:nvSpPr>
            <p:spPr>
              <a:xfrm>
                <a:off x="2233440" y="1747730"/>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Graphics Processor</a:t>
                </a:r>
                <a:endParaRPr lang="en-DE" sz="1600" dirty="0"/>
              </a:p>
            </p:txBody>
          </p:sp>
          <p:sp>
            <p:nvSpPr>
              <p:cNvPr id="9" name="Rectangle 8">
                <a:extLst>
                  <a:ext uri="{FF2B5EF4-FFF2-40B4-BE49-F238E27FC236}">
                    <a16:creationId xmlns:a16="http://schemas.microsoft.com/office/drawing/2014/main" id="{9B1008D2-28DB-410B-A57B-99EE8825438B}"/>
                  </a:ext>
                </a:extLst>
              </p:cNvPr>
              <p:cNvSpPr/>
              <p:nvPr/>
            </p:nvSpPr>
            <p:spPr>
              <a:xfrm>
                <a:off x="7832757" y="1731080"/>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Rasterizer</a:t>
                </a:r>
                <a:endParaRPr lang="en-DE" sz="1600" dirty="0"/>
              </a:p>
            </p:txBody>
          </p:sp>
          <p:sp>
            <p:nvSpPr>
              <p:cNvPr id="10" name="Rectangle 9">
                <a:extLst>
                  <a:ext uri="{FF2B5EF4-FFF2-40B4-BE49-F238E27FC236}">
                    <a16:creationId xmlns:a16="http://schemas.microsoft.com/office/drawing/2014/main" id="{1C162D31-EC9B-49AC-B69B-4E8D03047972}"/>
                  </a:ext>
                </a:extLst>
              </p:cNvPr>
              <p:cNvSpPr/>
              <p:nvPr/>
            </p:nvSpPr>
            <p:spPr>
              <a:xfrm>
                <a:off x="2591700" y="3249310"/>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Compute Unit</a:t>
                </a:r>
                <a:endParaRPr lang="en-DE" sz="1600" dirty="0"/>
              </a:p>
            </p:txBody>
          </p:sp>
          <p:sp>
            <p:nvSpPr>
              <p:cNvPr id="11" name="Rectangle 10">
                <a:extLst>
                  <a:ext uri="{FF2B5EF4-FFF2-40B4-BE49-F238E27FC236}">
                    <a16:creationId xmlns:a16="http://schemas.microsoft.com/office/drawing/2014/main" id="{578A4BFC-3D8F-4FB3-BFCB-23F13CE5BC74}"/>
                  </a:ext>
                </a:extLst>
              </p:cNvPr>
              <p:cNvSpPr/>
              <p:nvPr/>
            </p:nvSpPr>
            <p:spPr>
              <a:xfrm>
                <a:off x="5016614" y="4722857"/>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Render Backend</a:t>
                </a:r>
                <a:endParaRPr lang="en-DE" sz="1600" dirty="0"/>
              </a:p>
            </p:txBody>
          </p:sp>
          <p:sp>
            <p:nvSpPr>
              <p:cNvPr id="12" name="Rectangle 11">
                <a:extLst>
                  <a:ext uri="{FF2B5EF4-FFF2-40B4-BE49-F238E27FC236}">
                    <a16:creationId xmlns:a16="http://schemas.microsoft.com/office/drawing/2014/main" id="{AF746AB8-3648-4B10-B1D5-98B35EAA2327}"/>
                  </a:ext>
                </a:extLst>
              </p:cNvPr>
              <p:cNvSpPr/>
              <p:nvPr/>
            </p:nvSpPr>
            <p:spPr>
              <a:xfrm>
                <a:off x="316469" y="541898"/>
                <a:ext cx="1484850" cy="922789"/>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Command buffers</a:t>
                </a:r>
                <a:endParaRPr lang="en-DE" sz="1600" dirty="0"/>
              </a:p>
            </p:txBody>
          </p:sp>
          <p:cxnSp>
            <p:nvCxnSpPr>
              <p:cNvPr id="13" name="Straight Arrow Connector 12">
                <a:extLst>
                  <a:ext uri="{FF2B5EF4-FFF2-40B4-BE49-F238E27FC236}">
                    <a16:creationId xmlns:a16="http://schemas.microsoft.com/office/drawing/2014/main" id="{88BBD1A0-3206-43A8-A3B7-D7325515ED3A}"/>
                  </a:ext>
                </a:extLst>
              </p:cNvPr>
              <p:cNvCxnSpPr>
                <a:cxnSpLocks/>
                <a:stCxn id="12" idx="3"/>
              </p:cNvCxnSpPr>
              <p:nvPr/>
            </p:nvCxnSpPr>
            <p:spPr>
              <a:xfrm>
                <a:off x="1801319" y="1003293"/>
                <a:ext cx="3284024" cy="673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0FCEB1-C82C-4900-AB2D-19EEAE3CDF0F}"/>
                  </a:ext>
                </a:extLst>
              </p:cNvPr>
              <p:cNvSpPr txBox="1"/>
              <p:nvPr/>
            </p:nvSpPr>
            <p:spPr>
              <a:xfrm>
                <a:off x="2927532" y="613473"/>
                <a:ext cx="1664071" cy="486992"/>
              </a:xfrm>
              <a:prstGeom prst="rect">
                <a:avLst/>
              </a:prstGeom>
              <a:noFill/>
            </p:spPr>
            <p:txBody>
              <a:bodyPr wrap="square" rtlCol="0">
                <a:spAutoFit/>
              </a:bodyPr>
              <a:lstStyle/>
              <a:p>
                <a:r>
                  <a:rPr lang="de-DE" dirty="0"/>
                  <a:t>Draw() …</a:t>
                </a:r>
                <a:endParaRPr lang="en-DE" dirty="0"/>
              </a:p>
            </p:txBody>
          </p:sp>
          <p:sp>
            <p:nvSpPr>
              <p:cNvPr id="15" name="Rectangle 14">
                <a:extLst>
                  <a:ext uri="{FF2B5EF4-FFF2-40B4-BE49-F238E27FC236}">
                    <a16:creationId xmlns:a16="http://schemas.microsoft.com/office/drawing/2014/main" id="{18E8EE46-BD25-4713-91F5-EB09E8567511}"/>
                  </a:ext>
                </a:extLst>
              </p:cNvPr>
              <p:cNvSpPr/>
              <p:nvPr/>
            </p:nvSpPr>
            <p:spPr>
              <a:xfrm>
                <a:off x="4189550" y="3249309"/>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Compute Unit</a:t>
                </a:r>
                <a:endParaRPr lang="en-DE" sz="1600" dirty="0"/>
              </a:p>
            </p:txBody>
          </p:sp>
          <p:sp>
            <p:nvSpPr>
              <p:cNvPr id="16" name="Rectangle 15">
                <a:extLst>
                  <a:ext uri="{FF2B5EF4-FFF2-40B4-BE49-F238E27FC236}">
                    <a16:creationId xmlns:a16="http://schemas.microsoft.com/office/drawing/2014/main" id="{385861D5-E27A-4078-9ACB-13A48323604C}"/>
                  </a:ext>
                </a:extLst>
              </p:cNvPr>
              <p:cNvSpPr/>
              <p:nvPr/>
            </p:nvSpPr>
            <p:spPr>
              <a:xfrm>
                <a:off x="5787400" y="3249877"/>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Compute Unit</a:t>
                </a:r>
                <a:endParaRPr lang="en-DE" sz="1600" dirty="0"/>
              </a:p>
            </p:txBody>
          </p:sp>
          <p:sp>
            <p:nvSpPr>
              <p:cNvPr id="17" name="TextBox 16">
                <a:extLst>
                  <a:ext uri="{FF2B5EF4-FFF2-40B4-BE49-F238E27FC236}">
                    <a16:creationId xmlns:a16="http://schemas.microsoft.com/office/drawing/2014/main" id="{3A91AF1C-7583-4607-BF82-D3E68D3FB858}"/>
                  </a:ext>
                </a:extLst>
              </p:cNvPr>
              <p:cNvSpPr txBox="1"/>
              <p:nvPr/>
            </p:nvSpPr>
            <p:spPr>
              <a:xfrm>
                <a:off x="1817943" y="3454628"/>
                <a:ext cx="415498" cy="369332"/>
              </a:xfrm>
              <a:prstGeom prst="rect">
                <a:avLst/>
              </a:prstGeom>
              <a:noFill/>
            </p:spPr>
            <p:txBody>
              <a:bodyPr wrap="square" rtlCol="0">
                <a:spAutoFit/>
              </a:bodyPr>
              <a:lstStyle/>
              <a:p>
                <a:r>
                  <a:rPr lang="de-DE" dirty="0"/>
                  <a:t>…</a:t>
                </a:r>
                <a:endParaRPr lang="en-DE" dirty="0"/>
              </a:p>
            </p:txBody>
          </p:sp>
          <p:sp>
            <p:nvSpPr>
              <p:cNvPr id="18" name="TextBox 17">
                <a:extLst>
                  <a:ext uri="{FF2B5EF4-FFF2-40B4-BE49-F238E27FC236}">
                    <a16:creationId xmlns:a16="http://schemas.microsoft.com/office/drawing/2014/main" id="{0D06B4FE-2E46-4F87-B84C-936E1CA9227E}"/>
                  </a:ext>
                </a:extLst>
              </p:cNvPr>
              <p:cNvSpPr txBox="1"/>
              <p:nvPr/>
            </p:nvSpPr>
            <p:spPr>
              <a:xfrm>
                <a:off x="9259236" y="3454628"/>
                <a:ext cx="415498" cy="369332"/>
              </a:xfrm>
              <a:prstGeom prst="rect">
                <a:avLst/>
              </a:prstGeom>
              <a:noFill/>
            </p:spPr>
            <p:txBody>
              <a:bodyPr wrap="square" rtlCol="0">
                <a:spAutoFit/>
              </a:bodyPr>
              <a:lstStyle/>
              <a:p>
                <a:r>
                  <a:rPr lang="de-DE" dirty="0"/>
                  <a:t>…</a:t>
                </a:r>
                <a:endParaRPr lang="en-DE" dirty="0"/>
              </a:p>
            </p:txBody>
          </p:sp>
          <p:cxnSp>
            <p:nvCxnSpPr>
              <p:cNvPr id="19" name="Straight Arrow Connector 18">
                <a:extLst>
                  <a:ext uri="{FF2B5EF4-FFF2-40B4-BE49-F238E27FC236}">
                    <a16:creationId xmlns:a16="http://schemas.microsoft.com/office/drawing/2014/main" id="{D2D3F539-8807-49EA-9D34-2096E5A70638}"/>
                  </a:ext>
                </a:extLst>
              </p:cNvPr>
              <p:cNvCxnSpPr>
                <a:cxnSpLocks/>
                <a:endCxn id="8" idx="0"/>
              </p:cNvCxnSpPr>
              <p:nvPr/>
            </p:nvCxnSpPr>
            <p:spPr>
              <a:xfrm flipH="1">
                <a:off x="2975866" y="1464687"/>
                <a:ext cx="2698535" cy="283043"/>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279B65B-E627-4D94-B90B-41383ED8939A}"/>
                  </a:ext>
                </a:extLst>
              </p:cNvPr>
              <p:cNvSpPr/>
              <p:nvPr/>
            </p:nvSpPr>
            <p:spPr>
              <a:xfrm>
                <a:off x="1459685" y="3157032"/>
                <a:ext cx="8598715" cy="1107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Rectangle 20">
                <a:extLst>
                  <a:ext uri="{FF2B5EF4-FFF2-40B4-BE49-F238E27FC236}">
                    <a16:creationId xmlns:a16="http://schemas.microsoft.com/office/drawing/2014/main" id="{E5CBBBA6-D4ED-4D31-AA23-E5BC27204098}"/>
                  </a:ext>
                </a:extLst>
              </p:cNvPr>
              <p:cNvSpPr/>
              <p:nvPr/>
            </p:nvSpPr>
            <p:spPr>
              <a:xfrm>
                <a:off x="7390721" y="3249877"/>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Compute Unit</a:t>
                </a:r>
                <a:endParaRPr lang="en-DE" sz="1600" dirty="0"/>
              </a:p>
            </p:txBody>
          </p:sp>
          <p:cxnSp>
            <p:nvCxnSpPr>
              <p:cNvPr id="22" name="Straight Arrow Connector 21">
                <a:extLst>
                  <a:ext uri="{FF2B5EF4-FFF2-40B4-BE49-F238E27FC236}">
                    <a16:creationId xmlns:a16="http://schemas.microsoft.com/office/drawing/2014/main" id="{119EBA3E-AF6D-497C-9B9C-11B54C2C14EE}"/>
                  </a:ext>
                </a:extLst>
              </p:cNvPr>
              <p:cNvCxnSpPr>
                <a:stCxn id="8" idx="2"/>
                <a:endCxn id="20" idx="0"/>
              </p:cNvCxnSpPr>
              <p:nvPr/>
            </p:nvCxnSpPr>
            <p:spPr>
              <a:xfrm>
                <a:off x="2975866" y="2670519"/>
                <a:ext cx="2783177" cy="4865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CE54FDE-F18E-47D5-894F-9A6550701B6B}"/>
                  </a:ext>
                </a:extLst>
              </p:cNvPr>
              <p:cNvCxnSpPr>
                <a:stCxn id="20" idx="0"/>
                <a:endCxn id="9" idx="2"/>
              </p:cNvCxnSpPr>
              <p:nvPr/>
            </p:nvCxnSpPr>
            <p:spPr>
              <a:xfrm flipV="1">
                <a:off x="5759042" y="2653870"/>
                <a:ext cx="2816140" cy="503162"/>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06D823F-8B5B-4972-8A5F-B8A4228DF31B}"/>
                  </a:ext>
                </a:extLst>
              </p:cNvPr>
              <p:cNvCxnSpPr>
                <a:stCxn id="20" idx="2"/>
                <a:endCxn id="11" idx="0"/>
              </p:cNvCxnSpPr>
              <p:nvPr/>
            </p:nvCxnSpPr>
            <p:spPr>
              <a:xfrm flipH="1">
                <a:off x="5759040" y="4264380"/>
                <a:ext cx="3" cy="458477"/>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sp>
        <p:nvSpPr>
          <p:cNvPr id="61" name="Rectangle 60">
            <a:extLst>
              <a:ext uri="{FF2B5EF4-FFF2-40B4-BE49-F238E27FC236}">
                <a16:creationId xmlns:a16="http://schemas.microsoft.com/office/drawing/2014/main" id="{A1A9F6F8-6C93-455D-B7CA-7A335C9F9CAF}"/>
              </a:ext>
            </a:extLst>
          </p:cNvPr>
          <p:cNvSpPr/>
          <p:nvPr/>
        </p:nvSpPr>
        <p:spPr>
          <a:xfrm>
            <a:off x="4360926" y="718615"/>
            <a:ext cx="1126102" cy="699838"/>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Command Processor</a:t>
            </a:r>
            <a:endParaRPr lang="en-DE" sz="1600" dirty="0"/>
          </a:p>
        </p:txBody>
      </p:sp>
    </p:spTree>
    <p:extLst>
      <p:ext uri="{BB962C8B-B14F-4D97-AF65-F5344CB8AC3E}">
        <p14:creationId xmlns:p14="http://schemas.microsoft.com/office/powerpoint/2010/main" val="3947072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AB681E-45C4-4D9C-8986-5B37F21BAA19}"/>
              </a:ext>
            </a:extLst>
          </p:cNvPr>
          <p:cNvSpPr>
            <a:spLocks noGrp="1"/>
          </p:cNvSpPr>
          <p:nvPr>
            <p:ph idx="1"/>
          </p:nvPr>
        </p:nvSpPr>
        <p:spPr>
          <a:xfrm>
            <a:off x="866439" y="1107831"/>
            <a:ext cx="4003016" cy="3407019"/>
          </a:xfrm>
        </p:spPr>
        <p:txBody>
          <a:bodyPr/>
          <a:lstStyle/>
          <a:p>
            <a:pPr marL="0" indent="0">
              <a:buNone/>
            </a:pPr>
            <a:r>
              <a:rPr lang="de-DE" dirty="0"/>
              <a:t>As soon as 1 thread falls into a block</a:t>
            </a:r>
          </a:p>
          <a:p>
            <a:pPr marL="0" indent="0">
              <a:buNone/>
            </a:pPr>
            <a:r>
              <a:rPr lang="de-DE" dirty="0"/>
              <a:t>the block gets executed for the whole wavefront</a:t>
            </a:r>
          </a:p>
          <a:p>
            <a:pPr marL="0" indent="0">
              <a:buNone/>
            </a:pPr>
            <a:endParaRPr lang="de-DE" dirty="0"/>
          </a:p>
          <a:p>
            <a:pPr marL="0" indent="0">
              <a:buNone/>
            </a:pPr>
            <a:r>
              <a:rPr lang="de-DE" dirty="0"/>
              <a:t>	avoid divergent threads within a wavefront</a:t>
            </a:r>
          </a:p>
          <a:p>
            <a:endParaRPr lang="en-DE" dirty="0"/>
          </a:p>
        </p:txBody>
      </p:sp>
      <p:sp>
        <p:nvSpPr>
          <p:cNvPr id="8" name="Text Placeholder 7">
            <a:extLst>
              <a:ext uri="{FF2B5EF4-FFF2-40B4-BE49-F238E27FC236}">
                <a16:creationId xmlns:a16="http://schemas.microsoft.com/office/drawing/2014/main" id="{40A1276C-9859-4888-A4F4-4B1BB1DF0A18}"/>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4037C42B-941E-47FF-B44F-3197A96401CF}"/>
              </a:ext>
            </a:extLst>
          </p:cNvPr>
          <p:cNvSpPr>
            <a:spLocks noGrp="1"/>
          </p:cNvSpPr>
          <p:nvPr>
            <p:ph type="title"/>
          </p:nvPr>
        </p:nvSpPr>
        <p:spPr/>
        <p:txBody>
          <a:bodyPr/>
          <a:lstStyle/>
          <a:p>
            <a:r>
              <a:rPr lang="de-DE" dirty="0"/>
              <a:t>Execution Mask - Branches</a:t>
            </a:r>
            <a:endParaRPr lang="en-DE" dirty="0"/>
          </a:p>
        </p:txBody>
      </p:sp>
      <p:sp>
        <p:nvSpPr>
          <p:cNvPr id="6" name="Rectangle 5">
            <a:extLst>
              <a:ext uri="{FF2B5EF4-FFF2-40B4-BE49-F238E27FC236}">
                <a16:creationId xmlns:a16="http://schemas.microsoft.com/office/drawing/2014/main" id="{7BF55D6D-FC02-4155-ABFE-88C48086A890}"/>
              </a:ext>
            </a:extLst>
          </p:cNvPr>
          <p:cNvSpPr/>
          <p:nvPr/>
        </p:nvSpPr>
        <p:spPr>
          <a:xfrm>
            <a:off x="7465723" y="305419"/>
            <a:ext cx="938213" cy="74771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A</a:t>
            </a:r>
            <a:endParaRPr lang="en-DE" b="1" dirty="0">
              <a:solidFill>
                <a:schemeClr val="bg1"/>
              </a:solidFill>
            </a:endParaRPr>
          </a:p>
        </p:txBody>
      </p:sp>
      <p:sp>
        <p:nvSpPr>
          <p:cNvPr id="7" name="Rectangle 6">
            <a:extLst>
              <a:ext uri="{FF2B5EF4-FFF2-40B4-BE49-F238E27FC236}">
                <a16:creationId xmlns:a16="http://schemas.microsoft.com/office/drawing/2014/main" id="{53AAC7BF-8C8A-4230-91AE-F3F0106861DE}"/>
              </a:ext>
            </a:extLst>
          </p:cNvPr>
          <p:cNvSpPr/>
          <p:nvPr/>
        </p:nvSpPr>
        <p:spPr>
          <a:xfrm>
            <a:off x="7465722" y="1482561"/>
            <a:ext cx="938213" cy="74771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B</a:t>
            </a:r>
            <a:endParaRPr lang="en-DE" b="1" dirty="0">
              <a:solidFill>
                <a:schemeClr val="bg1"/>
              </a:solidFill>
            </a:endParaRPr>
          </a:p>
        </p:txBody>
      </p:sp>
      <p:sp>
        <p:nvSpPr>
          <p:cNvPr id="9" name="Rectangle 8">
            <a:extLst>
              <a:ext uri="{FF2B5EF4-FFF2-40B4-BE49-F238E27FC236}">
                <a16:creationId xmlns:a16="http://schemas.microsoft.com/office/drawing/2014/main" id="{507935E2-0E85-41D7-9759-DD6EDD66886F}"/>
              </a:ext>
            </a:extLst>
          </p:cNvPr>
          <p:cNvSpPr/>
          <p:nvPr/>
        </p:nvSpPr>
        <p:spPr>
          <a:xfrm>
            <a:off x="7465721" y="2659703"/>
            <a:ext cx="938213" cy="747713"/>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C</a:t>
            </a:r>
            <a:endParaRPr lang="en-DE" b="1" dirty="0">
              <a:solidFill>
                <a:schemeClr val="bg1"/>
              </a:solidFill>
            </a:endParaRPr>
          </a:p>
        </p:txBody>
      </p:sp>
      <p:sp>
        <p:nvSpPr>
          <p:cNvPr id="10" name="Rectangle 9">
            <a:extLst>
              <a:ext uri="{FF2B5EF4-FFF2-40B4-BE49-F238E27FC236}">
                <a16:creationId xmlns:a16="http://schemas.microsoft.com/office/drawing/2014/main" id="{9701233D-FDEA-4993-86CD-444B67D80CC3}"/>
              </a:ext>
            </a:extLst>
          </p:cNvPr>
          <p:cNvSpPr/>
          <p:nvPr/>
        </p:nvSpPr>
        <p:spPr>
          <a:xfrm>
            <a:off x="7465720" y="3836845"/>
            <a:ext cx="938213" cy="747713"/>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D</a:t>
            </a:r>
            <a:endParaRPr lang="en-DE" b="1" dirty="0">
              <a:solidFill>
                <a:schemeClr val="bg1"/>
              </a:solidFill>
            </a:endParaRPr>
          </a:p>
        </p:txBody>
      </p:sp>
      <p:cxnSp>
        <p:nvCxnSpPr>
          <p:cNvPr id="11" name="Straight Arrow Connector 10">
            <a:extLst>
              <a:ext uri="{FF2B5EF4-FFF2-40B4-BE49-F238E27FC236}">
                <a16:creationId xmlns:a16="http://schemas.microsoft.com/office/drawing/2014/main" id="{30FB09E5-6E1F-4790-81ED-CFAE3D5A137E}"/>
              </a:ext>
            </a:extLst>
          </p:cNvPr>
          <p:cNvCxnSpPr>
            <a:stCxn id="6" idx="2"/>
            <a:endCxn id="7" idx="0"/>
          </p:cNvCxnSpPr>
          <p:nvPr/>
        </p:nvCxnSpPr>
        <p:spPr>
          <a:xfrm flipH="1">
            <a:off x="7934829" y="1053132"/>
            <a:ext cx="1" cy="429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E11DD69-9621-4701-8185-9812DC15FC36}"/>
              </a:ext>
            </a:extLst>
          </p:cNvPr>
          <p:cNvCxnSpPr>
            <a:stCxn id="7" idx="2"/>
            <a:endCxn id="9" idx="0"/>
          </p:cNvCxnSpPr>
          <p:nvPr/>
        </p:nvCxnSpPr>
        <p:spPr>
          <a:xfrm flipH="1">
            <a:off x="7934828" y="2230274"/>
            <a:ext cx="1" cy="429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93C63FC-77D4-45E3-9DD4-23752D572DA9}"/>
              </a:ext>
            </a:extLst>
          </p:cNvPr>
          <p:cNvCxnSpPr>
            <a:stCxn id="9" idx="2"/>
            <a:endCxn id="10" idx="0"/>
          </p:cNvCxnSpPr>
          <p:nvPr/>
        </p:nvCxnSpPr>
        <p:spPr>
          <a:xfrm flipH="1">
            <a:off x="7934827" y="3407416"/>
            <a:ext cx="1" cy="429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4FDB870-4626-444C-B255-CF3A6BE9CF7E}"/>
              </a:ext>
            </a:extLst>
          </p:cNvPr>
          <p:cNvCxnSpPr/>
          <p:nvPr/>
        </p:nvCxnSpPr>
        <p:spPr>
          <a:xfrm flipH="1">
            <a:off x="8403934" y="679276"/>
            <a:ext cx="2" cy="2354284"/>
          </a:xfrm>
          <a:prstGeom prst="bentConnector3">
            <a:avLst>
              <a:gd name="adj1" fmla="val -11430000000"/>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44517C8F-C7FC-47BD-9C0F-31EBE407AEBA}"/>
              </a:ext>
            </a:extLst>
          </p:cNvPr>
          <p:cNvCxnSpPr/>
          <p:nvPr/>
        </p:nvCxnSpPr>
        <p:spPr>
          <a:xfrm rot="10800000" flipV="1">
            <a:off x="7465720" y="1856418"/>
            <a:ext cx="2" cy="2354284"/>
          </a:xfrm>
          <a:prstGeom prst="bentConnector3">
            <a:avLst>
              <a:gd name="adj1" fmla="val 11430100000"/>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Arrow: Right 15">
            <a:extLst>
              <a:ext uri="{FF2B5EF4-FFF2-40B4-BE49-F238E27FC236}">
                <a16:creationId xmlns:a16="http://schemas.microsoft.com/office/drawing/2014/main" id="{DAF5682F-0B66-435A-A4B6-1D6232516A41}"/>
              </a:ext>
            </a:extLst>
          </p:cNvPr>
          <p:cNvSpPr/>
          <p:nvPr/>
        </p:nvSpPr>
        <p:spPr>
          <a:xfrm>
            <a:off x="990042" y="3367260"/>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0579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AB681E-45C4-4D9C-8986-5B37F21BAA19}"/>
              </a:ext>
            </a:extLst>
          </p:cNvPr>
          <p:cNvSpPr>
            <a:spLocks noGrp="1"/>
          </p:cNvSpPr>
          <p:nvPr>
            <p:ph idx="1"/>
          </p:nvPr>
        </p:nvSpPr>
        <p:spPr>
          <a:xfrm>
            <a:off x="866438" y="1107831"/>
            <a:ext cx="5724849" cy="3407019"/>
          </a:xfrm>
        </p:spPr>
        <p:txBody>
          <a:bodyPr/>
          <a:lstStyle/>
          <a:p>
            <a:r>
              <a:rPr lang="de-DE" dirty="0"/>
              <a:t>use scalar comparisons when possible</a:t>
            </a:r>
            <a:br>
              <a:rPr lang="de-DE" dirty="0"/>
            </a:br>
            <a:r>
              <a:rPr lang="de-DE" dirty="0">
                <a:latin typeface="Courier New" panose="02070309020205020404" pitchFamily="49" charset="0"/>
                <a:cs typeface="Courier New" panose="02070309020205020404" pitchFamily="49" charset="0"/>
              </a:rPr>
              <a:t>if (constant_value &lt; 0) { … }</a:t>
            </a:r>
          </a:p>
          <a:p>
            <a:r>
              <a:rPr lang="de-DE" dirty="0"/>
              <a:t>consider wavefront-wide instructions</a:t>
            </a:r>
          </a:p>
          <a:p>
            <a:pPr marL="742950" lvl="1" indent="-285750"/>
            <a:endParaRPr lang="en-DE" dirty="0"/>
          </a:p>
          <a:p>
            <a:endParaRPr lang="en-DE" dirty="0"/>
          </a:p>
        </p:txBody>
      </p:sp>
      <p:sp>
        <p:nvSpPr>
          <p:cNvPr id="8" name="Text Placeholder 7">
            <a:extLst>
              <a:ext uri="{FF2B5EF4-FFF2-40B4-BE49-F238E27FC236}">
                <a16:creationId xmlns:a16="http://schemas.microsoft.com/office/drawing/2014/main" id="{40A1276C-9859-4888-A4F4-4B1BB1DF0A18}"/>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4037C42B-941E-47FF-B44F-3197A96401CF}"/>
              </a:ext>
            </a:extLst>
          </p:cNvPr>
          <p:cNvSpPr>
            <a:spLocks noGrp="1"/>
          </p:cNvSpPr>
          <p:nvPr>
            <p:ph type="title"/>
          </p:nvPr>
        </p:nvSpPr>
        <p:spPr/>
        <p:txBody>
          <a:bodyPr/>
          <a:lstStyle/>
          <a:p>
            <a:r>
              <a:rPr lang="de-DE" dirty="0"/>
              <a:t>Execution Mask - Branches</a:t>
            </a:r>
            <a:endParaRPr lang="en-DE" dirty="0"/>
          </a:p>
        </p:txBody>
      </p:sp>
      <p:sp>
        <p:nvSpPr>
          <p:cNvPr id="6" name="Rectangle 5">
            <a:extLst>
              <a:ext uri="{FF2B5EF4-FFF2-40B4-BE49-F238E27FC236}">
                <a16:creationId xmlns:a16="http://schemas.microsoft.com/office/drawing/2014/main" id="{7BF55D6D-FC02-4155-ABFE-88C48086A890}"/>
              </a:ext>
            </a:extLst>
          </p:cNvPr>
          <p:cNvSpPr/>
          <p:nvPr/>
        </p:nvSpPr>
        <p:spPr>
          <a:xfrm>
            <a:off x="7465723" y="305419"/>
            <a:ext cx="938213" cy="74771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A</a:t>
            </a:r>
            <a:endParaRPr lang="en-DE" b="1" dirty="0">
              <a:solidFill>
                <a:schemeClr val="bg1"/>
              </a:solidFill>
            </a:endParaRPr>
          </a:p>
        </p:txBody>
      </p:sp>
      <p:sp>
        <p:nvSpPr>
          <p:cNvPr id="7" name="Rectangle 6">
            <a:extLst>
              <a:ext uri="{FF2B5EF4-FFF2-40B4-BE49-F238E27FC236}">
                <a16:creationId xmlns:a16="http://schemas.microsoft.com/office/drawing/2014/main" id="{53AAC7BF-8C8A-4230-91AE-F3F0106861DE}"/>
              </a:ext>
            </a:extLst>
          </p:cNvPr>
          <p:cNvSpPr/>
          <p:nvPr/>
        </p:nvSpPr>
        <p:spPr>
          <a:xfrm>
            <a:off x="7465722" y="1482561"/>
            <a:ext cx="938213" cy="74771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B</a:t>
            </a:r>
            <a:endParaRPr lang="en-DE" b="1" dirty="0">
              <a:solidFill>
                <a:schemeClr val="bg1"/>
              </a:solidFill>
            </a:endParaRPr>
          </a:p>
        </p:txBody>
      </p:sp>
      <p:sp>
        <p:nvSpPr>
          <p:cNvPr id="9" name="Rectangle 8">
            <a:extLst>
              <a:ext uri="{FF2B5EF4-FFF2-40B4-BE49-F238E27FC236}">
                <a16:creationId xmlns:a16="http://schemas.microsoft.com/office/drawing/2014/main" id="{507935E2-0E85-41D7-9759-DD6EDD66886F}"/>
              </a:ext>
            </a:extLst>
          </p:cNvPr>
          <p:cNvSpPr/>
          <p:nvPr/>
        </p:nvSpPr>
        <p:spPr>
          <a:xfrm>
            <a:off x="7465721" y="2659703"/>
            <a:ext cx="938213" cy="747713"/>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C</a:t>
            </a:r>
            <a:endParaRPr lang="en-DE" b="1" dirty="0">
              <a:solidFill>
                <a:schemeClr val="bg1"/>
              </a:solidFill>
            </a:endParaRPr>
          </a:p>
        </p:txBody>
      </p:sp>
      <p:sp>
        <p:nvSpPr>
          <p:cNvPr id="10" name="Rectangle 9">
            <a:extLst>
              <a:ext uri="{FF2B5EF4-FFF2-40B4-BE49-F238E27FC236}">
                <a16:creationId xmlns:a16="http://schemas.microsoft.com/office/drawing/2014/main" id="{9701233D-FDEA-4993-86CD-444B67D80CC3}"/>
              </a:ext>
            </a:extLst>
          </p:cNvPr>
          <p:cNvSpPr/>
          <p:nvPr/>
        </p:nvSpPr>
        <p:spPr>
          <a:xfrm>
            <a:off x="7465720" y="3836845"/>
            <a:ext cx="938213" cy="747713"/>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D</a:t>
            </a:r>
            <a:endParaRPr lang="en-DE" b="1" dirty="0">
              <a:solidFill>
                <a:schemeClr val="bg1"/>
              </a:solidFill>
            </a:endParaRPr>
          </a:p>
        </p:txBody>
      </p:sp>
      <p:cxnSp>
        <p:nvCxnSpPr>
          <p:cNvPr id="11" name="Straight Arrow Connector 10">
            <a:extLst>
              <a:ext uri="{FF2B5EF4-FFF2-40B4-BE49-F238E27FC236}">
                <a16:creationId xmlns:a16="http://schemas.microsoft.com/office/drawing/2014/main" id="{30FB09E5-6E1F-4790-81ED-CFAE3D5A137E}"/>
              </a:ext>
            </a:extLst>
          </p:cNvPr>
          <p:cNvCxnSpPr>
            <a:stCxn id="6" idx="2"/>
            <a:endCxn id="7" idx="0"/>
          </p:cNvCxnSpPr>
          <p:nvPr/>
        </p:nvCxnSpPr>
        <p:spPr>
          <a:xfrm flipH="1">
            <a:off x="7934829" y="1053132"/>
            <a:ext cx="1" cy="429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E11DD69-9621-4701-8185-9812DC15FC36}"/>
              </a:ext>
            </a:extLst>
          </p:cNvPr>
          <p:cNvCxnSpPr>
            <a:cxnSpLocks/>
          </p:cNvCxnSpPr>
          <p:nvPr/>
        </p:nvCxnSpPr>
        <p:spPr>
          <a:xfrm flipH="1">
            <a:off x="7934827" y="2230274"/>
            <a:ext cx="1" cy="429429"/>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93C63FC-77D4-45E3-9DD4-23752D572DA9}"/>
              </a:ext>
            </a:extLst>
          </p:cNvPr>
          <p:cNvCxnSpPr>
            <a:stCxn id="9" idx="2"/>
            <a:endCxn id="10" idx="0"/>
          </p:cNvCxnSpPr>
          <p:nvPr/>
        </p:nvCxnSpPr>
        <p:spPr>
          <a:xfrm flipH="1">
            <a:off x="7934827" y="3407416"/>
            <a:ext cx="1" cy="429429"/>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4FDB870-4626-444C-B255-CF3A6BE9CF7E}"/>
              </a:ext>
            </a:extLst>
          </p:cNvPr>
          <p:cNvCxnSpPr/>
          <p:nvPr/>
        </p:nvCxnSpPr>
        <p:spPr>
          <a:xfrm flipH="1">
            <a:off x="8403934" y="679276"/>
            <a:ext cx="2" cy="2354284"/>
          </a:xfrm>
          <a:prstGeom prst="bentConnector3">
            <a:avLst>
              <a:gd name="adj1" fmla="val -11430000000"/>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44517C8F-C7FC-47BD-9C0F-31EBE407AEBA}"/>
              </a:ext>
            </a:extLst>
          </p:cNvPr>
          <p:cNvCxnSpPr/>
          <p:nvPr/>
        </p:nvCxnSpPr>
        <p:spPr>
          <a:xfrm rot="10800000" flipV="1">
            <a:off x="7465720" y="1856418"/>
            <a:ext cx="2" cy="2354284"/>
          </a:xfrm>
          <a:prstGeom prst="bentConnector3">
            <a:avLst>
              <a:gd name="adj1" fmla="val 11430100000"/>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1ED47C66-25E6-436C-94E9-C974600F66FA}"/>
              </a:ext>
            </a:extLst>
          </p:cNvPr>
          <p:cNvGraphicFramePr>
            <a:graphicFrameLocks noGrp="1"/>
          </p:cNvGraphicFramePr>
          <p:nvPr>
            <p:extLst>
              <p:ext uri="{D42A27DB-BD31-4B8C-83A1-F6EECF244321}">
                <p14:modId xmlns:p14="http://schemas.microsoft.com/office/powerpoint/2010/main" val="1009495543"/>
              </p:ext>
            </p:extLst>
          </p:nvPr>
        </p:nvGraphicFramePr>
        <p:xfrm>
          <a:off x="1418873" y="3251290"/>
          <a:ext cx="4343970" cy="741680"/>
        </p:xfrm>
        <a:graphic>
          <a:graphicData uri="http://schemas.openxmlformats.org/drawingml/2006/table">
            <a:tbl>
              <a:tblPr>
                <a:tableStyleId>{616DA210-FB5B-4158-B5E0-FEB733F419BA}</a:tableStyleId>
              </a:tblPr>
              <a:tblGrid>
                <a:gridCol w="2175484">
                  <a:extLst>
                    <a:ext uri="{9D8B030D-6E8A-4147-A177-3AD203B41FA5}">
                      <a16:colId xmlns:a16="http://schemas.microsoft.com/office/drawing/2014/main" val="1699198604"/>
                    </a:ext>
                  </a:extLst>
                </a:gridCol>
                <a:gridCol w="2168486">
                  <a:extLst>
                    <a:ext uri="{9D8B030D-6E8A-4147-A177-3AD203B41FA5}">
                      <a16:colId xmlns:a16="http://schemas.microsoft.com/office/drawing/2014/main" val="3113271982"/>
                    </a:ext>
                  </a:extLst>
                </a:gridCol>
              </a:tblGrid>
              <a:tr h="370840">
                <a:tc>
                  <a:txBody>
                    <a:bodyPr/>
                    <a:lstStyle/>
                    <a:p>
                      <a:r>
                        <a:rPr lang="de-DE" sz="1400" dirty="0"/>
                        <a:t>WaveActiveAnyTrue()</a:t>
                      </a:r>
                    </a:p>
                  </a:txBody>
                  <a:tcPr>
                    <a:solidFill>
                      <a:schemeClr val="accent6">
                        <a:lumMod val="90000"/>
                        <a:lumOff val="10000"/>
                      </a:schemeClr>
                    </a:solidFill>
                  </a:tcPr>
                </a:tc>
                <a:tc>
                  <a:txBody>
                    <a:bodyPr/>
                    <a:lstStyle/>
                    <a:p>
                      <a:r>
                        <a:rPr lang="de-DE" sz="1400" dirty="0"/>
                        <a:t>Returns exec != 0</a:t>
                      </a:r>
                      <a:endParaRPr lang="en-DE" sz="1400" dirty="0"/>
                    </a:p>
                  </a:txBody>
                  <a:tcPr/>
                </a:tc>
                <a:extLst>
                  <a:ext uri="{0D108BD9-81ED-4DB2-BD59-A6C34878D82A}">
                    <a16:rowId xmlns:a16="http://schemas.microsoft.com/office/drawing/2014/main" val="2235839642"/>
                  </a:ext>
                </a:extLst>
              </a:tr>
              <a:tr h="370840">
                <a:tc>
                  <a:txBody>
                    <a:bodyPr/>
                    <a:lstStyle/>
                    <a:p>
                      <a:r>
                        <a:rPr lang="de-DE" sz="1400" dirty="0"/>
                        <a:t>WaveActiveAllTrue()</a:t>
                      </a:r>
                    </a:p>
                  </a:txBody>
                  <a:tcPr>
                    <a:solidFill>
                      <a:schemeClr val="accent6">
                        <a:lumMod val="90000"/>
                        <a:lumOff val="10000"/>
                      </a:schemeClr>
                    </a:solidFill>
                  </a:tcPr>
                </a:tc>
                <a:tc>
                  <a:txBody>
                    <a:bodyPr/>
                    <a:lstStyle/>
                    <a:p>
                      <a:r>
                        <a:rPr lang="de-DE" sz="1400" dirty="0"/>
                        <a:t>Returns ~exec == 0</a:t>
                      </a:r>
                      <a:endParaRPr lang="en-DE" sz="1400" dirty="0"/>
                    </a:p>
                  </a:txBody>
                  <a:tcPr/>
                </a:tc>
                <a:extLst>
                  <a:ext uri="{0D108BD9-81ED-4DB2-BD59-A6C34878D82A}">
                    <a16:rowId xmlns:a16="http://schemas.microsoft.com/office/drawing/2014/main" val="2252918189"/>
                  </a:ext>
                </a:extLst>
              </a:tr>
            </a:tbl>
          </a:graphicData>
        </a:graphic>
      </p:graphicFrame>
    </p:spTree>
    <p:extLst>
      <p:ext uri="{BB962C8B-B14F-4D97-AF65-F5344CB8AC3E}">
        <p14:creationId xmlns:p14="http://schemas.microsoft.com/office/powerpoint/2010/main" val="3326795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D6768D-3431-48AD-9FCC-92ECADF79D97}"/>
              </a:ext>
            </a:extLst>
          </p:cNvPr>
          <p:cNvSpPr>
            <a:spLocks noGrp="1"/>
          </p:cNvSpPr>
          <p:nvPr>
            <p:ph idx="1"/>
          </p:nvPr>
        </p:nvSpPr>
        <p:spPr/>
        <p:txBody>
          <a:bodyPr/>
          <a:lstStyle/>
          <a:p>
            <a:r>
              <a:rPr lang="de-DE" dirty="0"/>
              <a:t>VGPRs are precious</a:t>
            </a:r>
          </a:p>
          <a:p>
            <a:pPr marL="457200" lvl="1" indent="0">
              <a:buNone/>
            </a:pPr>
            <a:r>
              <a:rPr lang="de-DE" dirty="0"/>
              <a:t>	don‘t use them if you don‘t need to, since it can reduce the maximum number of wavefronts per SIMD</a:t>
            </a:r>
          </a:p>
          <a:p>
            <a:pPr marL="457200" lvl="1" indent="0">
              <a:buNone/>
            </a:pPr>
            <a:endParaRPr lang="de-DE" dirty="0"/>
          </a:p>
          <a:p>
            <a:r>
              <a:rPr lang="de-DE" dirty="0"/>
              <a:t>Avoid divergent control flow within a wavefront</a:t>
            </a:r>
          </a:p>
          <a:p>
            <a:pPr marL="457200" lvl="1" indent="0">
              <a:buNone/>
            </a:pPr>
            <a:r>
              <a:rPr lang="de-DE" dirty="0"/>
              <a:t>	use scalar comparisons when possible</a:t>
            </a:r>
            <a:br>
              <a:rPr lang="de-DE" dirty="0"/>
            </a:br>
            <a:r>
              <a:rPr lang="de-DE" dirty="0"/>
              <a:t>	</a:t>
            </a:r>
            <a:r>
              <a:rPr lang="de-DE" dirty="0">
                <a:latin typeface="Courier New" panose="02070309020205020404" pitchFamily="49" charset="0"/>
                <a:cs typeface="Courier New" panose="02070309020205020404" pitchFamily="49" charset="0"/>
              </a:rPr>
              <a:t>if (constant_value &lt; 0) { … }</a:t>
            </a:r>
          </a:p>
          <a:p>
            <a:pPr marL="457200" lvl="1" indent="0">
              <a:buNone/>
            </a:pPr>
            <a:r>
              <a:rPr lang="de-DE" dirty="0"/>
              <a:t>	consider wavefront-wide instructions</a:t>
            </a:r>
            <a:endParaRPr lang="en-DE" dirty="0"/>
          </a:p>
          <a:p>
            <a:endParaRPr lang="en-DE" dirty="0"/>
          </a:p>
        </p:txBody>
      </p:sp>
      <p:sp>
        <p:nvSpPr>
          <p:cNvPr id="3" name="Text Placeholder 2">
            <a:extLst>
              <a:ext uri="{FF2B5EF4-FFF2-40B4-BE49-F238E27FC236}">
                <a16:creationId xmlns:a16="http://schemas.microsoft.com/office/drawing/2014/main" id="{E4E8358B-624C-435F-ABFD-1CFB2969BB1F}"/>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DD791888-F2F0-427C-9FB1-98F2BB7F97AD}"/>
              </a:ext>
            </a:extLst>
          </p:cNvPr>
          <p:cNvSpPr>
            <a:spLocks noGrp="1"/>
          </p:cNvSpPr>
          <p:nvPr>
            <p:ph type="title"/>
          </p:nvPr>
        </p:nvSpPr>
        <p:spPr/>
        <p:txBody>
          <a:bodyPr/>
          <a:lstStyle/>
          <a:p>
            <a:r>
              <a:rPr lang="de-DE" dirty="0"/>
              <a:t>Short summary </a:t>
            </a:r>
            <a:r>
              <a:rPr lang="de-DE" dirty="0">
                <a:sym typeface="Wingdings" panose="05000000000000000000" pitchFamily="2" charset="2"/>
              </a:rPr>
              <a:t></a:t>
            </a:r>
            <a:endParaRPr lang="en-DE" dirty="0"/>
          </a:p>
        </p:txBody>
      </p:sp>
      <p:sp>
        <p:nvSpPr>
          <p:cNvPr id="6" name="Arrow: Right 5">
            <a:extLst>
              <a:ext uri="{FF2B5EF4-FFF2-40B4-BE49-F238E27FC236}">
                <a16:creationId xmlns:a16="http://schemas.microsoft.com/office/drawing/2014/main" id="{D8198870-D3B4-4735-A3B3-C8B950F22E05}"/>
              </a:ext>
            </a:extLst>
          </p:cNvPr>
          <p:cNvSpPr/>
          <p:nvPr/>
        </p:nvSpPr>
        <p:spPr>
          <a:xfrm>
            <a:off x="1467265" y="1665274"/>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Arrow: Right 6">
            <a:extLst>
              <a:ext uri="{FF2B5EF4-FFF2-40B4-BE49-F238E27FC236}">
                <a16:creationId xmlns:a16="http://schemas.microsoft.com/office/drawing/2014/main" id="{9BF340E6-AEBC-4EEE-A8A3-296FE3708E9C}"/>
              </a:ext>
            </a:extLst>
          </p:cNvPr>
          <p:cNvSpPr/>
          <p:nvPr/>
        </p:nvSpPr>
        <p:spPr>
          <a:xfrm>
            <a:off x="1430556" y="3300515"/>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Arrow: Right 7">
            <a:extLst>
              <a:ext uri="{FF2B5EF4-FFF2-40B4-BE49-F238E27FC236}">
                <a16:creationId xmlns:a16="http://schemas.microsoft.com/office/drawing/2014/main" id="{23CC267E-BBB3-4911-B5D0-DC54A5D510A0}"/>
              </a:ext>
            </a:extLst>
          </p:cNvPr>
          <p:cNvSpPr/>
          <p:nvPr/>
        </p:nvSpPr>
        <p:spPr>
          <a:xfrm>
            <a:off x="1430556" y="3852618"/>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9" name="Graphic 8" descr="Ring">
            <a:extLst>
              <a:ext uri="{FF2B5EF4-FFF2-40B4-BE49-F238E27FC236}">
                <a16:creationId xmlns:a16="http://schemas.microsoft.com/office/drawing/2014/main" id="{948AFE16-4527-462C-91AC-501A49C48A5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62303"/>
          <a:stretch/>
        </p:blipFill>
        <p:spPr>
          <a:xfrm>
            <a:off x="3330206" y="1060608"/>
            <a:ext cx="914400" cy="344703"/>
          </a:xfrm>
          <a:prstGeom prst="rect">
            <a:avLst/>
          </a:prstGeom>
        </p:spPr>
      </p:pic>
    </p:spTree>
    <p:extLst>
      <p:ext uri="{BB962C8B-B14F-4D97-AF65-F5344CB8AC3E}">
        <p14:creationId xmlns:p14="http://schemas.microsoft.com/office/powerpoint/2010/main" val="2830100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Downsampling</a:t>
            </a:r>
            <a:endParaRPr lang="en-US" dirty="0"/>
          </a:p>
        </p:txBody>
      </p:sp>
    </p:spTree>
    <p:extLst>
      <p:ext uri="{BB962C8B-B14F-4D97-AF65-F5344CB8AC3E}">
        <p14:creationId xmlns:p14="http://schemas.microsoft.com/office/powerpoint/2010/main" val="2602626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4470417-2F01-4D69-8606-B986A4E24951}"/>
              </a:ext>
            </a:extLst>
          </p:cNvPr>
          <p:cNvSpPr>
            <a:spLocks noGrp="1"/>
          </p:cNvSpPr>
          <p:nvPr>
            <p:ph idx="1"/>
          </p:nvPr>
        </p:nvSpPr>
        <p:spPr/>
        <p:txBody>
          <a:bodyPr/>
          <a:lstStyle/>
          <a:p>
            <a:r>
              <a:rPr lang="de-DE" dirty="0"/>
              <a:t>Reduce a texture of size 4096x4096 to 1x1</a:t>
            </a:r>
          </a:p>
          <a:p>
            <a:r>
              <a:rPr lang="de-DE" dirty="0"/>
              <a:t>Reduction factor: 2x2 to 1x1</a:t>
            </a:r>
          </a:p>
          <a:p>
            <a:r>
              <a:rPr lang="de-DE" dirty="0"/>
              <a:t>We also want each intermediate level stored -&gt; the mip levels</a:t>
            </a:r>
          </a:p>
          <a:p>
            <a:endParaRPr lang="de-DE" dirty="0"/>
          </a:p>
          <a:p>
            <a:endParaRPr lang="de-DE" dirty="0"/>
          </a:p>
          <a:p>
            <a:endParaRPr lang="de-DE" dirty="0"/>
          </a:p>
          <a:p>
            <a:endParaRPr lang="de-DE" dirty="0"/>
          </a:p>
          <a:p>
            <a:endParaRPr lang="en-DE" dirty="0"/>
          </a:p>
        </p:txBody>
      </p:sp>
      <p:sp>
        <p:nvSpPr>
          <p:cNvPr id="6" name="Text Placeholder 5">
            <a:extLst>
              <a:ext uri="{FF2B5EF4-FFF2-40B4-BE49-F238E27FC236}">
                <a16:creationId xmlns:a16="http://schemas.microsoft.com/office/drawing/2014/main" id="{4C1C38D4-E3B3-4434-A0DA-BD74943294B8}"/>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2E7F343E-C3C8-43A1-924E-25D53ACF3BF6}"/>
              </a:ext>
            </a:extLst>
          </p:cNvPr>
          <p:cNvSpPr>
            <a:spLocks noGrp="1"/>
          </p:cNvSpPr>
          <p:nvPr>
            <p:ph type="title"/>
          </p:nvPr>
        </p:nvSpPr>
        <p:spPr/>
        <p:txBody>
          <a:bodyPr/>
          <a:lstStyle/>
          <a:p>
            <a:r>
              <a:rPr lang="de-DE" dirty="0"/>
              <a:t>Downsampling – problem case</a:t>
            </a:r>
            <a:endParaRPr lang="en-DE" dirty="0"/>
          </a:p>
        </p:txBody>
      </p:sp>
      <p:grpSp>
        <p:nvGrpSpPr>
          <p:cNvPr id="7" name="Group 6">
            <a:extLst>
              <a:ext uri="{FF2B5EF4-FFF2-40B4-BE49-F238E27FC236}">
                <a16:creationId xmlns:a16="http://schemas.microsoft.com/office/drawing/2014/main" id="{BB179752-6646-4827-A857-C81FC52306FB}"/>
              </a:ext>
            </a:extLst>
          </p:cNvPr>
          <p:cNvGrpSpPr/>
          <p:nvPr/>
        </p:nvGrpSpPr>
        <p:grpSpPr>
          <a:xfrm>
            <a:off x="1834506" y="2403203"/>
            <a:ext cx="4788737" cy="2341982"/>
            <a:chOff x="391235" y="3000374"/>
            <a:chExt cx="6849418" cy="3349779"/>
          </a:xfrm>
        </p:grpSpPr>
        <p:sp>
          <p:nvSpPr>
            <p:cNvPr id="8" name="Rectangle 7">
              <a:extLst>
                <a:ext uri="{FF2B5EF4-FFF2-40B4-BE49-F238E27FC236}">
                  <a16:creationId xmlns:a16="http://schemas.microsoft.com/office/drawing/2014/main" id="{F21F65A9-E215-4419-999B-DCE8AEB62F9D}"/>
                </a:ext>
              </a:extLst>
            </p:cNvPr>
            <p:cNvSpPr/>
            <p:nvPr/>
          </p:nvSpPr>
          <p:spPr>
            <a:xfrm>
              <a:off x="391235" y="3000374"/>
              <a:ext cx="2880000" cy="288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Rectangle 8">
              <a:extLst>
                <a:ext uri="{FF2B5EF4-FFF2-40B4-BE49-F238E27FC236}">
                  <a16:creationId xmlns:a16="http://schemas.microsoft.com/office/drawing/2014/main" id="{0046B017-4A4C-48A8-A4C4-6F48698F64A5}"/>
                </a:ext>
              </a:extLst>
            </p:cNvPr>
            <p:cNvSpPr/>
            <p:nvPr/>
          </p:nvSpPr>
          <p:spPr>
            <a:xfrm>
              <a:off x="3453524" y="4440374"/>
              <a:ext cx="1440000" cy="144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Rectangle 9">
              <a:extLst>
                <a:ext uri="{FF2B5EF4-FFF2-40B4-BE49-F238E27FC236}">
                  <a16:creationId xmlns:a16="http://schemas.microsoft.com/office/drawing/2014/main" id="{F40597A1-CF03-40C5-A78B-3533973591CB}"/>
                </a:ext>
              </a:extLst>
            </p:cNvPr>
            <p:cNvSpPr/>
            <p:nvPr/>
          </p:nvSpPr>
          <p:spPr>
            <a:xfrm>
              <a:off x="5075813" y="5160374"/>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TextBox 10">
              <a:extLst>
                <a:ext uri="{FF2B5EF4-FFF2-40B4-BE49-F238E27FC236}">
                  <a16:creationId xmlns:a16="http://schemas.microsoft.com/office/drawing/2014/main" id="{B08C8E67-0F0A-4564-8764-5DC3286B7B95}"/>
                </a:ext>
              </a:extLst>
            </p:cNvPr>
            <p:cNvSpPr txBox="1"/>
            <p:nvPr/>
          </p:nvSpPr>
          <p:spPr>
            <a:xfrm>
              <a:off x="6188440" y="5520374"/>
              <a:ext cx="415498" cy="369332"/>
            </a:xfrm>
            <a:prstGeom prst="rect">
              <a:avLst/>
            </a:prstGeom>
            <a:noFill/>
          </p:spPr>
          <p:txBody>
            <a:bodyPr wrap="none" rtlCol="0">
              <a:spAutoFit/>
            </a:bodyPr>
            <a:lstStyle/>
            <a:p>
              <a:r>
                <a:rPr lang="de-DE" dirty="0"/>
                <a:t>…</a:t>
              </a:r>
              <a:endParaRPr lang="en-DE" dirty="0"/>
            </a:p>
          </p:txBody>
        </p:sp>
        <p:sp>
          <p:nvSpPr>
            <p:cNvPr id="12" name="Rectangle 11">
              <a:extLst>
                <a:ext uri="{FF2B5EF4-FFF2-40B4-BE49-F238E27FC236}">
                  <a16:creationId xmlns:a16="http://schemas.microsoft.com/office/drawing/2014/main" id="{BC178764-80BE-4566-9D66-9B5DE2D8306E}"/>
                </a:ext>
              </a:extLst>
            </p:cNvPr>
            <p:cNvSpPr/>
            <p:nvPr/>
          </p:nvSpPr>
          <p:spPr>
            <a:xfrm>
              <a:off x="7000729" y="5790374"/>
              <a:ext cx="90000" cy="9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TextBox 12">
              <a:extLst>
                <a:ext uri="{FF2B5EF4-FFF2-40B4-BE49-F238E27FC236}">
                  <a16:creationId xmlns:a16="http://schemas.microsoft.com/office/drawing/2014/main" id="{E3062E0E-B574-43BB-980B-EB762D1E21CF}"/>
                </a:ext>
              </a:extLst>
            </p:cNvPr>
            <p:cNvSpPr txBox="1"/>
            <p:nvPr/>
          </p:nvSpPr>
          <p:spPr>
            <a:xfrm>
              <a:off x="1409700" y="5973272"/>
              <a:ext cx="774571" cy="369332"/>
            </a:xfrm>
            <a:prstGeom prst="rect">
              <a:avLst/>
            </a:prstGeom>
            <a:noFill/>
          </p:spPr>
          <p:txBody>
            <a:bodyPr wrap="none" rtlCol="0">
              <a:spAutoFit/>
            </a:bodyPr>
            <a:lstStyle/>
            <a:p>
              <a:r>
                <a:rPr lang="de-DE" dirty="0"/>
                <a:t>4096²</a:t>
              </a:r>
              <a:endParaRPr lang="en-DE" dirty="0"/>
            </a:p>
          </p:txBody>
        </p:sp>
        <p:sp>
          <p:nvSpPr>
            <p:cNvPr id="14" name="TextBox 13">
              <a:extLst>
                <a:ext uri="{FF2B5EF4-FFF2-40B4-BE49-F238E27FC236}">
                  <a16:creationId xmlns:a16="http://schemas.microsoft.com/office/drawing/2014/main" id="{A910D542-CC25-4287-8E09-707CC9420CED}"/>
                </a:ext>
              </a:extLst>
            </p:cNvPr>
            <p:cNvSpPr txBox="1"/>
            <p:nvPr/>
          </p:nvSpPr>
          <p:spPr>
            <a:xfrm>
              <a:off x="3627502" y="5978116"/>
              <a:ext cx="774570" cy="369332"/>
            </a:xfrm>
            <a:prstGeom prst="rect">
              <a:avLst/>
            </a:prstGeom>
            <a:noFill/>
          </p:spPr>
          <p:txBody>
            <a:bodyPr wrap="none" rtlCol="0">
              <a:spAutoFit/>
            </a:bodyPr>
            <a:lstStyle/>
            <a:p>
              <a:r>
                <a:rPr lang="de-DE" dirty="0"/>
                <a:t>2048²</a:t>
              </a:r>
              <a:endParaRPr lang="en-DE" dirty="0"/>
            </a:p>
          </p:txBody>
        </p:sp>
        <p:sp>
          <p:nvSpPr>
            <p:cNvPr id="15" name="TextBox 14">
              <a:extLst>
                <a:ext uri="{FF2B5EF4-FFF2-40B4-BE49-F238E27FC236}">
                  <a16:creationId xmlns:a16="http://schemas.microsoft.com/office/drawing/2014/main" id="{F428AA9E-A5FD-49BC-B53B-B59FE242C61E}"/>
                </a:ext>
              </a:extLst>
            </p:cNvPr>
            <p:cNvSpPr txBox="1"/>
            <p:nvPr/>
          </p:nvSpPr>
          <p:spPr>
            <a:xfrm>
              <a:off x="4915084" y="5973270"/>
              <a:ext cx="774570" cy="369332"/>
            </a:xfrm>
            <a:prstGeom prst="rect">
              <a:avLst/>
            </a:prstGeom>
            <a:noFill/>
          </p:spPr>
          <p:txBody>
            <a:bodyPr wrap="none" rtlCol="0">
              <a:spAutoFit/>
            </a:bodyPr>
            <a:lstStyle/>
            <a:p>
              <a:r>
                <a:rPr lang="de-DE" dirty="0"/>
                <a:t>1024²</a:t>
              </a:r>
              <a:endParaRPr lang="en-DE" dirty="0"/>
            </a:p>
          </p:txBody>
        </p:sp>
        <p:sp>
          <p:nvSpPr>
            <p:cNvPr id="16" name="TextBox 15">
              <a:extLst>
                <a:ext uri="{FF2B5EF4-FFF2-40B4-BE49-F238E27FC236}">
                  <a16:creationId xmlns:a16="http://schemas.microsoft.com/office/drawing/2014/main" id="{5FECB122-CCBA-4701-83F0-4972FE9CF1E3}"/>
                </a:ext>
              </a:extLst>
            </p:cNvPr>
            <p:cNvSpPr txBox="1"/>
            <p:nvPr/>
          </p:nvSpPr>
          <p:spPr>
            <a:xfrm>
              <a:off x="6850803" y="5980821"/>
              <a:ext cx="389850" cy="369332"/>
            </a:xfrm>
            <a:prstGeom prst="rect">
              <a:avLst/>
            </a:prstGeom>
            <a:noFill/>
          </p:spPr>
          <p:txBody>
            <a:bodyPr wrap="none" rtlCol="0">
              <a:spAutoFit/>
            </a:bodyPr>
            <a:lstStyle/>
            <a:p>
              <a:r>
                <a:rPr lang="de-DE" dirty="0"/>
                <a:t>1²</a:t>
              </a:r>
              <a:endParaRPr lang="en-DE" dirty="0"/>
            </a:p>
          </p:txBody>
        </p:sp>
      </p:grpSp>
    </p:spTree>
    <p:extLst>
      <p:ext uri="{BB962C8B-B14F-4D97-AF65-F5344CB8AC3E}">
        <p14:creationId xmlns:p14="http://schemas.microsoft.com/office/powerpoint/2010/main" val="134945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CEC008-2269-4404-BB92-487837FF01DA}"/>
              </a:ext>
            </a:extLst>
          </p:cNvPr>
          <p:cNvSpPr>
            <a:spLocks noGrp="1"/>
          </p:cNvSpPr>
          <p:nvPr>
            <p:ph idx="1"/>
          </p:nvPr>
        </p:nvSpPr>
        <p:spPr/>
        <p:txBody>
          <a:bodyPr>
            <a:normAutofit/>
          </a:bodyPr>
          <a:lstStyle/>
          <a:p>
            <a:r>
              <a:rPr lang="de-DE" dirty="0"/>
              <a:t>Each intermediate level is computed in a separate pass, where each level is attached as a new render target</a:t>
            </a:r>
          </a:p>
          <a:p>
            <a:pPr marL="0" indent="0">
              <a:buNone/>
            </a:pPr>
            <a:endParaRPr lang="de-DE" dirty="0"/>
          </a:p>
          <a:p>
            <a:endParaRPr lang="de-DE" dirty="0"/>
          </a:p>
          <a:p>
            <a:endParaRPr lang="de-DE" dirty="0"/>
          </a:p>
          <a:p>
            <a:endParaRPr lang="de-DE" dirty="0"/>
          </a:p>
          <a:p>
            <a:endParaRPr lang="de-DE" dirty="0"/>
          </a:p>
          <a:p>
            <a:endParaRPr lang="de-DE" dirty="0"/>
          </a:p>
        </p:txBody>
      </p:sp>
      <p:sp>
        <p:nvSpPr>
          <p:cNvPr id="3" name="Text Placeholder 2">
            <a:extLst>
              <a:ext uri="{FF2B5EF4-FFF2-40B4-BE49-F238E27FC236}">
                <a16:creationId xmlns:a16="http://schemas.microsoft.com/office/drawing/2014/main" id="{87BDA3B3-BCBA-4296-BE09-CEF677028644}"/>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D39A04D7-3E5F-4874-9C09-539598E71367}"/>
              </a:ext>
            </a:extLst>
          </p:cNvPr>
          <p:cNvSpPr>
            <a:spLocks noGrp="1"/>
          </p:cNvSpPr>
          <p:nvPr>
            <p:ph type="title"/>
          </p:nvPr>
        </p:nvSpPr>
        <p:spPr/>
        <p:txBody>
          <a:bodyPr/>
          <a:lstStyle/>
          <a:p>
            <a:r>
              <a:rPr lang="de-DE" dirty="0"/>
              <a:t>Pixel Shader solution</a:t>
            </a:r>
            <a:endParaRPr lang="en-DE" dirty="0"/>
          </a:p>
        </p:txBody>
      </p:sp>
      <p:pic>
        <p:nvPicPr>
          <p:cNvPr id="31" name="Picture 30">
            <a:extLst>
              <a:ext uri="{FF2B5EF4-FFF2-40B4-BE49-F238E27FC236}">
                <a16:creationId xmlns:a16="http://schemas.microsoft.com/office/drawing/2014/main" id="{FD987CB7-2ED6-4AC7-9DF0-DA7167FFC357}"/>
              </a:ext>
            </a:extLst>
          </p:cNvPr>
          <p:cNvPicPr>
            <a:picLocks noChangeAspect="1"/>
          </p:cNvPicPr>
          <p:nvPr/>
        </p:nvPicPr>
        <p:blipFill rotWithShape="1">
          <a:blip r:embed="rId2"/>
          <a:srcRect l="4493" t="15067" r="24819" b="41589"/>
          <a:stretch/>
        </p:blipFill>
        <p:spPr>
          <a:xfrm>
            <a:off x="1871166" y="2600011"/>
            <a:ext cx="5555155" cy="1845076"/>
          </a:xfrm>
          <a:prstGeom prst="rect">
            <a:avLst/>
          </a:prstGeom>
        </p:spPr>
      </p:pic>
      <p:sp>
        <p:nvSpPr>
          <p:cNvPr id="8" name="TextBox 7">
            <a:extLst>
              <a:ext uri="{FF2B5EF4-FFF2-40B4-BE49-F238E27FC236}">
                <a16:creationId xmlns:a16="http://schemas.microsoft.com/office/drawing/2014/main" id="{C16F3CBF-E157-4070-B750-5ECCC9FCD87F}"/>
              </a:ext>
            </a:extLst>
          </p:cNvPr>
          <p:cNvSpPr txBox="1"/>
          <p:nvPr/>
        </p:nvSpPr>
        <p:spPr>
          <a:xfrm>
            <a:off x="2613893" y="3283027"/>
            <a:ext cx="774571" cy="369332"/>
          </a:xfrm>
          <a:prstGeom prst="rect">
            <a:avLst/>
          </a:prstGeom>
          <a:noFill/>
        </p:spPr>
        <p:txBody>
          <a:bodyPr wrap="none" rtlCol="0">
            <a:spAutoFit/>
          </a:bodyPr>
          <a:lstStyle/>
          <a:p>
            <a:r>
              <a:rPr lang="de-DE" dirty="0">
                <a:solidFill>
                  <a:schemeClr val="bg1"/>
                </a:solidFill>
              </a:rPr>
              <a:t>2048²</a:t>
            </a:r>
            <a:endParaRPr lang="en-DE" dirty="0">
              <a:solidFill>
                <a:schemeClr val="bg1"/>
              </a:solidFill>
            </a:endParaRPr>
          </a:p>
        </p:txBody>
      </p:sp>
      <p:sp>
        <p:nvSpPr>
          <p:cNvPr id="9" name="TextBox 8">
            <a:extLst>
              <a:ext uri="{FF2B5EF4-FFF2-40B4-BE49-F238E27FC236}">
                <a16:creationId xmlns:a16="http://schemas.microsoft.com/office/drawing/2014/main" id="{7E215DBF-7F1D-4957-AA80-50B111FD07B3}"/>
              </a:ext>
            </a:extLst>
          </p:cNvPr>
          <p:cNvSpPr txBox="1"/>
          <p:nvPr/>
        </p:nvSpPr>
        <p:spPr>
          <a:xfrm>
            <a:off x="4244606" y="3283027"/>
            <a:ext cx="774571" cy="369332"/>
          </a:xfrm>
          <a:prstGeom prst="rect">
            <a:avLst/>
          </a:prstGeom>
          <a:noFill/>
        </p:spPr>
        <p:txBody>
          <a:bodyPr wrap="none" rtlCol="0">
            <a:spAutoFit/>
          </a:bodyPr>
          <a:lstStyle/>
          <a:p>
            <a:r>
              <a:rPr lang="de-DE" dirty="0">
                <a:solidFill>
                  <a:schemeClr val="bg1"/>
                </a:solidFill>
              </a:rPr>
              <a:t>1024²</a:t>
            </a:r>
            <a:endParaRPr lang="en-DE" dirty="0">
              <a:solidFill>
                <a:schemeClr val="bg1"/>
              </a:solidFill>
            </a:endParaRPr>
          </a:p>
        </p:txBody>
      </p:sp>
      <p:sp>
        <p:nvSpPr>
          <p:cNvPr id="10" name="TextBox 9">
            <a:extLst>
              <a:ext uri="{FF2B5EF4-FFF2-40B4-BE49-F238E27FC236}">
                <a16:creationId xmlns:a16="http://schemas.microsoft.com/office/drawing/2014/main" id="{E4D69F77-E8F5-4DD9-928C-889DB6F81B5A}"/>
              </a:ext>
            </a:extLst>
          </p:cNvPr>
          <p:cNvSpPr txBox="1"/>
          <p:nvPr/>
        </p:nvSpPr>
        <p:spPr>
          <a:xfrm>
            <a:off x="4978955" y="3283027"/>
            <a:ext cx="415498" cy="369332"/>
          </a:xfrm>
          <a:prstGeom prst="rect">
            <a:avLst/>
          </a:prstGeom>
          <a:noFill/>
        </p:spPr>
        <p:txBody>
          <a:bodyPr wrap="none" rtlCol="0">
            <a:spAutoFit/>
          </a:bodyPr>
          <a:lstStyle/>
          <a:p>
            <a:r>
              <a:rPr lang="de-DE" dirty="0">
                <a:solidFill>
                  <a:schemeClr val="bg1"/>
                </a:solidFill>
              </a:rPr>
              <a:t>…</a:t>
            </a:r>
            <a:endParaRPr lang="en-DE" dirty="0">
              <a:solidFill>
                <a:schemeClr val="bg1"/>
              </a:solidFill>
            </a:endParaRPr>
          </a:p>
        </p:txBody>
      </p:sp>
    </p:spTree>
    <p:extLst>
      <p:ext uri="{BB962C8B-B14F-4D97-AF65-F5344CB8AC3E}">
        <p14:creationId xmlns:p14="http://schemas.microsoft.com/office/powerpoint/2010/main" val="14460121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CEC008-2269-4404-BB92-487837FF01DA}"/>
              </a:ext>
            </a:extLst>
          </p:cNvPr>
          <p:cNvSpPr>
            <a:spLocks noGrp="1"/>
          </p:cNvSpPr>
          <p:nvPr>
            <p:ph idx="1"/>
          </p:nvPr>
        </p:nvSpPr>
        <p:spPr/>
        <p:txBody>
          <a:bodyPr>
            <a:normAutofit/>
          </a:bodyPr>
          <a:lstStyle/>
          <a:p>
            <a:r>
              <a:rPr lang="de-DE" dirty="0"/>
              <a:t>Gaps between the sub-levels caused by the barriers and rendertarget decompression</a:t>
            </a:r>
          </a:p>
          <a:p>
            <a:endParaRPr lang="de-DE" dirty="0"/>
          </a:p>
          <a:p>
            <a:endParaRPr lang="de-DE" dirty="0"/>
          </a:p>
          <a:p>
            <a:endParaRPr lang="de-DE" dirty="0"/>
          </a:p>
          <a:p>
            <a:endParaRPr lang="de-DE" dirty="0"/>
          </a:p>
          <a:p>
            <a:endParaRPr lang="de-DE" dirty="0"/>
          </a:p>
          <a:p>
            <a:endParaRPr lang="de-DE" dirty="0"/>
          </a:p>
        </p:txBody>
      </p:sp>
      <p:sp>
        <p:nvSpPr>
          <p:cNvPr id="3" name="Text Placeholder 2">
            <a:extLst>
              <a:ext uri="{FF2B5EF4-FFF2-40B4-BE49-F238E27FC236}">
                <a16:creationId xmlns:a16="http://schemas.microsoft.com/office/drawing/2014/main" id="{87BDA3B3-BCBA-4296-BE09-CEF677028644}"/>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D39A04D7-3E5F-4874-9C09-539598E71367}"/>
              </a:ext>
            </a:extLst>
          </p:cNvPr>
          <p:cNvSpPr>
            <a:spLocks noGrp="1"/>
          </p:cNvSpPr>
          <p:nvPr>
            <p:ph type="title"/>
          </p:nvPr>
        </p:nvSpPr>
        <p:spPr/>
        <p:txBody>
          <a:bodyPr/>
          <a:lstStyle/>
          <a:p>
            <a:r>
              <a:rPr lang="de-DE" dirty="0"/>
              <a:t>Pixel Shader solution</a:t>
            </a:r>
            <a:endParaRPr lang="en-DE" dirty="0"/>
          </a:p>
        </p:txBody>
      </p:sp>
      <p:pic>
        <p:nvPicPr>
          <p:cNvPr id="31" name="Picture 30">
            <a:extLst>
              <a:ext uri="{FF2B5EF4-FFF2-40B4-BE49-F238E27FC236}">
                <a16:creationId xmlns:a16="http://schemas.microsoft.com/office/drawing/2014/main" id="{FD987CB7-2ED6-4AC7-9DF0-DA7167FFC357}"/>
              </a:ext>
            </a:extLst>
          </p:cNvPr>
          <p:cNvPicPr>
            <a:picLocks noChangeAspect="1"/>
          </p:cNvPicPr>
          <p:nvPr/>
        </p:nvPicPr>
        <p:blipFill rotWithShape="1">
          <a:blip r:embed="rId2"/>
          <a:srcRect l="4493" t="15067" r="24819" b="41589"/>
          <a:stretch/>
        </p:blipFill>
        <p:spPr>
          <a:xfrm>
            <a:off x="1871166" y="2600011"/>
            <a:ext cx="5555155" cy="1845076"/>
          </a:xfrm>
          <a:prstGeom prst="rect">
            <a:avLst/>
          </a:prstGeom>
        </p:spPr>
      </p:pic>
      <p:sp>
        <p:nvSpPr>
          <p:cNvPr id="5" name="Oval 4">
            <a:extLst>
              <a:ext uri="{FF2B5EF4-FFF2-40B4-BE49-F238E27FC236}">
                <a16:creationId xmlns:a16="http://schemas.microsoft.com/office/drawing/2014/main" id="{AC22D177-8146-4AE2-9257-CC84D80294EE}"/>
              </a:ext>
            </a:extLst>
          </p:cNvPr>
          <p:cNvSpPr/>
          <p:nvPr/>
        </p:nvSpPr>
        <p:spPr>
          <a:xfrm>
            <a:off x="3918333" y="2772577"/>
            <a:ext cx="337850" cy="5655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Oval 6">
            <a:extLst>
              <a:ext uri="{FF2B5EF4-FFF2-40B4-BE49-F238E27FC236}">
                <a16:creationId xmlns:a16="http://schemas.microsoft.com/office/drawing/2014/main" id="{F9B76283-553C-4E32-86B9-19AA6F636F95}"/>
              </a:ext>
            </a:extLst>
          </p:cNvPr>
          <p:cNvSpPr/>
          <p:nvPr/>
        </p:nvSpPr>
        <p:spPr>
          <a:xfrm>
            <a:off x="4749619" y="2772576"/>
            <a:ext cx="337850" cy="5655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Oval 7">
            <a:extLst>
              <a:ext uri="{FF2B5EF4-FFF2-40B4-BE49-F238E27FC236}">
                <a16:creationId xmlns:a16="http://schemas.microsoft.com/office/drawing/2014/main" id="{B7154970-8815-42C6-8872-2C45D84C86A8}"/>
              </a:ext>
            </a:extLst>
          </p:cNvPr>
          <p:cNvSpPr/>
          <p:nvPr/>
        </p:nvSpPr>
        <p:spPr>
          <a:xfrm>
            <a:off x="5157731" y="2772575"/>
            <a:ext cx="337850" cy="5655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TextBox 8">
            <a:extLst>
              <a:ext uri="{FF2B5EF4-FFF2-40B4-BE49-F238E27FC236}">
                <a16:creationId xmlns:a16="http://schemas.microsoft.com/office/drawing/2014/main" id="{49AA1385-ECF7-46DC-A979-FB84D122795D}"/>
              </a:ext>
            </a:extLst>
          </p:cNvPr>
          <p:cNvSpPr txBox="1"/>
          <p:nvPr/>
        </p:nvSpPr>
        <p:spPr>
          <a:xfrm>
            <a:off x="4978955" y="3283027"/>
            <a:ext cx="415498" cy="369332"/>
          </a:xfrm>
          <a:prstGeom prst="rect">
            <a:avLst/>
          </a:prstGeom>
          <a:noFill/>
        </p:spPr>
        <p:txBody>
          <a:bodyPr wrap="none" rtlCol="0">
            <a:spAutoFit/>
          </a:bodyPr>
          <a:lstStyle/>
          <a:p>
            <a:r>
              <a:rPr lang="de-DE" dirty="0">
                <a:solidFill>
                  <a:schemeClr val="bg1"/>
                </a:solidFill>
              </a:rPr>
              <a:t>…</a:t>
            </a:r>
            <a:endParaRPr lang="en-DE" dirty="0">
              <a:solidFill>
                <a:schemeClr val="bg1"/>
              </a:solidFill>
            </a:endParaRPr>
          </a:p>
        </p:txBody>
      </p:sp>
      <p:sp>
        <p:nvSpPr>
          <p:cNvPr id="12" name="TextBox 11">
            <a:extLst>
              <a:ext uri="{FF2B5EF4-FFF2-40B4-BE49-F238E27FC236}">
                <a16:creationId xmlns:a16="http://schemas.microsoft.com/office/drawing/2014/main" id="{9AE0C267-4C5B-4971-88F1-1E354A1504E0}"/>
              </a:ext>
            </a:extLst>
          </p:cNvPr>
          <p:cNvSpPr txBox="1"/>
          <p:nvPr/>
        </p:nvSpPr>
        <p:spPr>
          <a:xfrm>
            <a:off x="2613893" y="3283027"/>
            <a:ext cx="774571" cy="369332"/>
          </a:xfrm>
          <a:prstGeom prst="rect">
            <a:avLst/>
          </a:prstGeom>
          <a:noFill/>
        </p:spPr>
        <p:txBody>
          <a:bodyPr wrap="none" rtlCol="0">
            <a:spAutoFit/>
          </a:bodyPr>
          <a:lstStyle/>
          <a:p>
            <a:r>
              <a:rPr lang="de-DE" dirty="0">
                <a:solidFill>
                  <a:schemeClr val="bg1"/>
                </a:solidFill>
              </a:rPr>
              <a:t>2048²</a:t>
            </a:r>
            <a:endParaRPr lang="en-DE" dirty="0">
              <a:solidFill>
                <a:schemeClr val="bg1"/>
              </a:solidFill>
            </a:endParaRPr>
          </a:p>
        </p:txBody>
      </p:sp>
      <p:sp>
        <p:nvSpPr>
          <p:cNvPr id="13" name="TextBox 12">
            <a:extLst>
              <a:ext uri="{FF2B5EF4-FFF2-40B4-BE49-F238E27FC236}">
                <a16:creationId xmlns:a16="http://schemas.microsoft.com/office/drawing/2014/main" id="{9A122BF3-D643-4D44-A75E-E2A9CC594DF4}"/>
              </a:ext>
            </a:extLst>
          </p:cNvPr>
          <p:cNvSpPr txBox="1"/>
          <p:nvPr/>
        </p:nvSpPr>
        <p:spPr>
          <a:xfrm>
            <a:off x="4244606" y="3283027"/>
            <a:ext cx="774571" cy="369332"/>
          </a:xfrm>
          <a:prstGeom prst="rect">
            <a:avLst/>
          </a:prstGeom>
          <a:noFill/>
        </p:spPr>
        <p:txBody>
          <a:bodyPr wrap="none" rtlCol="0">
            <a:spAutoFit/>
          </a:bodyPr>
          <a:lstStyle/>
          <a:p>
            <a:r>
              <a:rPr lang="de-DE" dirty="0">
                <a:solidFill>
                  <a:schemeClr val="bg1"/>
                </a:solidFill>
              </a:rPr>
              <a:t>1024²</a:t>
            </a:r>
            <a:endParaRPr lang="en-DE" dirty="0">
              <a:solidFill>
                <a:schemeClr val="bg1"/>
              </a:solidFill>
            </a:endParaRPr>
          </a:p>
        </p:txBody>
      </p:sp>
    </p:spTree>
    <p:extLst>
      <p:ext uri="{BB962C8B-B14F-4D97-AF65-F5344CB8AC3E}">
        <p14:creationId xmlns:p14="http://schemas.microsoft.com/office/powerpoint/2010/main" val="11740074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CEC008-2269-4404-BB92-487837FF01DA}"/>
              </a:ext>
            </a:extLst>
          </p:cNvPr>
          <p:cNvSpPr>
            <a:spLocks noGrp="1"/>
          </p:cNvSpPr>
          <p:nvPr>
            <p:ph idx="1"/>
          </p:nvPr>
        </p:nvSpPr>
        <p:spPr/>
        <p:txBody>
          <a:bodyPr>
            <a:normAutofit/>
          </a:bodyPr>
          <a:lstStyle/>
          <a:p>
            <a:r>
              <a:rPr lang="de-DE" dirty="0"/>
              <a:t>Later passes are really tiny and low in occupancy</a:t>
            </a:r>
          </a:p>
          <a:p>
            <a:endParaRPr lang="de-DE" dirty="0"/>
          </a:p>
          <a:p>
            <a:endParaRPr lang="de-DE" dirty="0"/>
          </a:p>
          <a:p>
            <a:endParaRPr lang="de-DE" dirty="0"/>
          </a:p>
          <a:p>
            <a:endParaRPr lang="de-DE" dirty="0"/>
          </a:p>
          <a:p>
            <a:endParaRPr lang="de-DE" dirty="0"/>
          </a:p>
          <a:p>
            <a:endParaRPr lang="de-DE" dirty="0"/>
          </a:p>
        </p:txBody>
      </p:sp>
      <p:sp>
        <p:nvSpPr>
          <p:cNvPr id="3" name="Text Placeholder 2">
            <a:extLst>
              <a:ext uri="{FF2B5EF4-FFF2-40B4-BE49-F238E27FC236}">
                <a16:creationId xmlns:a16="http://schemas.microsoft.com/office/drawing/2014/main" id="{87BDA3B3-BCBA-4296-BE09-CEF677028644}"/>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D39A04D7-3E5F-4874-9C09-539598E71367}"/>
              </a:ext>
            </a:extLst>
          </p:cNvPr>
          <p:cNvSpPr>
            <a:spLocks noGrp="1"/>
          </p:cNvSpPr>
          <p:nvPr>
            <p:ph type="title"/>
          </p:nvPr>
        </p:nvSpPr>
        <p:spPr/>
        <p:txBody>
          <a:bodyPr/>
          <a:lstStyle/>
          <a:p>
            <a:r>
              <a:rPr lang="de-DE" dirty="0"/>
              <a:t>Pixel Shader solution</a:t>
            </a:r>
            <a:endParaRPr lang="en-DE" dirty="0"/>
          </a:p>
        </p:txBody>
      </p:sp>
      <p:pic>
        <p:nvPicPr>
          <p:cNvPr id="31" name="Picture 30">
            <a:extLst>
              <a:ext uri="{FF2B5EF4-FFF2-40B4-BE49-F238E27FC236}">
                <a16:creationId xmlns:a16="http://schemas.microsoft.com/office/drawing/2014/main" id="{FD987CB7-2ED6-4AC7-9DF0-DA7167FFC357}"/>
              </a:ext>
            </a:extLst>
          </p:cNvPr>
          <p:cNvPicPr>
            <a:picLocks noChangeAspect="1"/>
          </p:cNvPicPr>
          <p:nvPr/>
        </p:nvPicPr>
        <p:blipFill rotWithShape="1">
          <a:blip r:embed="rId2"/>
          <a:srcRect l="4493" t="15067" r="24819" b="41589"/>
          <a:stretch/>
        </p:blipFill>
        <p:spPr>
          <a:xfrm>
            <a:off x="1871166" y="2600011"/>
            <a:ext cx="5555155" cy="1845076"/>
          </a:xfrm>
          <a:prstGeom prst="rect">
            <a:avLst/>
          </a:prstGeom>
        </p:spPr>
      </p:pic>
      <p:sp>
        <p:nvSpPr>
          <p:cNvPr id="8" name="Oval 7">
            <a:extLst>
              <a:ext uri="{FF2B5EF4-FFF2-40B4-BE49-F238E27FC236}">
                <a16:creationId xmlns:a16="http://schemas.microsoft.com/office/drawing/2014/main" id="{B7154970-8815-42C6-8872-2C45D84C86A8}"/>
              </a:ext>
            </a:extLst>
          </p:cNvPr>
          <p:cNvSpPr/>
          <p:nvPr/>
        </p:nvSpPr>
        <p:spPr>
          <a:xfrm>
            <a:off x="5559415" y="2934159"/>
            <a:ext cx="1803524" cy="71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TextBox 8">
            <a:extLst>
              <a:ext uri="{FF2B5EF4-FFF2-40B4-BE49-F238E27FC236}">
                <a16:creationId xmlns:a16="http://schemas.microsoft.com/office/drawing/2014/main" id="{49AA1385-ECF7-46DC-A979-FB84D122795D}"/>
              </a:ext>
            </a:extLst>
          </p:cNvPr>
          <p:cNvSpPr txBox="1"/>
          <p:nvPr/>
        </p:nvSpPr>
        <p:spPr>
          <a:xfrm>
            <a:off x="4978955" y="3283027"/>
            <a:ext cx="415498" cy="369332"/>
          </a:xfrm>
          <a:prstGeom prst="rect">
            <a:avLst/>
          </a:prstGeom>
          <a:noFill/>
        </p:spPr>
        <p:txBody>
          <a:bodyPr wrap="none" rtlCol="0">
            <a:spAutoFit/>
          </a:bodyPr>
          <a:lstStyle/>
          <a:p>
            <a:r>
              <a:rPr lang="de-DE" dirty="0">
                <a:solidFill>
                  <a:schemeClr val="bg1"/>
                </a:solidFill>
              </a:rPr>
              <a:t>…</a:t>
            </a:r>
            <a:endParaRPr lang="en-DE" dirty="0">
              <a:solidFill>
                <a:schemeClr val="bg1"/>
              </a:solidFill>
            </a:endParaRPr>
          </a:p>
        </p:txBody>
      </p:sp>
      <p:sp>
        <p:nvSpPr>
          <p:cNvPr id="12" name="TextBox 11">
            <a:extLst>
              <a:ext uri="{FF2B5EF4-FFF2-40B4-BE49-F238E27FC236}">
                <a16:creationId xmlns:a16="http://schemas.microsoft.com/office/drawing/2014/main" id="{973B409E-C7A4-477C-80B9-7CBE30F133D7}"/>
              </a:ext>
            </a:extLst>
          </p:cNvPr>
          <p:cNvSpPr txBox="1"/>
          <p:nvPr/>
        </p:nvSpPr>
        <p:spPr>
          <a:xfrm>
            <a:off x="2613893" y="3283027"/>
            <a:ext cx="774571" cy="369332"/>
          </a:xfrm>
          <a:prstGeom prst="rect">
            <a:avLst/>
          </a:prstGeom>
          <a:noFill/>
        </p:spPr>
        <p:txBody>
          <a:bodyPr wrap="none" rtlCol="0">
            <a:spAutoFit/>
          </a:bodyPr>
          <a:lstStyle/>
          <a:p>
            <a:r>
              <a:rPr lang="de-DE" dirty="0">
                <a:solidFill>
                  <a:schemeClr val="bg1"/>
                </a:solidFill>
              </a:rPr>
              <a:t>2048²</a:t>
            </a:r>
            <a:endParaRPr lang="en-DE" dirty="0">
              <a:solidFill>
                <a:schemeClr val="bg1"/>
              </a:solidFill>
            </a:endParaRPr>
          </a:p>
        </p:txBody>
      </p:sp>
      <p:sp>
        <p:nvSpPr>
          <p:cNvPr id="13" name="TextBox 12">
            <a:extLst>
              <a:ext uri="{FF2B5EF4-FFF2-40B4-BE49-F238E27FC236}">
                <a16:creationId xmlns:a16="http://schemas.microsoft.com/office/drawing/2014/main" id="{678349E8-9B62-4624-AFF1-297157546F3F}"/>
              </a:ext>
            </a:extLst>
          </p:cNvPr>
          <p:cNvSpPr txBox="1"/>
          <p:nvPr/>
        </p:nvSpPr>
        <p:spPr>
          <a:xfrm>
            <a:off x="4244606" y="3283027"/>
            <a:ext cx="774571" cy="369332"/>
          </a:xfrm>
          <a:prstGeom prst="rect">
            <a:avLst/>
          </a:prstGeom>
          <a:noFill/>
        </p:spPr>
        <p:txBody>
          <a:bodyPr wrap="none" rtlCol="0">
            <a:spAutoFit/>
          </a:bodyPr>
          <a:lstStyle/>
          <a:p>
            <a:r>
              <a:rPr lang="de-DE" dirty="0">
                <a:solidFill>
                  <a:schemeClr val="bg1"/>
                </a:solidFill>
              </a:rPr>
              <a:t>1024²</a:t>
            </a:r>
            <a:endParaRPr lang="en-DE" dirty="0">
              <a:solidFill>
                <a:schemeClr val="bg1"/>
              </a:solidFill>
            </a:endParaRPr>
          </a:p>
        </p:txBody>
      </p:sp>
    </p:spTree>
    <p:extLst>
      <p:ext uri="{BB962C8B-B14F-4D97-AF65-F5344CB8AC3E}">
        <p14:creationId xmlns:p14="http://schemas.microsoft.com/office/powerpoint/2010/main" val="15548411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F80DE2-06DC-4C8D-ADB2-51BA70C88096}"/>
              </a:ext>
            </a:extLst>
          </p:cNvPr>
          <p:cNvSpPr>
            <a:spLocks noGrp="1"/>
          </p:cNvSpPr>
          <p:nvPr>
            <p:ph idx="1"/>
          </p:nvPr>
        </p:nvSpPr>
        <p:spPr/>
        <p:txBody>
          <a:bodyPr>
            <a:normAutofit fontScale="85000" lnSpcReduction="10000"/>
          </a:bodyPr>
          <a:lstStyle/>
          <a:p>
            <a:r>
              <a:rPr lang="de-DE" dirty="0"/>
              <a:t>Pixel shaders can only access the respective pixel in the render target</a:t>
            </a:r>
          </a:p>
          <a:p>
            <a:pPr marL="0" indent="0">
              <a:buNone/>
            </a:pPr>
            <a:r>
              <a:rPr lang="de-DE" dirty="0"/>
              <a:t>		they don‘t have access to the complete output of the pass</a:t>
            </a:r>
          </a:p>
          <a:p>
            <a:pPr marL="0" indent="0">
              <a:buNone/>
            </a:pPr>
            <a:r>
              <a:rPr lang="de-DE" dirty="0"/>
              <a:t>		we can‘t combine the computation of several levels in one pass</a:t>
            </a:r>
          </a:p>
          <a:p>
            <a:pPr marL="0" indent="0">
              <a:buNone/>
            </a:pPr>
            <a:endParaRPr lang="de-DE" dirty="0"/>
          </a:p>
          <a:p>
            <a:r>
              <a:rPr lang="de-DE" dirty="0"/>
              <a:t>This is not true for compute shaders</a:t>
            </a:r>
          </a:p>
          <a:p>
            <a:pPr marL="0" indent="0">
              <a:buNone/>
            </a:pPr>
            <a:r>
              <a:rPr lang="de-DE" dirty="0"/>
              <a:t>		can access each entry of the bound UAVs</a:t>
            </a:r>
            <a:br>
              <a:rPr lang="de-DE" dirty="0"/>
            </a:br>
            <a:r>
              <a:rPr lang="de-DE" dirty="0"/>
              <a:t>	    	(unordered access views -&gt; writable resources)</a:t>
            </a:r>
          </a:p>
          <a:p>
            <a:pPr marL="0" indent="0">
              <a:buNone/>
            </a:pPr>
            <a:r>
              <a:rPr lang="de-DE" dirty="0"/>
              <a:t>		bind all output levels as UAVs</a:t>
            </a:r>
          </a:p>
          <a:p>
            <a:pPr marL="0" indent="0">
              <a:buNone/>
            </a:pPr>
            <a:r>
              <a:rPr lang="de-DE" dirty="0"/>
              <a:t>		compute all levels in one pass</a:t>
            </a:r>
            <a:endParaRPr lang="en-DE" dirty="0"/>
          </a:p>
        </p:txBody>
      </p:sp>
      <p:sp>
        <p:nvSpPr>
          <p:cNvPr id="3" name="Text Placeholder 2">
            <a:extLst>
              <a:ext uri="{FF2B5EF4-FFF2-40B4-BE49-F238E27FC236}">
                <a16:creationId xmlns:a16="http://schemas.microsoft.com/office/drawing/2014/main" id="{5B1E2941-E565-4E48-BE05-362DB14F3C3B}"/>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294F7F4A-10DE-42EF-B92D-87C0B757879D}"/>
              </a:ext>
            </a:extLst>
          </p:cNvPr>
          <p:cNvSpPr>
            <a:spLocks noGrp="1"/>
          </p:cNvSpPr>
          <p:nvPr>
            <p:ph type="title"/>
          </p:nvPr>
        </p:nvSpPr>
        <p:spPr/>
        <p:txBody>
          <a:bodyPr/>
          <a:lstStyle/>
          <a:p>
            <a:r>
              <a:rPr lang="de-DE" dirty="0"/>
              <a:t>Compute shader solution</a:t>
            </a:r>
            <a:endParaRPr lang="en-DE" dirty="0"/>
          </a:p>
        </p:txBody>
      </p:sp>
      <p:sp>
        <p:nvSpPr>
          <p:cNvPr id="6" name="Arrow: Right 5">
            <a:extLst>
              <a:ext uri="{FF2B5EF4-FFF2-40B4-BE49-F238E27FC236}">
                <a16:creationId xmlns:a16="http://schemas.microsoft.com/office/drawing/2014/main" id="{01321BFF-9327-46E6-8C9B-1C111083C177}"/>
              </a:ext>
            </a:extLst>
          </p:cNvPr>
          <p:cNvSpPr/>
          <p:nvPr/>
        </p:nvSpPr>
        <p:spPr>
          <a:xfrm>
            <a:off x="1443905" y="1728682"/>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Arrow: Right 6">
            <a:extLst>
              <a:ext uri="{FF2B5EF4-FFF2-40B4-BE49-F238E27FC236}">
                <a16:creationId xmlns:a16="http://schemas.microsoft.com/office/drawing/2014/main" id="{322C62EF-6C57-4FBF-AECB-8D32F3FA106E}"/>
              </a:ext>
            </a:extLst>
          </p:cNvPr>
          <p:cNvSpPr/>
          <p:nvPr/>
        </p:nvSpPr>
        <p:spPr>
          <a:xfrm>
            <a:off x="1443904" y="2130525"/>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Arrow: Right 7">
            <a:extLst>
              <a:ext uri="{FF2B5EF4-FFF2-40B4-BE49-F238E27FC236}">
                <a16:creationId xmlns:a16="http://schemas.microsoft.com/office/drawing/2014/main" id="{F851D829-73B4-4203-BFC0-F7D0D8E4A9F3}"/>
              </a:ext>
            </a:extLst>
          </p:cNvPr>
          <p:cNvSpPr/>
          <p:nvPr/>
        </p:nvSpPr>
        <p:spPr>
          <a:xfrm>
            <a:off x="1443903" y="3194561"/>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Arrow: Right 8">
            <a:extLst>
              <a:ext uri="{FF2B5EF4-FFF2-40B4-BE49-F238E27FC236}">
                <a16:creationId xmlns:a16="http://schemas.microsoft.com/office/drawing/2014/main" id="{F4467D60-5ADA-40ED-80F9-A5F3C43971E0}"/>
              </a:ext>
            </a:extLst>
          </p:cNvPr>
          <p:cNvSpPr/>
          <p:nvPr/>
        </p:nvSpPr>
        <p:spPr>
          <a:xfrm>
            <a:off x="1443903" y="3751249"/>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Arrow: Right 9">
            <a:extLst>
              <a:ext uri="{FF2B5EF4-FFF2-40B4-BE49-F238E27FC236}">
                <a16:creationId xmlns:a16="http://schemas.microsoft.com/office/drawing/2014/main" id="{6E11CC3D-DF63-4183-8374-B45305548713}"/>
              </a:ext>
            </a:extLst>
          </p:cNvPr>
          <p:cNvSpPr/>
          <p:nvPr/>
        </p:nvSpPr>
        <p:spPr>
          <a:xfrm>
            <a:off x="1443902" y="4148468"/>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20427852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CEC008-2269-4404-BB92-487837FF01DA}"/>
              </a:ext>
            </a:extLst>
          </p:cNvPr>
          <p:cNvSpPr>
            <a:spLocks noGrp="1"/>
          </p:cNvSpPr>
          <p:nvPr>
            <p:ph idx="1"/>
          </p:nvPr>
        </p:nvSpPr>
        <p:spPr/>
        <p:txBody>
          <a:bodyPr>
            <a:normAutofit/>
          </a:bodyPr>
          <a:lstStyle/>
          <a:p>
            <a:r>
              <a:rPr lang="de-DE" dirty="0"/>
              <a:t>No barriers between the levels</a:t>
            </a:r>
          </a:p>
          <a:p>
            <a:r>
              <a:rPr lang="de-DE" dirty="0"/>
              <a:t>Constant occupancy over 90% of the time</a:t>
            </a:r>
          </a:p>
          <a:p>
            <a:pPr marL="0" indent="0">
              <a:buNone/>
            </a:pPr>
            <a:r>
              <a:rPr lang="de-DE" dirty="0"/>
              <a:t>	a performance gain of ~ </a:t>
            </a:r>
            <a:r>
              <a:rPr lang="de-DE"/>
              <a:t>100%!</a:t>
            </a:r>
            <a:endParaRPr lang="de-DE" dirty="0"/>
          </a:p>
          <a:p>
            <a:pPr marL="0" indent="0">
              <a:buNone/>
            </a:pPr>
            <a:endParaRPr lang="de-DE" dirty="0"/>
          </a:p>
          <a:p>
            <a:endParaRPr lang="de-DE" dirty="0"/>
          </a:p>
          <a:p>
            <a:endParaRPr lang="de-DE" dirty="0"/>
          </a:p>
          <a:p>
            <a:endParaRPr lang="de-DE" dirty="0"/>
          </a:p>
        </p:txBody>
      </p:sp>
      <p:sp>
        <p:nvSpPr>
          <p:cNvPr id="3" name="Text Placeholder 2">
            <a:extLst>
              <a:ext uri="{FF2B5EF4-FFF2-40B4-BE49-F238E27FC236}">
                <a16:creationId xmlns:a16="http://schemas.microsoft.com/office/drawing/2014/main" id="{87BDA3B3-BCBA-4296-BE09-CEF677028644}"/>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D39A04D7-3E5F-4874-9C09-539598E71367}"/>
              </a:ext>
            </a:extLst>
          </p:cNvPr>
          <p:cNvSpPr>
            <a:spLocks noGrp="1"/>
          </p:cNvSpPr>
          <p:nvPr>
            <p:ph type="title"/>
          </p:nvPr>
        </p:nvSpPr>
        <p:spPr/>
        <p:txBody>
          <a:bodyPr/>
          <a:lstStyle/>
          <a:p>
            <a:r>
              <a:rPr lang="de-DE" dirty="0"/>
              <a:t>Compute Shader solution</a:t>
            </a:r>
            <a:endParaRPr lang="en-DE" dirty="0"/>
          </a:p>
        </p:txBody>
      </p:sp>
      <p:pic>
        <p:nvPicPr>
          <p:cNvPr id="11" name="Picture 10">
            <a:extLst>
              <a:ext uri="{FF2B5EF4-FFF2-40B4-BE49-F238E27FC236}">
                <a16:creationId xmlns:a16="http://schemas.microsoft.com/office/drawing/2014/main" id="{818FA2F4-9E62-46A3-99B4-ECE1BD1A548B}"/>
              </a:ext>
            </a:extLst>
          </p:cNvPr>
          <p:cNvPicPr>
            <a:picLocks noChangeAspect="1"/>
          </p:cNvPicPr>
          <p:nvPr/>
        </p:nvPicPr>
        <p:blipFill rotWithShape="1">
          <a:blip r:embed="rId2"/>
          <a:srcRect l="2187" t="15067" r="24893" b="44933"/>
          <a:stretch/>
        </p:blipFill>
        <p:spPr>
          <a:xfrm>
            <a:off x="1379080" y="2641169"/>
            <a:ext cx="6209815" cy="1845076"/>
          </a:xfrm>
          <a:prstGeom prst="rect">
            <a:avLst/>
          </a:prstGeom>
        </p:spPr>
      </p:pic>
      <p:sp>
        <p:nvSpPr>
          <p:cNvPr id="6" name="Arrow: Right 5">
            <a:extLst>
              <a:ext uri="{FF2B5EF4-FFF2-40B4-BE49-F238E27FC236}">
                <a16:creationId xmlns:a16="http://schemas.microsoft.com/office/drawing/2014/main" id="{3F6A2F9B-D67D-4E24-90DA-4C13CE2A31B6}"/>
              </a:ext>
            </a:extLst>
          </p:cNvPr>
          <p:cNvSpPr/>
          <p:nvPr/>
        </p:nvSpPr>
        <p:spPr>
          <a:xfrm>
            <a:off x="925745" y="2353522"/>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54259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364160-ED0D-4221-A4D7-3ABAAEE67BC7}"/>
              </a:ext>
            </a:extLst>
          </p:cNvPr>
          <p:cNvSpPr>
            <a:spLocks noGrp="1"/>
          </p:cNvSpPr>
          <p:nvPr>
            <p:ph type="body" sz="quarter" idx="11"/>
          </p:nvPr>
        </p:nvSpPr>
        <p:spPr/>
        <p:txBody>
          <a:bodyPr/>
          <a:lstStyle/>
          <a:p>
            <a:r>
              <a:rPr lang="en-US" dirty="0"/>
              <a:t>Lou Kramer // 4C Prague // 2018.10.05</a:t>
            </a:r>
          </a:p>
          <a:p>
            <a:endParaRPr lang="en-DE" dirty="0"/>
          </a:p>
        </p:txBody>
      </p:sp>
      <p:grpSp>
        <p:nvGrpSpPr>
          <p:cNvPr id="5" name="Group 4">
            <a:extLst>
              <a:ext uri="{FF2B5EF4-FFF2-40B4-BE49-F238E27FC236}">
                <a16:creationId xmlns:a16="http://schemas.microsoft.com/office/drawing/2014/main" id="{4D73998D-726A-414E-AACA-034EEA40A7ED}"/>
              </a:ext>
            </a:extLst>
          </p:cNvPr>
          <p:cNvGrpSpPr/>
          <p:nvPr/>
        </p:nvGrpSpPr>
        <p:grpSpPr>
          <a:xfrm>
            <a:off x="796363" y="633413"/>
            <a:ext cx="7652312" cy="4086225"/>
            <a:chOff x="796363" y="633413"/>
            <a:chExt cx="7652312" cy="4086225"/>
          </a:xfrm>
        </p:grpSpPr>
        <p:sp>
          <p:nvSpPr>
            <p:cNvPr id="6" name="Rectangle 5">
              <a:extLst>
                <a:ext uri="{FF2B5EF4-FFF2-40B4-BE49-F238E27FC236}">
                  <a16:creationId xmlns:a16="http://schemas.microsoft.com/office/drawing/2014/main" id="{AA3EBF76-D896-4682-A162-20C56B489857}"/>
                </a:ext>
              </a:extLst>
            </p:cNvPr>
            <p:cNvSpPr/>
            <p:nvPr/>
          </p:nvSpPr>
          <p:spPr>
            <a:xfrm>
              <a:off x="1328738" y="633413"/>
              <a:ext cx="7119937" cy="40862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7" name="Group 6">
              <a:extLst>
                <a:ext uri="{FF2B5EF4-FFF2-40B4-BE49-F238E27FC236}">
                  <a16:creationId xmlns:a16="http://schemas.microsoft.com/office/drawing/2014/main" id="{FAC70EB1-5ECE-4450-B4B4-E78BF2086EBF}"/>
                </a:ext>
              </a:extLst>
            </p:cNvPr>
            <p:cNvGrpSpPr/>
            <p:nvPr/>
          </p:nvGrpSpPr>
          <p:grpSpPr>
            <a:xfrm>
              <a:off x="796363" y="718615"/>
              <a:ext cx="7388224" cy="3887138"/>
              <a:chOff x="316469" y="520161"/>
              <a:chExt cx="9741931" cy="5125485"/>
            </a:xfrm>
          </p:grpSpPr>
          <p:sp>
            <p:nvSpPr>
              <p:cNvPr id="8" name="Rectangle 7">
                <a:extLst>
                  <a:ext uri="{FF2B5EF4-FFF2-40B4-BE49-F238E27FC236}">
                    <a16:creationId xmlns:a16="http://schemas.microsoft.com/office/drawing/2014/main" id="{B165C50D-6AE3-4AF8-93BA-567795DF1CDB}"/>
                  </a:ext>
                </a:extLst>
              </p:cNvPr>
              <p:cNvSpPr/>
              <p:nvPr/>
            </p:nvSpPr>
            <p:spPr>
              <a:xfrm>
                <a:off x="5016614" y="520161"/>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Command Processor</a:t>
                </a:r>
                <a:endParaRPr lang="en-DE" sz="1600" dirty="0"/>
              </a:p>
            </p:txBody>
          </p:sp>
          <p:sp>
            <p:nvSpPr>
              <p:cNvPr id="9" name="Rectangle 8">
                <a:extLst>
                  <a:ext uri="{FF2B5EF4-FFF2-40B4-BE49-F238E27FC236}">
                    <a16:creationId xmlns:a16="http://schemas.microsoft.com/office/drawing/2014/main" id="{E06F218C-68A0-4872-B7E1-CEB1DDF90830}"/>
                  </a:ext>
                </a:extLst>
              </p:cNvPr>
              <p:cNvSpPr/>
              <p:nvPr/>
            </p:nvSpPr>
            <p:spPr>
              <a:xfrm>
                <a:off x="2233440" y="1747730"/>
                <a:ext cx="1484850" cy="922789"/>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Graphics Processor</a:t>
                </a:r>
                <a:endParaRPr lang="en-DE" sz="1600" dirty="0"/>
              </a:p>
            </p:txBody>
          </p:sp>
          <p:sp>
            <p:nvSpPr>
              <p:cNvPr id="10" name="Rectangle 9">
                <a:extLst>
                  <a:ext uri="{FF2B5EF4-FFF2-40B4-BE49-F238E27FC236}">
                    <a16:creationId xmlns:a16="http://schemas.microsoft.com/office/drawing/2014/main" id="{225224AA-F8E4-4697-B68C-7AC104F0AD54}"/>
                  </a:ext>
                </a:extLst>
              </p:cNvPr>
              <p:cNvSpPr/>
              <p:nvPr/>
            </p:nvSpPr>
            <p:spPr>
              <a:xfrm>
                <a:off x="7832757" y="1731080"/>
                <a:ext cx="1484850" cy="922789"/>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Rasterizer</a:t>
                </a:r>
                <a:endParaRPr lang="en-DE" sz="1600" dirty="0"/>
              </a:p>
            </p:txBody>
          </p:sp>
          <p:sp>
            <p:nvSpPr>
              <p:cNvPr id="11" name="Rectangle 10">
                <a:extLst>
                  <a:ext uri="{FF2B5EF4-FFF2-40B4-BE49-F238E27FC236}">
                    <a16:creationId xmlns:a16="http://schemas.microsoft.com/office/drawing/2014/main" id="{61C843AB-A7BE-4165-8278-6781BEB713F9}"/>
                  </a:ext>
                </a:extLst>
              </p:cNvPr>
              <p:cNvSpPr/>
              <p:nvPr/>
            </p:nvSpPr>
            <p:spPr>
              <a:xfrm>
                <a:off x="2591700" y="3249310"/>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Compute Unit</a:t>
                </a:r>
                <a:endParaRPr lang="en-DE" sz="1600" dirty="0"/>
              </a:p>
            </p:txBody>
          </p:sp>
          <p:sp>
            <p:nvSpPr>
              <p:cNvPr id="12" name="Rectangle 11">
                <a:extLst>
                  <a:ext uri="{FF2B5EF4-FFF2-40B4-BE49-F238E27FC236}">
                    <a16:creationId xmlns:a16="http://schemas.microsoft.com/office/drawing/2014/main" id="{85AA3E87-439D-44A3-8E4D-5404F6AB38A7}"/>
                  </a:ext>
                </a:extLst>
              </p:cNvPr>
              <p:cNvSpPr/>
              <p:nvPr/>
            </p:nvSpPr>
            <p:spPr>
              <a:xfrm>
                <a:off x="5016614" y="4722857"/>
                <a:ext cx="1484850" cy="922789"/>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Render Backend</a:t>
                </a:r>
                <a:endParaRPr lang="en-DE" sz="1600" dirty="0"/>
              </a:p>
            </p:txBody>
          </p:sp>
          <p:sp>
            <p:nvSpPr>
              <p:cNvPr id="13" name="Rectangle 12">
                <a:extLst>
                  <a:ext uri="{FF2B5EF4-FFF2-40B4-BE49-F238E27FC236}">
                    <a16:creationId xmlns:a16="http://schemas.microsoft.com/office/drawing/2014/main" id="{9F4C6D30-412B-43AA-A165-FB3A50BA48D9}"/>
                  </a:ext>
                </a:extLst>
              </p:cNvPr>
              <p:cNvSpPr/>
              <p:nvPr/>
            </p:nvSpPr>
            <p:spPr>
              <a:xfrm>
                <a:off x="316469" y="541898"/>
                <a:ext cx="1484850" cy="92278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Command buffers</a:t>
                </a:r>
                <a:endParaRPr lang="en-DE" sz="1600" dirty="0"/>
              </a:p>
            </p:txBody>
          </p:sp>
          <p:cxnSp>
            <p:nvCxnSpPr>
              <p:cNvPr id="14" name="Straight Arrow Connector 13">
                <a:extLst>
                  <a:ext uri="{FF2B5EF4-FFF2-40B4-BE49-F238E27FC236}">
                    <a16:creationId xmlns:a16="http://schemas.microsoft.com/office/drawing/2014/main" id="{4AA08204-7F90-4333-8927-088C566B86B2}"/>
                  </a:ext>
                </a:extLst>
              </p:cNvPr>
              <p:cNvCxnSpPr>
                <a:cxnSpLocks/>
                <a:stCxn id="13" idx="3"/>
                <a:endCxn id="8" idx="1"/>
              </p:cNvCxnSpPr>
              <p:nvPr/>
            </p:nvCxnSpPr>
            <p:spPr>
              <a:xfrm flipV="1">
                <a:off x="1801319" y="981556"/>
                <a:ext cx="3215295" cy="21737"/>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B9E3BF1-4867-4DE1-BD3B-E87E08702B4C}"/>
                  </a:ext>
                </a:extLst>
              </p:cNvPr>
              <p:cNvSpPr txBox="1"/>
              <p:nvPr/>
            </p:nvSpPr>
            <p:spPr>
              <a:xfrm>
                <a:off x="2584195" y="613473"/>
                <a:ext cx="2070206" cy="486992"/>
              </a:xfrm>
              <a:prstGeom prst="rect">
                <a:avLst/>
              </a:prstGeom>
              <a:noFill/>
            </p:spPr>
            <p:txBody>
              <a:bodyPr wrap="square" rtlCol="0">
                <a:spAutoFit/>
              </a:bodyPr>
              <a:lstStyle/>
              <a:p>
                <a:r>
                  <a:rPr lang="de-DE" dirty="0"/>
                  <a:t>Dispatch() …</a:t>
                </a:r>
                <a:endParaRPr lang="en-DE" dirty="0"/>
              </a:p>
            </p:txBody>
          </p:sp>
          <p:sp>
            <p:nvSpPr>
              <p:cNvPr id="16" name="Rectangle 15">
                <a:extLst>
                  <a:ext uri="{FF2B5EF4-FFF2-40B4-BE49-F238E27FC236}">
                    <a16:creationId xmlns:a16="http://schemas.microsoft.com/office/drawing/2014/main" id="{C78983CF-92C4-431F-B7DC-6CCCEB515BED}"/>
                  </a:ext>
                </a:extLst>
              </p:cNvPr>
              <p:cNvSpPr/>
              <p:nvPr/>
            </p:nvSpPr>
            <p:spPr>
              <a:xfrm>
                <a:off x="4189550" y="3249309"/>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Compute Unit</a:t>
                </a:r>
                <a:endParaRPr lang="en-DE" sz="1600" dirty="0"/>
              </a:p>
            </p:txBody>
          </p:sp>
          <p:sp>
            <p:nvSpPr>
              <p:cNvPr id="17" name="Rectangle 16">
                <a:extLst>
                  <a:ext uri="{FF2B5EF4-FFF2-40B4-BE49-F238E27FC236}">
                    <a16:creationId xmlns:a16="http://schemas.microsoft.com/office/drawing/2014/main" id="{95F42580-D03D-4AEA-BC0E-F7B9BB250A0A}"/>
                  </a:ext>
                </a:extLst>
              </p:cNvPr>
              <p:cNvSpPr/>
              <p:nvPr/>
            </p:nvSpPr>
            <p:spPr>
              <a:xfrm>
                <a:off x="5787400" y="3249877"/>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Compute Unit</a:t>
                </a:r>
                <a:endParaRPr lang="en-DE" sz="1600" dirty="0"/>
              </a:p>
            </p:txBody>
          </p:sp>
          <p:sp>
            <p:nvSpPr>
              <p:cNvPr id="18" name="TextBox 17">
                <a:extLst>
                  <a:ext uri="{FF2B5EF4-FFF2-40B4-BE49-F238E27FC236}">
                    <a16:creationId xmlns:a16="http://schemas.microsoft.com/office/drawing/2014/main" id="{75D3EC2E-8F88-4940-9E21-1DDABB02C8C0}"/>
                  </a:ext>
                </a:extLst>
              </p:cNvPr>
              <p:cNvSpPr txBox="1"/>
              <p:nvPr/>
            </p:nvSpPr>
            <p:spPr>
              <a:xfrm>
                <a:off x="1817943" y="3454628"/>
                <a:ext cx="415498" cy="369332"/>
              </a:xfrm>
              <a:prstGeom prst="rect">
                <a:avLst/>
              </a:prstGeom>
              <a:noFill/>
            </p:spPr>
            <p:txBody>
              <a:bodyPr wrap="square" rtlCol="0">
                <a:spAutoFit/>
              </a:bodyPr>
              <a:lstStyle/>
              <a:p>
                <a:r>
                  <a:rPr lang="de-DE" dirty="0"/>
                  <a:t>…</a:t>
                </a:r>
                <a:endParaRPr lang="en-DE" dirty="0"/>
              </a:p>
            </p:txBody>
          </p:sp>
          <p:sp>
            <p:nvSpPr>
              <p:cNvPr id="19" name="TextBox 18">
                <a:extLst>
                  <a:ext uri="{FF2B5EF4-FFF2-40B4-BE49-F238E27FC236}">
                    <a16:creationId xmlns:a16="http://schemas.microsoft.com/office/drawing/2014/main" id="{3DD2D939-67DE-4AE0-B605-B6EA39AA365F}"/>
                  </a:ext>
                </a:extLst>
              </p:cNvPr>
              <p:cNvSpPr txBox="1"/>
              <p:nvPr/>
            </p:nvSpPr>
            <p:spPr>
              <a:xfrm>
                <a:off x="9259236" y="3454628"/>
                <a:ext cx="415498" cy="369332"/>
              </a:xfrm>
              <a:prstGeom prst="rect">
                <a:avLst/>
              </a:prstGeom>
              <a:noFill/>
            </p:spPr>
            <p:txBody>
              <a:bodyPr wrap="square" rtlCol="0">
                <a:spAutoFit/>
              </a:bodyPr>
              <a:lstStyle/>
              <a:p>
                <a:r>
                  <a:rPr lang="de-DE" dirty="0"/>
                  <a:t>…</a:t>
                </a:r>
                <a:endParaRPr lang="en-DE" dirty="0"/>
              </a:p>
            </p:txBody>
          </p:sp>
          <p:cxnSp>
            <p:nvCxnSpPr>
              <p:cNvPr id="20" name="Straight Arrow Connector 19">
                <a:extLst>
                  <a:ext uri="{FF2B5EF4-FFF2-40B4-BE49-F238E27FC236}">
                    <a16:creationId xmlns:a16="http://schemas.microsoft.com/office/drawing/2014/main" id="{84F620F7-EEDF-4F23-A642-8460F79031A5}"/>
                  </a:ext>
                </a:extLst>
              </p:cNvPr>
              <p:cNvCxnSpPr>
                <a:cxnSpLocks/>
                <a:stCxn id="8" idx="2"/>
                <a:endCxn id="21" idx="0"/>
              </p:cNvCxnSpPr>
              <p:nvPr/>
            </p:nvCxnSpPr>
            <p:spPr>
              <a:xfrm>
                <a:off x="5759040" y="1442950"/>
                <a:ext cx="3" cy="1714082"/>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1529ADB-196A-444C-A950-8BC2F8406B97}"/>
                  </a:ext>
                </a:extLst>
              </p:cNvPr>
              <p:cNvSpPr/>
              <p:nvPr/>
            </p:nvSpPr>
            <p:spPr>
              <a:xfrm>
                <a:off x="1459685" y="3157032"/>
                <a:ext cx="8598715" cy="1107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Rectangle 21">
                <a:extLst>
                  <a:ext uri="{FF2B5EF4-FFF2-40B4-BE49-F238E27FC236}">
                    <a16:creationId xmlns:a16="http://schemas.microsoft.com/office/drawing/2014/main" id="{BA6E82F3-BE3C-4AD5-ADD0-CC5F18DE25FC}"/>
                  </a:ext>
                </a:extLst>
              </p:cNvPr>
              <p:cNvSpPr/>
              <p:nvPr/>
            </p:nvSpPr>
            <p:spPr>
              <a:xfrm>
                <a:off x="7390721" y="3249877"/>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Compute Unit</a:t>
                </a:r>
                <a:endParaRPr lang="en-DE" sz="1600" dirty="0"/>
              </a:p>
            </p:txBody>
          </p:sp>
        </p:grpSp>
      </p:grpSp>
      <p:sp>
        <p:nvSpPr>
          <p:cNvPr id="26" name="Title 3">
            <a:extLst>
              <a:ext uri="{FF2B5EF4-FFF2-40B4-BE49-F238E27FC236}">
                <a16:creationId xmlns:a16="http://schemas.microsoft.com/office/drawing/2014/main" id="{9762F56C-4378-4AB2-BA9F-94C7AC45EF4A}"/>
              </a:ext>
            </a:extLst>
          </p:cNvPr>
          <p:cNvSpPr>
            <a:spLocks noGrp="1"/>
          </p:cNvSpPr>
          <p:nvPr>
            <p:ph type="title"/>
          </p:nvPr>
        </p:nvSpPr>
        <p:spPr>
          <a:xfrm>
            <a:off x="866439" y="221989"/>
            <a:ext cx="7766360" cy="483999"/>
          </a:xfrm>
        </p:spPr>
        <p:txBody>
          <a:bodyPr/>
          <a:lstStyle/>
          <a:p>
            <a:pPr algn="r"/>
            <a:r>
              <a:rPr lang="de-DE" dirty="0"/>
              <a:t>On the hardware-side</a:t>
            </a:r>
            <a:endParaRPr lang="en-DE" dirty="0"/>
          </a:p>
        </p:txBody>
      </p:sp>
    </p:spTree>
    <p:extLst>
      <p:ext uri="{BB962C8B-B14F-4D97-AF65-F5344CB8AC3E}">
        <p14:creationId xmlns:p14="http://schemas.microsoft.com/office/powerpoint/2010/main" val="27456401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B25627-5813-4F50-B7FE-4390FDDCF9CE}"/>
              </a:ext>
            </a:extLst>
          </p:cNvPr>
          <p:cNvSpPr>
            <a:spLocks noGrp="1"/>
          </p:cNvSpPr>
          <p:nvPr>
            <p:ph idx="1"/>
          </p:nvPr>
        </p:nvSpPr>
        <p:spPr/>
        <p:txBody>
          <a:bodyPr/>
          <a:lstStyle/>
          <a:p>
            <a:r>
              <a:rPr lang="de-DE" sz="1600" dirty="0"/>
              <a:t>Since we want to avoid cross compute unit communication, we let each thread group operate independently on a sub-square of the input texture</a:t>
            </a:r>
          </a:p>
          <a:p>
            <a:endParaRPr lang="de-DE" dirty="0"/>
          </a:p>
          <a:p>
            <a:endParaRPr lang="de-DE" dirty="0"/>
          </a:p>
          <a:p>
            <a:endParaRPr lang="de-DE" dirty="0"/>
          </a:p>
          <a:p>
            <a:endParaRPr lang="de-DE" dirty="0"/>
          </a:p>
          <a:p>
            <a:endParaRPr lang="en-DE" dirty="0"/>
          </a:p>
        </p:txBody>
      </p:sp>
      <p:sp>
        <p:nvSpPr>
          <p:cNvPr id="3" name="Text Placeholder 2">
            <a:extLst>
              <a:ext uri="{FF2B5EF4-FFF2-40B4-BE49-F238E27FC236}">
                <a16:creationId xmlns:a16="http://schemas.microsoft.com/office/drawing/2014/main" id="{2A093ACB-CECB-4F4C-9738-6ED7CA37218C}"/>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1EBBB494-DBCC-41A8-93E2-6A9E816F010D}"/>
              </a:ext>
            </a:extLst>
          </p:cNvPr>
          <p:cNvSpPr>
            <a:spLocks noGrp="1"/>
          </p:cNvSpPr>
          <p:nvPr>
            <p:ph type="title"/>
          </p:nvPr>
        </p:nvSpPr>
        <p:spPr/>
        <p:txBody>
          <a:bodyPr/>
          <a:lstStyle/>
          <a:p>
            <a:r>
              <a:rPr lang="de-DE" dirty="0"/>
              <a:t>Compute shader solution</a:t>
            </a:r>
            <a:endParaRPr lang="en-DE" dirty="0"/>
          </a:p>
        </p:txBody>
      </p:sp>
      <p:grpSp>
        <p:nvGrpSpPr>
          <p:cNvPr id="71" name="Group 70">
            <a:extLst>
              <a:ext uri="{FF2B5EF4-FFF2-40B4-BE49-F238E27FC236}">
                <a16:creationId xmlns:a16="http://schemas.microsoft.com/office/drawing/2014/main" id="{C9E186B6-AE92-40CF-9ACD-630ED359AEDE}"/>
              </a:ext>
            </a:extLst>
          </p:cNvPr>
          <p:cNvGrpSpPr/>
          <p:nvPr/>
        </p:nvGrpSpPr>
        <p:grpSpPr>
          <a:xfrm>
            <a:off x="430008" y="2073278"/>
            <a:ext cx="2618882" cy="2618882"/>
            <a:chOff x="4869805" y="1901860"/>
            <a:chExt cx="2880000" cy="2880000"/>
          </a:xfrm>
        </p:grpSpPr>
        <p:sp>
          <p:nvSpPr>
            <p:cNvPr id="6" name="Rectangle 5">
              <a:extLst>
                <a:ext uri="{FF2B5EF4-FFF2-40B4-BE49-F238E27FC236}">
                  <a16:creationId xmlns:a16="http://schemas.microsoft.com/office/drawing/2014/main" id="{D4C429F0-3918-41C8-8141-C55474A44227}"/>
                </a:ext>
              </a:extLst>
            </p:cNvPr>
            <p:cNvSpPr/>
            <p:nvPr/>
          </p:nvSpPr>
          <p:spPr>
            <a:xfrm>
              <a:off x="4869805" y="1901860"/>
              <a:ext cx="2880000" cy="288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 name="Rectangle 6">
              <a:extLst>
                <a:ext uri="{FF2B5EF4-FFF2-40B4-BE49-F238E27FC236}">
                  <a16:creationId xmlns:a16="http://schemas.microsoft.com/office/drawing/2014/main" id="{148787F5-3CEE-4E27-9F5C-2CBC1E70B937}"/>
                </a:ext>
              </a:extLst>
            </p:cNvPr>
            <p:cNvSpPr/>
            <p:nvPr/>
          </p:nvSpPr>
          <p:spPr>
            <a:xfrm>
              <a:off x="4869805" y="1901860"/>
              <a:ext cx="360000" cy="36000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1A1FC902-3210-43EF-87D2-E259739244C1}"/>
                </a:ext>
              </a:extLst>
            </p:cNvPr>
            <p:cNvSpPr/>
            <p:nvPr/>
          </p:nvSpPr>
          <p:spPr>
            <a:xfrm>
              <a:off x="5229805" y="190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Rectangle 8">
              <a:extLst>
                <a:ext uri="{FF2B5EF4-FFF2-40B4-BE49-F238E27FC236}">
                  <a16:creationId xmlns:a16="http://schemas.microsoft.com/office/drawing/2014/main" id="{C3EADF06-22D5-47D6-8D23-38F4B80659F1}"/>
                </a:ext>
              </a:extLst>
            </p:cNvPr>
            <p:cNvSpPr/>
            <p:nvPr/>
          </p:nvSpPr>
          <p:spPr>
            <a:xfrm>
              <a:off x="5589805" y="190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Rectangle 9">
              <a:extLst>
                <a:ext uri="{FF2B5EF4-FFF2-40B4-BE49-F238E27FC236}">
                  <a16:creationId xmlns:a16="http://schemas.microsoft.com/office/drawing/2014/main" id="{FCCAF9EF-B5A1-4E29-9DF3-7AB93263622F}"/>
                </a:ext>
              </a:extLst>
            </p:cNvPr>
            <p:cNvSpPr/>
            <p:nvPr/>
          </p:nvSpPr>
          <p:spPr>
            <a:xfrm>
              <a:off x="5949805" y="190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Rectangle 10">
              <a:extLst>
                <a:ext uri="{FF2B5EF4-FFF2-40B4-BE49-F238E27FC236}">
                  <a16:creationId xmlns:a16="http://schemas.microsoft.com/office/drawing/2014/main" id="{B82ED7B6-228B-4FE4-91BA-55C965F03D3D}"/>
                </a:ext>
              </a:extLst>
            </p:cNvPr>
            <p:cNvSpPr/>
            <p:nvPr/>
          </p:nvSpPr>
          <p:spPr>
            <a:xfrm>
              <a:off x="6309805" y="190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Rectangle 11">
              <a:extLst>
                <a:ext uri="{FF2B5EF4-FFF2-40B4-BE49-F238E27FC236}">
                  <a16:creationId xmlns:a16="http://schemas.microsoft.com/office/drawing/2014/main" id="{23789CE5-F280-4513-BBB4-36B52472FD0D}"/>
                </a:ext>
              </a:extLst>
            </p:cNvPr>
            <p:cNvSpPr/>
            <p:nvPr/>
          </p:nvSpPr>
          <p:spPr>
            <a:xfrm>
              <a:off x="6669805" y="190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Rectangle 12">
              <a:extLst>
                <a:ext uri="{FF2B5EF4-FFF2-40B4-BE49-F238E27FC236}">
                  <a16:creationId xmlns:a16="http://schemas.microsoft.com/office/drawing/2014/main" id="{A5BF97D2-1BB3-40A2-89AA-295A4DEE79E4}"/>
                </a:ext>
              </a:extLst>
            </p:cNvPr>
            <p:cNvSpPr/>
            <p:nvPr/>
          </p:nvSpPr>
          <p:spPr>
            <a:xfrm>
              <a:off x="7029805" y="190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Rectangle 13">
              <a:extLst>
                <a:ext uri="{FF2B5EF4-FFF2-40B4-BE49-F238E27FC236}">
                  <a16:creationId xmlns:a16="http://schemas.microsoft.com/office/drawing/2014/main" id="{72324E5E-5C8C-4902-9BDA-7A62BE211C7D}"/>
                </a:ext>
              </a:extLst>
            </p:cNvPr>
            <p:cNvSpPr/>
            <p:nvPr/>
          </p:nvSpPr>
          <p:spPr>
            <a:xfrm>
              <a:off x="7389805" y="190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Rectangle 14">
              <a:extLst>
                <a:ext uri="{FF2B5EF4-FFF2-40B4-BE49-F238E27FC236}">
                  <a16:creationId xmlns:a16="http://schemas.microsoft.com/office/drawing/2014/main" id="{96936A5E-0F24-4743-A275-99BF8112CD15}"/>
                </a:ext>
              </a:extLst>
            </p:cNvPr>
            <p:cNvSpPr/>
            <p:nvPr/>
          </p:nvSpPr>
          <p:spPr>
            <a:xfrm>
              <a:off x="4869805" y="226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Rectangle 15">
              <a:extLst>
                <a:ext uri="{FF2B5EF4-FFF2-40B4-BE49-F238E27FC236}">
                  <a16:creationId xmlns:a16="http://schemas.microsoft.com/office/drawing/2014/main" id="{D7707938-DF05-4A82-AADB-9C8CCE5AD3E6}"/>
                </a:ext>
              </a:extLst>
            </p:cNvPr>
            <p:cNvSpPr/>
            <p:nvPr/>
          </p:nvSpPr>
          <p:spPr>
            <a:xfrm>
              <a:off x="5229805" y="226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Rectangle 16">
              <a:extLst>
                <a:ext uri="{FF2B5EF4-FFF2-40B4-BE49-F238E27FC236}">
                  <a16:creationId xmlns:a16="http://schemas.microsoft.com/office/drawing/2014/main" id="{B15B89AC-91F0-43C2-A645-C605C3BA100A}"/>
                </a:ext>
              </a:extLst>
            </p:cNvPr>
            <p:cNvSpPr/>
            <p:nvPr/>
          </p:nvSpPr>
          <p:spPr>
            <a:xfrm>
              <a:off x="5589805" y="226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Rectangle 17">
              <a:extLst>
                <a:ext uri="{FF2B5EF4-FFF2-40B4-BE49-F238E27FC236}">
                  <a16:creationId xmlns:a16="http://schemas.microsoft.com/office/drawing/2014/main" id="{0D8FAE04-F08A-4589-BC68-F2994EEE34C7}"/>
                </a:ext>
              </a:extLst>
            </p:cNvPr>
            <p:cNvSpPr/>
            <p:nvPr/>
          </p:nvSpPr>
          <p:spPr>
            <a:xfrm>
              <a:off x="5949805" y="226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Rectangle 18">
              <a:extLst>
                <a:ext uri="{FF2B5EF4-FFF2-40B4-BE49-F238E27FC236}">
                  <a16:creationId xmlns:a16="http://schemas.microsoft.com/office/drawing/2014/main" id="{0AE607B1-5C68-47EF-B630-19529B1D5822}"/>
                </a:ext>
              </a:extLst>
            </p:cNvPr>
            <p:cNvSpPr/>
            <p:nvPr/>
          </p:nvSpPr>
          <p:spPr>
            <a:xfrm>
              <a:off x="6309805" y="226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Rectangle 19">
              <a:extLst>
                <a:ext uri="{FF2B5EF4-FFF2-40B4-BE49-F238E27FC236}">
                  <a16:creationId xmlns:a16="http://schemas.microsoft.com/office/drawing/2014/main" id="{E285252B-9514-404B-9F06-0FB902810DCA}"/>
                </a:ext>
              </a:extLst>
            </p:cNvPr>
            <p:cNvSpPr/>
            <p:nvPr/>
          </p:nvSpPr>
          <p:spPr>
            <a:xfrm>
              <a:off x="6669805" y="226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Rectangle 20">
              <a:extLst>
                <a:ext uri="{FF2B5EF4-FFF2-40B4-BE49-F238E27FC236}">
                  <a16:creationId xmlns:a16="http://schemas.microsoft.com/office/drawing/2014/main" id="{6D4C6BAB-2E36-4F1D-BAF5-D7FFA70D254F}"/>
                </a:ext>
              </a:extLst>
            </p:cNvPr>
            <p:cNvSpPr/>
            <p:nvPr/>
          </p:nvSpPr>
          <p:spPr>
            <a:xfrm>
              <a:off x="7029805" y="226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Rectangle 21">
              <a:extLst>
                <a:ext uri="{FF2B5EF4-FFF2-40B4-BE49-F238E27FC236}">
                  <a16:creationId xmlns:a16="http://schemas.microsoft.com/office/drawing/2014/main" id="{DD4E5CDA-91BD-4C2A-A104-D3CCBF3FF455}"/>
                </a:ext>
              </a:extLst>
            </p:cNvPr>
            <p:cNvSpPr/>
            <p:nvPr/>
          </p:nvSpPr>
          <p:spPr>
            <a:xfrm>
              <a:off x="7389805" y="226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Rectangle 22">
              <a:extLst>
                <a:ext uri="{FF2B5EF4-FFF2-40B4-BE49-F238E27FC236}">
                  <a16:creationId xmlns:a16="http://schemas.microsoft.com/office/drawing/2014/main" id="{86A5EB73-BF67-4EE4-84BF-82ED40AB2986}"/>
                </a:ext>
              </a:extLst>
            </p:cNvPr>
            <p:cNvSpPr/>
            <p:nvPr/>
          </p:nvSpPr>
          <p:spPr>
            <a:xfrm>
              <a:off x="4869805" y="2609008"/>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 name="Rectangle 23">
              <a:extLst>
                <a:ext uri="{FF2B5EF4-FFF2-40B4-BE49-F238E27FC236}">
                  <a16:creationId xmlns:a16="http://schemas.microsoft.com/office/drawing/2014/main" id="{54F6900E-5B7A-4611-8EE9-A32C490F8ABB}"/>
                </a:ext>
              </a:extLst>
            </p:cNvPr>
            <p:cNvSpPr/>
            <p:nvPr/>
          </p:nvSpPr>
          <p:spPr>
            <a:xfrm>
              <a:off x="5229805" y="2609008"/>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Rectangle 24">
              <a:extLst>
                <a:ext uri="{FF2B5EF4-FFF2-40B4-BE49-F238E27FC236}">
                  <a16:creationId xmlns:a16="http://schemas.microsoft.com/office/drawing/2014/main" id="{67CCDE95-2D01-4739-8307-D2B358AECE6A}"/>
                </a:ext>
              </a:extLst>
            </p:cNvPr>
            <p:cNvSpPr/>
            <p:nvPr/>
          </p:nvSpPr>
          <p:spPr>
            <a:xfrm>
              <a:off x="5589805" y="2609008"/>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 name="Rectangle 25">
              <a:extLst>
                <a:ext uri="{FF2B5EF4-FFF2-40B4-BE49-F238E27FC236}">
                  <a16:creationId xmlns:a16="http://schemas.microsoft.com/office/drawing/2014/main" id="{22B1F31C-D379-4647-8BA1-07EFBC016D34}"/>
                </a:ext>
              </a:extLst>
            </p:cNvPr>
            <p:cNvSpPr/>
            <p:nvPr/>
          </p:nvSpPr>
          <p:spPr>
            <a:xfrm>
              <a:off x="5949805" y="2609008"/>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Rectangle 26">
              <a:extLst>
                <a:ext uri="{FF2B5EF4-FFF2-40B4-BE49-F238E27FC236}">
                  <a16:creationId xmlns:a16="http://schemas.microsoft.com/office/drawing/2014/main" id="{5ABB2FDC-9F7C-4EC3-A35A-DCD7AC228554}"/>
                </a:ext>
              </a:extLst>
            </p:cNvPr>
            <p:cNvSpPr/>
            <p:nvPr/>
          </p:nvSpPr>
          <p:spPr>
            <a:xfrm>
              <a:off x="6309805" y="2609008"/>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 name="Rectangle 27">
              <a:extLst>
                <a:ext uri="{FF2B5EF4-FFF2-40B4-BE49-F238E27FC236}">
                  <a16:creationId xmlns:a16="http://schemas.microsoft.com/office/drawing/2014/main" id="{2170DCE4-C1F3-4A88-8C22-CDBF1D1353D5}"/>
                </a:ext>
              </a:extLst>
            </p:cNvPr>
            <p:cNvSpPr/>
            <p:nvPr/>
          </p:nvSpPr>
          <p:spPr>
            <a:xfrm>
              <a:off x="6669805" y="2609008"/>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 name="Rectangle 28">
              <a:extLst>
                <a:ext uri="{FF2B5EF4-FFF2-40B4-BE49-F238E27FC236}">
                  <a16:creationId xmlns:a16="http://schemas.microsoft.com/office/drawing/2014/main" id="{0C4304A6-31D0-45BF-B25D-CD897B0A7FC6}"/>
                </a:ext>
              </a:extLst>
            </p:cNvPr>
            <p:cNvSpPr/>
            <p:nvPr/>
          </p:nvSpPr>
          <p:spPr>
            <a:xfrm>
              <a:off x="7029805" y="2609008"/>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 name="Rectangle 29">
              <a:extLst>
                <a:ext uri="{FF2B5EF4-FFF2-40B4-BE49-F238E27FC236}">
                  <a16:creationId xmlns:a16="http://schemas.microsoft.com/office/drawing/2014/main" id="{567279F9-18B3-4E1F-ADCC-9F90175D14CB}"/>
                </a:ext>
              </a:extLst>
            </p:cNvPr>
            <p:cNvSpPr/>
            <p:nvPr/>
          </p:nvSpPr>
          <p:spPr>
            <a:xfrm>
              <a:off x="7389805" y="2609008"/>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 name="Rectangle 30">
              <a:extLst>
                <a:ext uri="{FF2B5EF4-FFF2-40B4-BE49-F238E27FC236}">
                  <a16:creationId xmlns:a16="http://schemas.microsoft.com/office/drawing/2014/main" id="{B049E4D6-4E66-4597-A373-428A994DAE13}"/>
                </a:ext>
              </a:extLst>
            </p:cNvPr>
            <p:cNvSpPr/>
            <p:nvPr/>
          </p:nvSpPr>
          <p:spPr>
            <a:xfrm>
              <a:off x="4869805" y="2974367"/>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 name="Rectangle 31">
              <a:extLst>
                <a:ext uri="{FF2B5EF4-FFF2-40B4-BE49-F238E27FC236}">
                  <a16:creationId xmlns:a16="http://schemas.microsoft.com/office/drawing/2014/main" id="{7024F2BB-498E-40A8-8A28-918EE563F593}"/>
                </a:ext>
              </a:extLst>
            </p:cNvPr>
            <p:cNvSpPr/>
            <p:nvPr/>
          </p:nvSpPr>
          <p:spPr>
            <a:xfrm>
              <a:off x="5229805" y="2974367"/>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 name="Rectangle 32">
              <a:extLst>
                <a:ext uri="{FF2B5EF4-FFF2-40B4-BE49-F238E27FC236}">
                  <a16:creationId xmlns:a16="http://schemas.microsoft.com/office/drawing/2014/main" id="{AA0D7333-F595-40E3-ABEF-ABC1F9DD5C83}"/>
                </a:ext>
              </a:extLst>
            </p:cNvPr>
            <p:cNvSpPr/>
            <p:nvPr/>
          </p:nvSpPr>
          <p:spPr>
            <a:xfrm>
              <a:off x="5589805" y="2974367"/>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 name="Rectangle 33">
              <a:extLst>
                <a:ext uri="{FF2B5EF4-FFF2-40B4-BE49-F238E27FC236}">
                  <a16:creationId xmlns:a16="http://schemas.microsoft.com/office/drawing/2014/main" id="{4EFFB829-A32F-42BE-8914-A1E1F723D45E}"/>
                </a:ext>
              </a:extLst>
            </p:cNvPr>
            <p:cNvSpPr/>
            <p:nvPr/>
          </p:nvSpPr>
          <p:spPr>
            <a:xfrm>
              <a:off x="5949805" y="2974367"/>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5" name="Rectangle 34">
              <a:extLst>
                <a:ext uri="{FF2B5EF4-FFF2-40B4-BE49-F238E27FC236}">
                  <a16:creationId xmlns:a16="http://schemas.microsoft.com/office/drawing/2014/main" id="{DAF15717-919C-4D97-AE04-E29A50B9044B}"/>
                </a:ext>
              </a:extLst>
            </p:cNvPr>
            <p:cNvSpPr/>
            <p:nvPr/>
          </p:nvSpPr>
          <p:spPr>
            <a:xfrm>
              <a:off x="6309805" y="2974367"/>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Rectangle 35">
              <a:extLst>
                <a:ext uri="{FF2B5EF4-FFF2-40B4-BE49-F238E27FC236}">
                  <a16:creationId xmlns:a16="http://schemas.microsoft.com/office/drawing/2014/main" id="{1F13309B-2271-4529-959E-B89CAC866144}"/>
                </a:ext>
              </a:extLst>
            </p:cNvPr>
            <p:cNvSpPr/>
            <p:nvPr/>
          </p:nvSpPr>
          <p:spPr>
            <a:xfrm>
              <a:off x="6669805" y="2974367"/>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7" name="Rectangle 36">
              <a:extLst>
                <a:ext uri="{FF2B5EF4-FFF2-40B4-BE49-F238E27FC236}">
                  <a16:creationId xmlns:a16="http://schemas.microsoft.com/office/drawing/2014/main" id="{9FA2F556-82D0-4B4C-A1C9-E4A255118553}"/>
                </a:ext>
              </a:extLst>
            </p:cNvPr>
            <p:cNvSpPr/>
            <p:nvPr/>
          </p:nvSpPr>
          <p:spPr>
            <a:xfrm>
              <a:off x="7029805" y="2974367"/>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8" name="Rectangle 37">
              <a:extLst>
                <a:ext uri="{FF2B5EF4-FFF2-40B4-BE49-F238E27FC236}">
                  <a16:creationId xmlns:a16="http://schemas.microsoft.com/office/drawing/2014/main" id="{38073A0E-E912-4B8E-9881-8995FDFA8BAD}"/>
                </a:ext>
              </a:extLst>
            </p:cNvPr>
            <p:cNvSpPr/>
            <p:nvPr/>
          </p:nvSpPr>
          <p:spPr>
            <a:xfrm>
              <a:off x="7389805" y="2974367"/>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9" name="Rectangle 38">
              <a:extLst>
                <a:ext uri="{FF2B5EF4-FFF2-40B4-BE49-F238E27FC236}">
                  <a16:creationId xmlns:a16="http://schemas.microsoft.com/office/drawing/2014/main" id="{5B53FA47-AE98-4E5C-A460-9F209E162E45}"/>
                </a:ext>
              </a:extLst>
            </p:cNvPr>
            <p:cNvSpPr/>
            <p:nvPr/>
          </p:nvSpPr>
          <p:spPr>
            <a:xfrm>
              <a:off x="4869805" y="3336921"/>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0" name="Rectangle 39">
              <a:extLst>
                <a:ext uri="{FF2B5EF4-FFF2-40B4-BE49-F238E27FC236}">
                  <a16:creationId xmlns:a16="http://schemas.microsoft.com/office/drawing/2014/main" id="{57E84F1F-55F9-43EB-86C1-F9C8381FC72E}"/>
                </a:ext>
              </a:extLst>
            </p:cNvPr>
            <p:cNvSpPr/>
            <p:nvPr/>
          </p:nvSpPr>
          <p:spPr>
            <a:xfrm>
              <a:off x="5229805" y="3336921"/>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1" name="Rectangle 40">
              <a:extLst>
                <a:ext uri="{FF2B5EF4-FFF2-40B4-BE49-F238E27FC236}">
                  <a16:creationId xmlns:a16="http://schemas.microsoft.com/office/drawing/2014/main" id="{7B441B78-20FD-4A64-AF09-CF20335C56B5}"/>
                </a:ext>
              </a:extLst>
            </p:cNvPr>
            <p:cNvSpPr/>
            <p:nvPr/>
          </p:nvSpPr>
          <p:spPr>
            <a:xfrm>
              <a:off x="5589805" y="3336921"/>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2" name="Rectangle 41">
              <a:extLst>
                <a:ext uri="{FF2B5EF4-FFF2-40B4-BE49-F238E27FC236}">
                  <a16:creationId xmlns:a16="http://schemas.microsoft.com/office/drawing/2014/main" id="{BA2DCB1F-5621-4AE2-8875-4C180E4BBFB6}"/>
                </a:ext>
              </a:extLst>
            </p:cNvPr>
            <p:cNvSpPr/>
            <p:nvPr/>
          </p:nvSpPr>
          <p:spPr>
            <a:xfrm>
              <a:off x="5949805" y="3336921"/>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3" name="Rectangle 42">
              <a:extLst>
                <a:ext uri="{FF2B5EF4-FFF2-40B4-BE49-F238E27FC236}">
                  <a16:creationId xmlns:a16="http://schemas.microsoft.com/office/drawing/2014/main" id="{0DCD1F0F-8DCE-4741-B6E5-4692C1879B0F}"/>
                </a:ext>
              </a:extLst>
            </p:cNvPr>
            <p:cNvSpPr/>
            <p:nvPr/>
          </p:nvSpPr>
          <p:spPr>
            <a:xfrm>
              <a:off x="6309805" y="3336921"/>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4" name="Rectangle 43">
              <a:extLst>
                <a:ext uri="{FF2B5EF4-FFF2-40B4-BE49-F238E27FC236}">
                  <a16:creationId xmlns:a16="http://schemas.microsoft.com/office/drawing/2014/main" id="{A2FEAE09-AF65-4BAD-A7EF-D4A235560A2C}"/>
                </a:ext>
              </a:extLst>
            </p:cNvPr>
            <p:cNvSpPr/>
            <p:nvPr/>
          </p:nvSpPr>
          <p:spPr>
            <a:xfrm>
              <a:off x="6669805" y="3336921"/>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5" name="Rectangle 44">
              <a:extLst>
                <a:ext uri="{FF2B5EF4-FFF2-40B4-BE49-F238E27FC236}">
                  <a16:creationId xmlns:a16="http://schemas.microsoft.com/office/drawing/2014/main" id="{35023465-BD48-4D68-9EDF-63311D2F0888}"/>
                </a:ext>
              </a:extLst>
            </p:cNvPr>
            <p:cNvSpPr/>
            <p:nvPr/>
          </p:nvSpPr>
          <p:spPr>
            <a:xfrm>
              <a:off x="7029805" y="3336921"/>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6" name="Rectangle 45">
              <a:extLst>
                <a:ext uri="{FF2B5EF4-FFF2-40B4-BE49-F238E27FC236}">
                  <a16:creationId xmlns:a16="http://schemas.microsoft.com/office/drawing/2014/main" id="{0123088D-BDF6-41BB-AA28-878DC67E9BC6}"/>
                </a:ext>
              </a:extLst>
            </p:cNvPr>
            <p:cNvSpPr/>
            <p:nvPr/>
          </p:nvSpPr>
          <p:spPr>
            <a:xfrm>
              <a:off x="7389805" y="3336921"/>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7" name="Rectangle 46">
              <a:extLst>
                <a:ext uri="{FF2B5EF4-FFF2-40B4-BE49-F238E27FC236}">
                  <a16:creationId xmlns:a16="http://schemas.microsoft.com/office/drawing/2014/main" id="{9ADE0976-2086-4E06-A3AA-B74A13B6D2DE}"/>
                </a:ext>
              </a:extLst>
            </p:cNvPr>
            <p:cNvSpPr/>
            <p:nvPr/>
          </p:nvSpPr>
          <p:spPr>
            <a:xfrm>
              <a:off x="4869805" y="3691644"/>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8" name="Rectangle 47">
              <a:extLst>
                <a:ext uri="{FF2B5EF4-FFF2-40B4-BE49-F238E27FC236}">
                  <a16:creationId xmlns:a16="http://schemas.microsoft.com/office/drawing/2014/main" id="{A9CEDFA9-5FDC-4368-B851-A82A75E8C318}"/>
                </a:ext>
              </a:extLst>
            </p:cNvPr>
            <p:cNvSpPr/>
            <p:nvPr/>
          </p:nvSpPr>
          <p:spPr>
            <a:xfrm>
              <a:off x="5229805" y="3691644"/>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9" name="Rectangle 48">
              <a:extLst>
                <a:ext uri="{FF2B5EF4-FFF2-40B4-BE49-F238E27FC236}">
                  <a16:creationId xmlns:a16="http://schemas.microsoft.com/office/drawing/2014/main" id="{AE620587-AB14-413E-86EB-8108C3307F83}"/>
                </a:ext>
              </a:extLst>
            </p:cNvPr>
            <p:cNvSpPr/>
            <p:nvPr/>
          </p:nvSpPr>
          <p:spPr>
            <a:xfrm>
              <a:off x="5589805" y="3691644"/>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0" name="Rectangle 49">
              <a:extLst>
                <a:ext uri="{FF2B5EF4-FFF2-40B4-BE49-F238E27FC236}">
                  <a16:creationId xmlns:a16="http://schemas.microsoft.com/office/drawing/2014/main" id="{EE498372-AF72-4FAD-BAFA-B4FD85DE1E8D}"/>
                </a:ext>
              </a:extLst>
            </p:cNvPr>
            <p:cNvSpPr/>
            <p:nvPr/>
          </p:nvSpPr>
          <p:spPr>
            <a:xfrm>
              <a:off x="5949805" y="3691644"/>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1" name="Rectangle 50">
              <a:extLst>
                <a:ext uri="{FF2B5EF4-FFF2-40B4-BE49-F238E27FC236}">
                  <a16:creationId xmlns:a16="http://schemas.microsoft.com/office/drawing/2014/main" id="{78761763-7B2F-424A-B476-0C439DC96D38}"/>
                </a:ext>
              </a:extLst>
            </p:cNvPr>
            <p:cNvSpPr/>
            <p:nvPr/>
          </p:nvSpPr>
          <p:spPr>
            <a:xfrm>
              <a:off x="6309805" y="3691644"/>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2" name="Rectangle 51">
              <a:extLst>
                <a:ext uri="{FF2B5EF4-FFF2-40B4-BE49-F238E27FC236}">
                  <a16:creationId xmlns:a16="http://schemas.microsoft.com/office/drawing/2014/main" id="{375E423B-C8F7-4F00-8451-3615BA1D091B}"/>
                </a:ext>
              </a:extLst>
            </p:cNvPr>
            <p:cNvSpPr/>
            <p:nvPr/>
          </p:nvSpPr>
          <p:spPr>
            <a:xfrm>
              <a:off x="6669805" y="3691644"/>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3" name="Rectangle 52">
              <a:extLst>
                <a:ext uri="{FF2B5EF4-FFF2-40B4-BE49-F238E27FC236}">
                  <a16:creationId xmlns:a16="http://schemas.microsoft.com/office/drawing/2014/main" id="{FFE8F9A5-E0B2-477A-A27A-39528667B5CD}"/>
                </a:ext>
              </a:extLst>
            </p:cNvPr>
            <p:cNvSpPr/>
            <p:nvPr/>
          </p:nvSpPr>
          <p:spPr>
            <a:xfrm>
              <a:off x="7029805" y="3691644"/>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4" name="Rectangle 53">
              <a:extLst>
                <a:ext uri="{FF2B5EF4-FFF2-40B4-BE49-F238E27FC236}">
                  <a16:creationId xmlns:a16="http://schemas.microsoft.com/office/drawing/2014/main" id="{CD858520-8F15-4F06-B043-15796D4AEAF0}"/>
                </a:ext>
              </a:extLst>
            </p:cNvPr>
            <p:cNvSpPr/>
            <p:nvPr/>
          </p:nvSpPr>
          <p:spPr>
            <a:xfrm>
              <a:off x="7389805" y="3691644"/>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5" name="Rectangle 54">
              <a:extLst>
                <a:ext uri="{FF2B5EF4-FFF2-40B4-BE49-F238E27FC236}">
                  <a16:creationId xmlns:a16="http://schemas.microsoft.com/office/drawing/2014/main" id="{94BD3DEC-365C-44C9-BA92-187DC4BBE678}"/>
                </a:ext>
              </a:extLst>
            </p:cNvPr>
            <p:cNvSpPr/>
            <p:nvPr/>
          </p:nvSpPr>
          <p:spPr>
            <a:xfrm>
              <a:off x="4869805" y="4056752"/>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6" name="Rectangle 55">
              <a:extLst>
                <a:ext uri="{FF2B5EF4-FFF2-40B4-BE49-F238E27FC236}">
                  <a16:creationId xmlns:a16="http://schemas.microsoft.com/office/drawing/2014/main" id="{3542E0F0-977D-422C-B941-93C0F2E04C2E}"/>
                </a:ext>
              </a:extLst>
            </p:cNvPr>
            <p:cNvSpPr/>
            <p:nvPr/>
          </p:nvSpPr>
          <p:spPr>
            <a:xfrm>
              <a:off x="5229805" y="4056752"/>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7" name="Rectangle 56">
              <a:extLst>
                <a:ext uri="{FF2B5EF4-FFF2-40B4-BE49-F238E27FC236}">
                  <a16:creationId xmlns:a16="http://schemas.microsoft.com/office/drawing/2014/main" id="{5B3104D3-601B-470B-87AD-27851A797C9D}"/>
                </a:ext>
              </a:extLst>
            </p:cNvPr>
            <p:cNvSpPr/>
            <p:nvPr/>
          </p:nvSpPr>
          <p:spPr>
            <a:xfrm>
              <a:off x="5589805" y="4056752"/>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8" name="Rectangle 57">
              <a:extLst>
                <a:ext uri="{FF2B5EF4-FFF2-40B4-BE49-F238E27FC236}">
                  <a16:creationId xmlns:a16="http://schemas.microsoft.com/office/drawing/2014/main" id="{C86D2561-D699-4F7C-9E5C-049887C88B4F}"/>
                </a:ext>
              </a:extLst>
            </p:cNvPr>
            <p:cNvSpPr/>
            <p:nvPr/>
          </p:nvSpPr>
          <p:spPr>
            <a:xfrm>
              <a:off x="5949805" y="4056752"/>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9" name="Rectangle 58">
              <a:extLst>
                <a:ext uri="{FF2B5EF4-FFF2-40B4-BE49-F238E27FC236}">
                  <a16:creationId xmlns:a16="http://schemas.microsoft.com/office/drawing/2014/main" id="{6FC2E07F-A265-4EA3-AD3C-45FC7DE3A8D2}"/>
                </a:ext>
              </a:extLst>
            </p:cNvPr>
            <p:cNvSpPr/>
            <p:nvPr/>
          </p:nvSpPr>
          <p:spPr>
            <a:xfrm>
              <a:off x="6309805" y="4056752"/>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0" name="Rectangle 59">
              <a:extLst>
                <a:ext uri="{FF2B5EF4-FFF2-40B4-BE49-F238E27FC236}">
                  <a16:creationId xmlns:a16="http://schemas.microsoft.com/office/drawing/2014/main" id="{BBF1A1C4-B62C-4494-88CC-17DF7C3F0825}"/>
                </a:ext>
              </a:extLst>
            </p:cNvPr>
            <p:cNvSpPr/>
            <p:nvPr/>
          </p:nvSpPr>
          <p:spPr>
            <a:xfrm>
              <a:off x="6669805" y="4056752"/>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1" name="Rectangle 60">
              <a:extLst>
                <a:ext uri="{FF2B5EF4-FFF2-40B4-BE49-F238E27FC236}">
                  <a16:creationId xmlns:a16="http://schemas.microsoft.com/office/drawing/2014/main" id="{7E0CAC7E-4419-4A67-B8C7-484890398849}"/>
                </a:ext>
              </a:extLst>
            </p:cNvPr>
            <p:cNvSpPr/>
            <p:nvPr/>
          </p:nvSpPr>
          <p:spPr>
            <a:xfrm>
              <a:off x="7029805" y="4056752"/>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2" name="Rectangle 61">
              <a:extLst>
                <a:ext uri="{FF2B5EF4-FFF2-40B4-BE49-F238E27FC236}">
                  <a16:creationId xmlns:a16="http://schemas.microsoft.com/office/drawing/2014/main" id="{7FF1CA02-6B54-42D9-8E04-0E1AD43C9E62}"/>
                </a:ext>
              </a:extLst>
            </p:cNvPr>
            <p:cNvSpPr/>
            <p:nvPr/>
          </p:nvSpPr>
          <p:spPr>
            <a:xfrm>
              <a:off x="7389805" y="4056752"/>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3" name="Rectangle 62">
              <a:extLst>
                <a:ext uri="{FF2B5EF4-FFF2-40B4-BE49-F238E27FC236}">
                  <a16:creationId xmlns:a16="http://schemas.microsoft.com/office/drawing/2014/main" id="{0F55E15F-50D9-465F-A4F6-AA59A89B1C5B}"/>
                </a:ext>
              </a:extLst>
            </p:cNvPr>
            <p:cNvSpPr/>
            <p:nvPr/>
          </p:nvSpPr>
          <p:spPr>
            <a:xfrm>
              <a:off x="4869805" y="442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4" name="Rectangle 63">
              <a:extLst>
                <a:ext uri="{FF2B5EF4-FFF2-40B4-BE49-F238E27FC236}">
                  <a16:creationId xmlns:a16="http://schemas.microsoft.com/office/drawing/2014/main" id="{217AABF0-F3DC-4D91-B863-86E6EEFCA8C1}"/>
                </a:ext>
              </a:extLst>
            </p:cNvPr>
            <p:cNvSpPr/>
            <p:nvPr/>
          </p:nvSpPr>
          <p:spPr>
            <a:xfrm>
              <a:off x="5229805" y="442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5" name="Rectangle 64">
              <a:extLst>
                <a:ext uri="{FF2B5EF4-FFF2-40B4-BE49-F238E27FC236}">
                  <a16:creationId xmlns:a16="http://schemas.microsoft.com/office/drawing/2014/main" id="{643F945E-84DA-4ACD-B099-4E5DDB0E94E9}"/>
                </a:ext>
              </a:extLst>
            </p:cNvPr>
            <p:cNvSpPr/>
            <p:nvPr/>
          </p:nvSpPr>
          <p:spPr>
            <a:xfrm>
              <a:off x="5589805" y="442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6" name="Rectangle 65">
              <a:extLst>
                <a:ext uri="{FF2B5EF4-FFF2-40B4-BE49-F238E27FC236}">
                  <a16:creationId xmlns:a16="http://schemas.microsoft.com/office/drawing/2014/main" id="{1899D9A7-72E7-4468-9570-189E153E3CEB}"/>
                </a:ext>
              </a:extLst>
            </p:cNvPr>
            <p:cNvSpPr/>
            <p:nvPr/>
          </p:nvSpPr>
          <p:spPr>
            <a:xfrm>
              <a:off x="5949805" y="442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7" name="Rectangle 66">
              <a:extLst>
                <a:ext uri="{FF2B5EF4-FFF2-40B4-BE49-F238E27FC236}">
                  <a16:creationId xmlns:a16="http://schemas.microsoft.com/office/drawing/2014/main" id="{C73D451B-E6DB-47B5-8683-E046561BB9E9}"/>
                </a:ext>
              </a:extLst>
            </p:cNvPr>
            <p:cNvSpPr/>
            <p:nvPr/>
          </p:nvSpPr>
          <p:spPr>
            <a:xfrm>
              <a:off x="6309805" y="442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8" name="Rectangle 67">
              <a:extLst>
                <a:ext uri="{FF2B5EF4-FFF2-40B4-BE49-F238E27FC236}">
                  <a16:creationId xmlns:a16="http://schemas.microsoft.com/office/drawing/2014/main" id="{46069A48-32E0-46D3-A4E4-8061E13406C3}"/>
                </a:ext>
              </a:extLst>
            </p:cNvPr>
            <p:cNvSpPr/>
            <p:nvPr/>
          </p:nvSpPr>
          <p:spPr>
            <a:xfrm>
              <a:off x="6669805" y="442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9" name="Rectangle 68">
              <a:extLst>
                <a:ext uri="{FF2B5EF4-FFF2-40B4-BE49-F238E27FC236}">
                  <a16:creationId xmlns:a16="http://schemas.microsoft.com/office/drawing/2014/main" id="{4978B7AA-2427-4A9B-8B25-C2E49B971647}"/>
                </a:ext>
              </a:extLst>
            </p:cNvPr>
            <p:cNvSpPr/>
            <p:nvPr/>
          </p:nvSpPr>
          <p:spPr>
            <a:xfrm>
              <a:off x="7029805" y="442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 name="Rectangle 69">
              <a:extLst>
                <a:ext uri="{FF2B5EF4-FFF2-40B4-BE49-F238E27FC236}">
                  <a16:creationId xmlns:a16="http://schemas.microsoft.com/office/drawing/2014/main" id="{1AC705B0-E190-4D7B-86B1-98EC6E1E7E65}"/>
                </a:ext>
              </a:extLst>
            </p:cNvPr>
            <p:cNvSpPr/>
            <p:nvPr/>
          </p:nvSpPr>
          <p:spPr>
            <a:xfrm>
              <a:off x="7389805" y="442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Tree>
    <p:extLst>
      <p:ext uri="{BB962C8B-B14F-4D97-AF65-F5344CB8AC3E}">
        <p14:creationId xmlns:p14="http://schemas.microsoft.com/office/powerpoint/2010/main" val="7985880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B25627-5813-4F50-B7FE-4390FDDCF9CE}"/>
              </a:ext>
            </a:extLst>
          </p:cNvPr>
          <p:cNvSpPr>
            <a:spLocks noGrp="1"/>
          </p:cNvSpPr>
          <p:nvPr>
            <p:ph idx="1"/>
          </p:nvPr>
        </p:nvSpPr>
        <p:spPr/>
        <p:txBody>
          <a:bodyPr/>
          <a:lstStyle/>
          <a:p>
            <a:r>
              <a:rPr lang="de-DE" sz="1600" dirty="0"/>
              <a:t>Since we want to avoid cross compute unit communication, we let each thread group operate independently on a sub-square of the input texture</a:t>
            </a:r>
          </a:p>
          <a:p>
            <a:endParaRPr lang="de-DE" dirty="0"/>
          </a:p>
          <a:p>
            <a:endParaRPr lang="de-DE" dirty="0"/>
          </a:p>
          <a:p>
            <a:endParaRPr lang="de-DE" dirty="0"/>
          </a:p>
          <a:p>
            <a:endParaRPr lang="de-DE" dirty="0"/>
          </a:p>
          <a:p>
            <a:endParaRPr lang="en-DE" dirty="0"/>
          </a:p>
        </p:txBody>
      </p:sp>
      <p:sp>
        <p:nvSpPr>
          <p:cNvPr id="3" name="Text Placeholder 2">
            <a:extLst>
              <a:ext uri="{FF2B5EF4-FFF2-40B4-BE49-F238E27FC236}">
                <a16:creationId xmlns:a16="http://schemas.microsoft.com/office/drawing/2014/main" id="{2A093ACB-CECB-4F4C-9738-6ED7CA37218C}"/>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1EBBB494-DBCC-41A8-93E2-6A9E816F010D}"/>
              </a:ext>
            </a:extLst>
          </p:cNvPr>
          <p:cNvSpPr>
            <a:spLocks noGrp="1"/>
          </p:cNvSpPr>
          <p:nvPr>
            <p:ph type="title"/>
          </p:nvPr>
        </p:nvSpPr>
        <p:spPr/>
        <p:txBody>
          <a:bodyPr/>
          <a:lstStyle/>
          <a:p>
            <a:r>
              <a:rPr lang="de-DE" dirty="0"/>
              <a:t>Compute shader solution</a:t>
            </a:r>
            <a:endParaRPr lang="en-DE" dirty="0"/>
          </a:p>
        </p:txBody>
      </p:sp>
      <p:grpSp>
        <p:nvGrpSpPr>
          <p:cNvPr id="71" name="Group 70">
            <a:extLst>
              <a:ext uri="{FF2B5EF4-FFF2-40B4-BE49-F238E27FC236}">
                <a16:creationId xmlns:a16="http://schemas.microsoft.com/office/drawing/2014/main" id="{C9E186B6-AE92-40CF-9ACD-630ED359AEDE}"/>
              </a:ext>
            </a:extLst>
          </p:cNvPr>
          <p:cNvGrpSpPr/>
          <p:nvPr/>
        </p:nvGrpSpPr>
        <p:grpSpPr>
          <a:xfrm>
            <a:off x="430008" y="2073278"/>
            <a:ext cx="2618882" cy="2618882"/>
            <a:chOff x="4869805" y="1901860"/>
            <a:chExt cx="2880000" cy="2880000"/>
          </a:xfrm>
        </p:grpSpPr>
        <p:sp>
          <p:nvSpPr>
            <p:cNvPr id="6" name="Rectangle 5">
              <a:extLst>
                <a:ext uri="{FF2B5EF4-FFF2-40B4-BE49-F238E27FC236}">
                  <a16:creationId xmlns:a16="http://schemas.microsoft.com/office/drawing/2014/main" id="{D4C429F0-3918-41C8-8141-C55474A44227}"/>
                </a:ext>
              </a:extLst>
            </p:cNvPr>
            <p:cNvSpPr/>
            <p:nvPr/>
          </p:nvSpPr>
          <p:spPr>
            <a:xfrm>
              <a:off x="4869805" y="1901860"/>
              <a:ext cx="2880000" cy="288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 name="Rectangle 6">
              <a:extLst>
                <a:ext uri="{FF2B5EF4-FFF2-40B4-BE49-F238E27FC236}">
                  <a16:creationId xmlns:a16="http://schemas.microsoft.com/office/drawing/2014/main" id="{148787F5-3CEE-4E27-9F5C-2CBC1E70B937}"/>
                </a:ext>
              </a:extLst>
            </p:cNvPr>
            <p:cNvSpPr/>
            <p:nvPr/>
          </p:nvSpPr>
          <p:spPr>
            <a:xfrm>
              <a:off x="4869805" y="1901860"/>
              <a:ext cx="360000" cy="36000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1A1FC902-3210-43EF-87D2-E259739244C1}"/>
                </a:ext>
              </a:extLst>
            </p:cNvPr>
            <p:cNvSpPr/>
            <p:nvPr/>
          </p:nvSpPr>
          <p:spPr>
            <a:xfrm>
              <a:off x="5229805" y="190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Rectangle 8">
              <a:extLst>
                <a:ext uri="{FF2B5EF4-FFF2-40B4-BE49-F238E27FC236}">
                  <a16:creationId xmlns:a16="http://schemas.microsoft.com/office/drawing/2014/main" id="{C3EADF06-22D5-47D6-8D23-38F4B80659F1}"/>
                </a:ext>
              </a:extLst>
            </p:cNvPr>
            <p:cNvSpPr/>
            <p:nvPr/>
          </p:nvSpPr>
          <p:spPr>
            <a:xfrm>
              <a:off x="5589805" y="190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Rectangle 9">
              <a:extLst>
                <a:ext uri="{FF2B5EF4-FFF2-40B4-BE49-F238E27FC236}">
                  <a16:creationId xmlns:a16="http://schemas.microsoft.com/office/drawing/2014/main" id="{FCCAF9EF-B5A1-4E29-9DF3-7AB93263622F}"/>
                </a:ext>
              </a:extLst>
            </p:cNvPr>
            <p:cNvSpPr/>
            <p:nvPr/>
          </p:nvSpPr>
          <p:spPr>
            <a:xfrm>
              <a:off x="5949805" y="190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Rectangle 10">
              <a:extLst>
                <a:ext uri="{FF2B5EF4-FFF2-40B4-BE49-F238E27FC236}">
                  <a16:creationId xmlns:a16="http://schemas.microsoft.com/office/drawing/2014/main" id="{B82ED7B6-228B-4FE4-91BA-55C965F03D3D}"/>
                </a:ext>
              </a:extLst>
            </p:cNvPr>
            <p:cNvSpPr/>
            <p:nvPr/>
          </p:nvSpPr>
          <p:spPr>
            <a:xfrm>
              <a:off x="6309805" y="190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Rectangle 11">
              <a:extLst>
                <a:ext uri="{FF2B5EF4-FFF2-40B4-BE49-F238E27FC236}">
                  <a16:creationId xmlns:a16="http://schemas.microsoft.com/office/drawing/2014/main" id="{23789CE5-F280-4513-BBB4-36B52472FD0D}"/>
                </a:ext>
              </a:extLst>
            </p:cNvPr>
            <p:cNvSpPr/>
            <p:nvPr/>
          </p:nvSpPr>
          <p:spPr>
            <a:xfrm>
              <a:off x="6669805" y="190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Rectangle 12">
              <a:extLst>
                <a:ext uri="{FF2B5EF4-FFF2-40B4-BE49-F238E27FC236}">
                  <a16:creationId xmlns:a16="http://schemas.microsoft.com/office/drawing/2014/main" id="{A5BF97D2-1BB3-40A2-89AA-295A4DEE79E4}"/>
                </a:ext>
              </a:extLst>
            </p:cNvPr>
            <p:cNvSpPr/>
            <p:nvPr/>
          </p:nvSpPr>
          <p:spPr>
            <a:xfrm>
              <a:off x="7029805" y="190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Rectangle 13">
              <a:extLst>
                <a:ext uri="{FF2B5EF4-FFF2-40B4-BE49-F238E27FC236}">
                  <a16:creationId xmlns:a16="http://schemas.microsoft.com/office/drawing/2014/main" id="{72324E5E-5C8C-4902-9BDA-7A62BE211C7D}"/>
                </a:ext>
              </a:extLst>
            </p:cNvPr>
            <p:cNvSpPr/>
            <p:nvPr/>
          </p:nvSpPr>
          <p:spPr>
            <a:xfrm>
              <a:off x="7389805" y="190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Rectangle 14">
              <a:extLst>
                <a:ext uri="{FF2B5EF4-FFF2-40B4-BE49-F238E27FC236}">
                  <a16:creationId xmlns:a16="http://schemas.microsoft.com/office/drawing/2014/main" id="{96936A5E-0F24-4743-A275-99BF8112CD15}"/>
                </a:ext>
              </a:extLst>
            </p:cNvPr>
            <p:cNvSpPr/>
            <p:nvPr/>
          </p:nvSpPr>
          <p:spPr>
            <a:xfrm>
              <a:off x="4869805" y="226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Rectangle 15">
              <a:extLst>
                <a:ext uri="{FF2B5EF4-FFF2-40B4-BE49-F238E27FC236}">
                  <a16:creationId xmlns:a16="http://schemas.microsoft.com/office/drawing/2014/main" id="{D7707938-DF05-4A82-AADB-9C8CCE5AD3E6}"/>
                </a:ext>
              </a:extLst>
            </p:cNvPr>
            <p:cNvSpPr/>
            <p:nvPr/>
          </p:nvSpPr>
          <p:spPr>
            <a:xfrm>
              <a:off x="5229805" y="226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Rectangle 16">
              <a:extLst>
                <a:ext uri="{FF2B5EF4-FFF2-40B4-BE49-F238E27FC236}">
                  <a16:creationId xmlns:a16="http://schemas.microsoft.com/office/drawing/2014/main" id="{B15B89AC-91F0-43C2-A645-C605C3BA100A}"/>
                </a:ext>
              </a:extLst>
            </p:cNvPr>
            <p:cNvSpPr/>
            <p:nvPr/>
          </p:nvSpPr>
          <p:spPr>
            <a:xfrm>
              <a:off x="5589805" y="226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Rectangle 17">
              <a:extLst>
                <a:ext uri="{FF2B5EF4-FFF2-40B4-BE49-F238E27FC236}">
                  <a16:creationId xmlns:a16="http://schemas.microsoft.com/office/drawing/2014/main" id="{0D8FAE04-F08A-4589-BC68-F2994EEE34C7}"/>
                </a:ext>
              </a:extLst>
            </p:cNvPr>
            <p:cNvSpPr/>
            <p:nvPr/>
          </p:nvSpPr>
          <p:spPr>
            <a:xfrm>
              <a:off x="5949805" y="226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Rectangle 18">
              <a:extLst>
                <a:ext uri="{FF2B5EF4-FFF2-40B4-BE49-F238E27FC236}">
                  <a16:creationId xmlns:a16="http://schemas.microsoft.com/office/drawing/2014/main" id="{0AE607B1-5C68-47EF-B630-19529B1D5822}"/>
                </a:ext>
              </a:extLst>
            </p:cNvPr>
            <p:cNvSpPr/>
            <p:nvPr/>
          </p:nvSpPr>
          <p:spPr>
            <a:xfrm>
              <a:off x="6309805" y="226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Rectangle 19">
              <a:extLst>
                <a:ext uri="{FF2B5EF4-FFF2-40B4-BE49-F238E27FC236}">
                  <a16:creationId xmlns:a16="http://schemas.microsoft.com/office/drawing/2014/main" id="{E285252B-9514-404B-9F06-0FB902810DCA}"/>
                </a:ext>
              </a:extLst>
            </p:cNvPr>
            <p:cNvSpPr/>
            <p:nvPr/>
          </p:nvSpPr>
          <p:spPr>
            <a:xfrm>
              <a:off x="6669805" y="226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Rectangle 20">
              <a:extLst>
                <a:ext uri="{FF2B5EF4-FFF2-40B4-BE49-F238E27FC236}">
                  <a16:creationId xmlns:a16="http://schemas.microsoft.com/office/drawing/2014/main" id="{6D4C6BAB-2E36-4F1D-BAF5-D7FFA70D254F}"/>
                </a:ext>
              </a:extLst>
            </p:cNvPr>
            <p:cNvSpPr/>
            <p:nvPr/>
          </p:nvSpPr>
          <p:spPr>
            <a:xfrm>
              <a:off x="7029805" y="226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Rectangle 21">
              <a:extLst>
                <a:ext uri="{FF2B5EF4-FFF2-40B4-BE49-F238E27FC236}">
                  <a16:creationId xmlns:a16="http://schemas.microsoft.com/office/drawing/2014/main" id="{DD4E5CDA-91BD-4C2A-A104-D3CCBF3FF455}"/>
                </a:ext>
              </a:extLst>
            </p:cNvPr>
            <p:cNvSpPr/>
            <p:nvPr/>
          </p:nvSpPr>
          <p:spPr>
            <a:xfrm>
              <a:off x="7389805" y="226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Rectangle 22">
              <a:extLst>
                <a:ext uri="{FF2B5EF4-FFF2-40B4-BE49-F238E27FC236}">
                  <a16:creationId xmlns:a16="http://schemas.microsoft.com/office/drawing/2014/main" id="{86A5EB73-BF67-4EE4-84BF-82ED40AB2986}"/>
                </a:ext>
              </a:extLst>
            </p:cNvPr>
            <p:cNvSpPr/>
            <p:nvPr/>
          </p:nvSpPr>
          <p:spPr>
            <a:xfrm>
              <a:off x="4869805" y="2609008"/>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 name="Rectangle 23">
              <a:extLst>
                <a:ext uri="{FF2B5EF4-FFF2-40B4-BE49-F238E27FC236}">
                  <a16:creationId xmlns:a16="http://schemas.microsoft.com/office/drawing/2014/main" id="{54F6900E-5B7A-4611-8EE9-A32C490F8ABB}"/>
                </a:ext>
              </a:extLst>
            </p:cNvPr>
            <p:cNvSpPr/>
            <p:nvPr/>
          </p:nvSpPr>
          <p:spPr>
            <a:xfrm>
              <a:off x="5229805" y="2609008"/>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Rectangle 24">
              <a:extLst>
                <a:ext uri="{FF2B5EF4-FFF2-40B4-BE49-F238E27FC236}">
                  <a16:creationId xmlns:a16="http://schemas.microsoft.com/office/drawing/2014/main" id="{67CCDE95-2D01-4739-8307-D2B358AECE6A}"/>
                </a:ext>
              </a:extLst>
            </p:cNvPr>
            <p:cNvSpPr/>
            <p:nvPr/>
          </p:nvSpPr>
          <p:spPr>
            <a:xfrm>
              <a:off x="5589805" y="2609008"/>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 name="Rectangle 25">
              <a:extLst>
                <a:ext uri="{FF2B5EF4-FFF2-40B4-BE49-F238E27FC236}">
                  <a16:creationId xmlns:a16="http://schemas.microsoft.com/office/drawing/2014/main" id="{22B1F31C-D379-4647-8BA1-07EFBC016D34}"/>
                </a:ext>
              </a:extLst>
            </p:cNvPr>
            <p:cNvSpPr/>
            <p:nvPr/>
          </p:nvSpPr>
          <p:spPr>
            <a:xfrm>
              <a:off x="5949805" y="2609008"/>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Rectangle 26">
              <a:extLst>
                <a:ext uri="{FF2B5EF4-FFF2-40B4-BE49-F238E27FC236}">
                  <a16:creationId xmlns:a16="http://schemas.microsoft.com/office/drawing/2014/main" id="{5ABB2FDC-9F7C-4EC3-A35A-DCD7AC228554}"/>
                </a:ext>
              </a:extLst>
            </p:cNvPr>
            <p:cNvSpPr/>
            <p:nvPr/>
          </p:nvSpPr>
          <p:spPr>
            <a:xfrm>
              <a:off x="6309805" y="2609008"/>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 name="Rectangle 27">
              <a:extLst>
                <a:ext uri="{FF2B5EF4-FFF2-40B4-BE49-F238E27FC236}">
                  <a16:creationId xmlns:a16="http://schemas.microsoft.com/office/drawing/2014/main" id="{2170DCE4-C1F3-4A88-8C22-CDBF1D1353D5}"/>
                </a:ext>
              </a:extLst>
            </p:cNvPr>
            <p:cNvSpPr/>
            <p:nvPr/>
          </p:nvSpPr>
          <p:spPr>
            <a:xfrm>
              <a:off x="6669805" y="2609008"/>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 name="Rectangle 28">
              <a:extLst>
                <a:ext uri="{FF2B5EF4-FFF2-40B4-BE49-F238E27FC236}">
                  <a16:creationId xmlns:a16="http://schemas.microsoft.com/office/drawing/2014/main" id="{0C4304A6-31D0-45BF-B25D-CD897B0A7FC6}"/>
                </a:ext>
              </a:extLst>
            </p:cNvPr>
            <p:cNvSpPr/>
            <p:nvPr/>
          </p:nvSpPr>
          <p:spPr>
            <a:xfrm>
              <a:off x="7029805" y="2609008"/>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 name="Rectangle 29">
              <a:extLst>
                <a:ext uri="{FF2B5EF4-FFF2-40B4-BE49-F238E27FC236}">
                  <a16:creationId xmlns:a16="http://schemas.microsoft.com/office/drawing/2014/main" id="{567279F9-18B3-4E1F-ADCC-9F90175D14CB}"/>
                </a:ext>
              </a:extLst>
            </p:cNvPr>
            <p:cNvSpPr/>
            <p:nvPr/>
          </p:nvSpPr>
          <p:spPr>
            <a:xfrm>
              <a:off x="7389805" y="2609008"/>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 name="Rectangle 30">
              <a:extLst>
                <a:ext uri="{FF2B5EF4-FFF2-40B4-BE49-F238E27FC236}">
                  <a16:creationId xmlns:a16="http://schemas.microsoft.com/office/drawing/2014/main" id="{B049E4D6-4E66-4597-A373-428A994DAE13}"/>
                </a:ext>
              </a:extLst>
            </p:cNvPr>
            <p:cNvSpPr/>
            <p:nvPr/>
          </p:nvSpPr>
          <p:spPr>
            <a:xfrm>
              <a:off x="4869805" y="2974367"/>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 name="Rectangle 31">
              <a:extLst>
                <a:ext uri="{FF2B5EF4-FFF2-40B4-BE49-F238E27FC236}">
                  <a16:creationId xmlns:a16="http://schemas.microsoft.com/office/drawing/2014/main" id="{7024F2BB-498E-40A8-8A28-918EE563F593}"/>
                </a:ext>
              </a:extLst>
            </p:cNvPr>
            <p:cNvSpPr/>
            <p:nvPr/>
          </p:nvSpPr>
          <p:spPr>
            <a:xfrm>
              <a:off x="5229805" y="2974367"/>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 name="Rectangle 32">
              <a:extLst>
                <a:ext uri="{FF2B5EF4-FFF2-40B4-BE49-F238E27FC236}">
                  <a16:creationId xmlns:a16="http://schemas.microsoft.com/office/drawing/2014/main" id="{AA0D7333-F595-40E3-ABEF-ABC1F9DD5C83}"/>
                </a:ext>
              </a:extLst>
            </p:cNvPr>
            <p:cNvSpPr/>
            <p:nvPr/>
          </p:nvSpPr>
          <p:spPr>
            <a:xfrm>
              <a:off x="5589805" y="2974367"/>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 name="Rectangle 33">
              <a:extLst>
                <a:ext uri="{FF2B5EF4-FFF2-40B4-BE49-F238E27FC236}">
                  <a16:creationId xmlns:a16="http://schemas.microsoft.com/office/drawing/2014/main" id="{4EFFB829-A32F-42BE-8914-A1E1F723D45E}"/>
                </a:ext>
              </a:extLst>
            </p:cNvPr>
            <p:cNvSpPr/>
            <p:nvPr/>
          </p:nvSpPr>
          <p:spPr>
            <a:xfrm>
              <a:off x="5949805" y="2974367"/>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5" name="Rectangle 34">
              <a:extLst>
                <a:ext uri="{FF2B5EF4-FFF2-40B4-BE49-F238E27FC236}">
                  <a16:creationId xmlns:a16="http://schemas.microsoft.com/office/drawing/2014/main" id="{DAF15717-919C-4D97-AE04-E29A50B9044B}"/>
                </a:ext>
              </a:extLst>
            </p:cNvPr>
            <p:cNvSpPr/>
            <p:nvPr/>
          </p:nvSpPr>
          <p:spPr>
            <a:xfrm>
              <a:off x="6309805" y="2974367"/>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Rectangle 35">
              <a:extLst>
                <a:ext uri="{FF2B5EF4-FFF2-40B4-BE49-F238E27FC236}">
                  <a16:creationId xmlns:a16="http://schemas.microsoft.com/office/drawing/2014/main" id="{1F13309B-2271-4529-959E-B89CAC866144}"/>
                </a:ext>
              </a:extLst>
            </p:cNvPr>
            <p:cNvSpPr/>
            <p:nvPr/>
          </p:nvSpPr>
          <p:spPr>
            <a:xfrm>
              <a:off x="6669805" y="2974367"/>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7" name="Rectangle 36">
              <a:extLst>
                <a:ext uri="{FF2B5EF4-FFF2-40B4-BE49-F238E27FC236}">
                  <a16:creationId xmlns:a16="http://schemas.microsoft.com/office/drawing/2014/main" id="{9FA2F556-82D0-4B4C-A1C9-E4A255118553}"/>
                </a:ext>
              </a:extLst>
            </p:cNvPr>
            <p:cNvSpPr/>
            <p:nvPr/>
          </p:nvSpPr>
          <p:spPr>
            <a:xfrm>
              <a:off x="7029805" y="2974367"/>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8" name="Rectangle 37">
              <a:extLst>
                <a:ext uri="{FF2B5EF4-FFF2-40B4-BE49-F238E27FC236}">
                  <a16:creationId xmlns:a16="http://schemas.microsoft.com/office/drawing/2014/main" id="{38073A0E-E912-4B8E-9881-8995FDFA8BAD}"/>
                </a:ext>
              </a:extLst>
            </p:cNvPr>
            <p:cNvSpPr/>
            <p:nvPr/>
          </p:nvSpPr>
          <p:spPr>
            <a:xfrm>
              <a:off x="7389805" y="2974367"/>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9" name="Rectangle 38">
              <a:extLst>
                <a:ext uri="{FF2B5EF4-FFF2-40B4-BE49-F238E27FC236}">
                  <a16:creationId xmlns:a16="http://schemas.microsoft.com/office/drawing/2014/main" id="{5B53FA47-AE98-4E5C-A460-9F209E162E45}"/>
                </a:ext>
              </a:extLst>
            </p:cNvPr>
            <p:cNvSpPr/>
            <p:nvPr/>
          </p:nvSpPr>
          <p:spPr>
            <a:xfrm>
              <a:off x="4869805" y="3336921"/>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0" name="Rectangle 39">
              <a:extLst>
                <a:ext uri="{FF2B5EF4-FFF2-40B4-BE49-F238E27FC236}">
                  <a16:creationId xmlns:a16="http://schemas.microsoft.com/office/drawing/2014/main" id="{57E84F1F-55F9-43EB-86C1-F9C8381FC72E}"/>
                </a:ext>
              </a:extLst>
            </p:cNvPr>
            <p:cNvSpPr/>
            <p:nvPr/>
          </p:nvSpPr>
          <p:spPr>
            <a:xfrm>
              <a:off x="5229805" y="3336921"/>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1" name="Rectangle 40">
              <a:extLst>
                <a:ext uri="{FF2B5EF4-FFF2-40B4-BE49-F238E27FC236}">
                  <a16:creationId xmlns:a16="http://schemas.microsoft.com/office/drawing/2014/main" id="{7B441B78-20FD-4A64-AF09-CF20335C56B5}"/>
                </a:ext>
              </a:extLst>
            </p:cNvPr>
            <p:cNvSpPr/>
            <p:nvPr/>
          </p:nvSpPr>
          <p:spPr>
            <a:xfrm>
              <a:off x="5589805" y="3336921"/>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2" name="Rectangle 41">
              <a:extLst>
                <a:ext uri="{FF2B5EF4-FFF2-40B4-BE49-F238E27FC236}">
                  <a16:creationId xmlns:a16="http://schemas.microsoft.com/office/drawing/2014/main" id="{BA2DCB1F-5621-4AE2-8875-4C180E4BBFB6}"/>
                </a:ext>
              </a:extLst>
            </p:cNvPr>
            <p:cNvSpPr/>
            <p:nvPr/>
          </p:nvSpPr>
          <p:spPr>
            <a:xfrm>
              <a:off x="5949805" y="3336921"/>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3" name="Rectangle 42">
              <a:extLst>
                <a:ext uri="{FF2B5EF4-FFF2-40B4-BE49-F238E27FC236}">
                  <a16:creationId xmlns:a16="http://schemas.microsoft.com/office/drawing/2014/main" id="{0DCD1F0F-8DCE-4741-B6E5-4692C1879B0F}"/>
                </a:ext>
              </a:extLst>
            </p:cNvPr>
            <p:cNvSpPr/>
            <p:nvPr/>
          </p:nvSpPr>
          <p:spPr>
            <a:xfrm>
              <a:off x="6309805" y="3336921"/>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4" name="Rectangle 43">
              <a:extLst>
                <a:ext uri="{FF2B5EF4-FFF2-40B4-BE49-F238E27FC236}">
                  <a16:creationId xmlns:a16="http://schemas.microsoft.com/office/drawing/2014/main" id="{A2FEAE09-AF65-4BAD-A7EF-D4A235560A2C}"/>
                </a:ext>
              </a:extLst>
            </p:cNvPr>
            <p:cNvSpPr/>
            <p:nvPr/>
          </p:nvSpPr>
          <p:spPr>
            <a:xfrm>
              <a:off x="6669805" y="3336921"/>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5" name="Rectangle 44">
              <a:extLst>
                <a:ext uri="{FF2B5EF4-FFF2-40B4-BE49-F238E27FC236}">
                  <a16:creationId xmlns:a16="http://schemas.microsoft.com/office/drawing/2014/main" id="{35023465-BD48-4D68-9EDF-63311D2F0888}"/>
                </a:ext>
              </a:extLst>
            </p:cNvPr>
            <p:cNvSpPr/>
            <p:nvPr/>
          </p:nvSpPr>
          <p:spPr>
            <a:xfrm>
              <a:off x="7029805" y="3336921"/>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6" name="Rectangle 45">
              <a:extLst>
                <a:ext uri="{FF2B5EF4-FFF2-40B4-BE49-F238E27FC236}">
                  <a16:creationId xmlns:a16="http://schemas.microsoft.com/office/drawing/2014/main" id="{0123088D-BDF6-41BB-AA28-878DC67E9BC6}"/>
                </a:ext>
              </a:extLst>
            </p:cNvPr>
            <p:cNvSpPr/>
            <p:nvPr/>
          </p:nvSpPr>
          <p:spPr>
            <a:xfrm>
              <a:off x="7389805" y="3336921"/>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7" name="Rectangle 46">
              <a:extLst>
                <a:ext uri="{FF2B5EF4-FFF2-40B4-BE49-F238E27FC236}">
                  <a16:creationId xmlns:a16="http://schemas.microsoft.com/office/drawing/2014/main" id="{9ADE0976-2086-4E06-A3AA-B74A13B6D2DE}"/>
                </a:ext>
              </a:extLst>
            </p:cNvPr>
            <p:cNvSpPr/>
            <p:nvPr/>
          </p:nvSpPr>
          <p:spPr>
            <a:xfrm>
              <a:off x="4869805" y="3691644"/>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8" name="Rectangle 47">
              <a:extLst>
                <a:ext uri="{FF2B5EF4-FFF2-40B4-BE49-F238E27FC236}">
                  <a16:creationId xmlns:a16="http://schemas.microsoft.com/office/drawing/2014/main" id="{A9CEDFA9-5FDC-4368-B851-A82A75E8C318}"/>
                </a:ext>
              </a:extLst>
            </p:cNvPr>
            <p:cNvSpPr/>
            <p:nvPr/>
          </p:nvSpPr>
          <p:spPr>
            <a:xfrm>
              <a:off x="5229805" y="3691644"/>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9" name="Rectangle 48">
              <a:extLst>
                <a:ext uri="{FF2B5EF4-FFF2-40B4-BE49-F238E27FC236}">
                  <a16:creationId xmlns:a16="http://schemas.microsoft.com/office/drawing/2014/main" id="{AE620587-AB14-413E-86EB-8108C3307F83}"/>
                </a:ext>
              </a:extLst>
            </p:cNvPr>
            <p:cNvSpPr/>
            <p:nvPr/>
          </p:nvSpPr>
          <p:spPr>
            <a:xfrm>
              <a:off x="5589805" y="3691644"/>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0" name="Rectangle 49">
              <a:extLst>
                <a:ext uri="{FF2B5EF4-FFF2-40B4-BE49-F238E27FC236}">
                  <a16:creationId xmlns:a16="http://schemas.microsoft.com/office/drawing/2014/main" id="{EE498372-AF72-4FAD-BAFA-B4FD85DE1E8D}"/>
                </a:ext>
              </a:extLst>
            </p:cNvPr>
            <p:cNvSpPr/>
            <p:nvPr/>
          </p:nvSpPr>
          <p:spPr>
            <a:xfrm>
              <a:off x="5949805" y="3691644"/>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1" name="Rectangle 50">
              <a:extLst>
                <a:ext uri="{FF2B5EF4-FFF2-40B4-BE49-F238E27FC236}">
                  <a16:creationId xmlns:a16="http://schemas.microsoft.com/office/drawing/2014/main" id="{78761763-7B2F-424A-B476-0C439DC96D38}"/>
                </a:ext>
              </a:extLst>
            </p:cNvPr>
            <p:cNvSpPr/>
            <p:nvPr/>
          </p:nvSpPr>
          <p:spPr>
            <a:xfrm>
              <a:off x="6309805" y="3691644"/>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2" name="Rectangle 51">
              <a:extLst>
                <a:ext uri="{FF2B5EF4-FFF2-40B4-BE49-F238E27FC236}">
                  <a16:creationId xmlns:a16="http://schemas.microsoft.com/office/drawing/2014/main" id="{375E423B-C8F7-4F00-8451-3615BA1D091B}"/>
                </a:ext>
              </a:extLst>
            </p:cNvPr>
            <p:cNvSpPr/>
            <p:nvPr/>
          </p:nvSpPr>
          <p:spPr>
            <a:xfrm>
              <a:off x="6669805" y="3691644"/>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3" name="Rectangle 52">
              <a:extLst>
                <a:ext uri="{FF2B5EF4-FFF2-40B4-BE49-F238E27FC236}">
                  <a16:creationId xmlns:a16="http://schemas.microsoft.com/office/drawing/2014/main" id="{FFE8F9A5-E0B2-477A-A27A-39528667B5CD}"/>
                </a:ext>
              </a:extLst>
            </p:cNvPr>
            <p:cNvSpPr/>
            <p:nvPr/>
          </p:nvSpPr>
          <p:spPr>
            <a:xfrm>
              <a:off x="7029805" y="3691644"/>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4" name="Rectangle 53">
              <a:extLst>
                <a:ext uri="{FF2B5EF4-FFF2-40B4-BE49-F238E27FC236}">
                  <a16:creationId xmlns:a16="http://schemas.microsoft.com/office/drawing/2014/main" id="{CD858520-8F15-4F06-B043-15796D4AEAF0}"/>
                </a:ext>
              </a:extLst>
            </p:cNvPr>
            <p:cNvSpPr/>
            <p:nvPr/>
          </p:nvSpPr>
          <p:spPr>
            <a:xfrm>
              <a:off x="7389805" y="3691644"/>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5" name="Rectangle 54">
              <a:extLst>
                <a:ext uri="{FF2B5EF4-FFF2-40B4-BE49-F238E27FC236}">
                  <a16:creationId xmlns:a16="http://schemas.microsoft.com/office/drawing/2014/main" id="{94BD3DEC-365C-44C9-BA92-187DC4BBE678}"/>
                </a:ext>
              </a:extLst>
            </p:cNvPr>
            <p:cNvSpPr/>
            <p:nvPr/>
          </p:nvSpPr>
          <p:spPr>
            <a:xfrm>
              <a:off x="4869805" y="4056752"/>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6" name="Rectangle 55">
              <a:extLst>
                <a:ext uri="{FF2B5EF4-FFF2-40B4-BE49-F238E27FC236}">
                  <a16:creationId xmlns:a16="http://schemas.microsoft.com/office/drawing/2014/main" id="{3542E0F0-977D-422C-B941-93C0F2E04C2E}"/>
                </a:ext>
              </a:extLst>
            </p:cNvPr>
            <p:cNvSpPr/>
            <p:nvPr/>
          </p:nvSpPr>
          <p:spPr>
            <a:xfrm>
              <a:off x="5229805" y="4056752"/>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7" name="Rectangle 56">
              <a:extLst>
                <a:ext uri="{FF2B5EF4-FFF2-40B4-BE49-F238E27FC236}">
                  <a16:creationId xmlns:a16="http://schemas.microsoft.com/office/drawing/2014/main" id="{5B3104D3-601B-470B-87AD-27851A797C9D}"/>
                </a:ext>
              </a:extLst>
            </p:cNvPr>
            <p:cNvSpPr/>
            <p:nvPr/>
          </p:nvSpPr>
          <p:spPr>
            <a:xfrm>
              <a:off x="5589805" y="4056752"/>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8" name="Rectangle 57">
              <a:extLst>
                <a:ext uri="{FF2B5EF4-FFF2-40B4-BE49-F238E27FC236}">
                  <a16:creationId xmlns:a16="http://schemas.microsoft.com/office/drawing/2014/main" id="{C86D2561-D699-4F7C-9E5C-049887C88B4F}"/>
                </a:ext>
              </a:extLst>
            </p:cNvPr>
            <p:cNvSpPr/>
            <p:nvPr/>
          </p:nvSpPr>
          <p:spPr>
            <a:xfrm>
              <a:off x="5949805" y="4056752"/>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9" name="Rectangle 58">
              <a:extLst>
                <a:ext uri="{FF2B5EF4-FFF2-40B4-BE49-F238E27FC236}">
                  <a16:creationId xmlns:a16="http://schemas.microsoft.com/office/drawing/2014/main" id="{6FC2E07F-A265-4EA3-AD3C-45FC7DE3A8D2}"/>
                </a:ext>
              </a:extLst>
            </p:cNvPr>
            <p:cNvSpPr/>
            <p:nvPr/>
          </p:nvSpPr>
          <p:spPr>
            <a:xfrm>
              <a:off x="6309805" y="4056752"/>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0" name="Rectangle 59">
              <a:extLst>
                <a:ext uri="{FF2B5EF4-FFF2-40B4-BE49-F238E27FC236}">
                  <a16:creationId xmlns:a16="http://schemas.microsoft.com/office/drawing/2014/main" id="{BBF1A1C4-B62C-4494-88CC-17DF7C3F0825}"/>
                </a:ext>
              </a:extLst>
            </p:cNvPr>
            <p:cNvSpPr/>
            <p:nvPr/>
          </p:nvSpPr>
          <p:spPr>
            <a:xfrm>
              <a:off x="6669805" y="4056752"/>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1" name="Rectangle 60">
              <a:extLst>
                <a:ext uri="{FF2B5EF4-FFF2-40B4-BE49-F238E27FC236}">
                  <a16:creationId xmlns:a16="http://schemas.microsoft.com/office/drawing/2014/main" id="{7E0CAC7E-4419-4A67-B8C7-484890398849}"/>
                </a:ext>
              </a:extLst>
            </p:cNvPr>
            <p:cNvSpPr/>
            <p:nvPr/>
          </p:nvSpPr>
          <p:spPr>
            <a:xfrm>
              <a:off x="7029805" y="4056752"/>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2" name="Rectangle 61">
              <a:extLst>
                <a:ext uri="{FF2B5EF4-FFF2-40B4-BE49-F238E27FC236}">
                  <a16:creationId xmlns:a16="http://schemas.microsoft.com/office/drawing/2014/main" id="{7FF1CA02-6B54-42D9-8E04-0E1AD43C9E62}"/>
                </a:ext>
              </a:extLst>
            </p:cNvPr>
            <p:cNvSpPr/>
            <p:nvPr/>
          </p:nvSpPr>
          <p:spPr>
            <a:xfrm>
              <a:off x="7389805" y="4056752"/>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3" name="Rectangle 62">
              <a:extLst>
                <a:ext uri="{FF2B5EF4-FFF2-40B4-BE49-F238E27FC236}">
                  <a16:creationId xmlns:a16="http://schemas.microsoft.com/office/drawing/2014/main" id="{0F55E15F-50D9-465F-A4F6-AA59A89B1C5B}"/>
                </a:ext>
              </a:extLst>
            </p:cNvPr>
            <p:cNvSpPr/>
            <p:nvPr/>
          </p:nvSpPr>
          <p:spPr>
            <a:xfrm>
              <a:off x="4869805" y="442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4" name="Rectangle 63">
              <a:extLst>
                <a:ext uri="{FF2B5EF4-FFF2-40B4-BE49-F238E27FC236}">
                  <a16:creationId xmlns:a16="http://schemas.microsoft.com/office/drawing/2014/main" id="{217AABF0-F3DC-4D91-B863-86E6EEFCA8C1}"/>
                </a:ext>
              </a:extLst>
            </p:cNvPr>
            <p:cNvSpPr/>
            <p:nvPr/>
          </p:nvSpPr>
          <p:spPr>
            <a:xfrm>
              <a:off x="5229805" y="442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5" name="Rectangle 64">
              <a:extLst>
                <a:ext uri="{FF2B5EF4-FFF2-40B4-BE49-F238E27FC236}">
                  <a16:creationId xmlns:a16="http://schemas.microsoft.com/office/drawing/2014/main" id="{643F945E-84DA-4ACD-B099-4E5DDB0E94E9}"/>
                </a:ext>
              </a:extLst>
            </p:cNvPr>
            <p:cNvSpPr/>
            <p:nvPr/>
          </p:nvSpPr>
          <p:spPr>
            <a:xfrm>
              <a:off x="5589805" y="442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6" name="Rectangle 65">
              <a:extLst>
                <a:ext uri="{FF2B5EF4-FFF2-40B4-BE49-F238E27FC236}">
                  <a16:creationId xmlns:a16="http://schemas.microsoft.com/office/drawing/2014/main" id="{1899D9A7-72E7-4468-9570-189E153E3CEB}"/>
                </a:ext>
              </a:extLst>
            </p:cNvPr>
            <p:cNvSpPr/>
            <p:nvPr/>
          </p:nvSpPr>
          <p:spPr>
            <a:xfrm>
              <a:off x="5949805" y="442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7" name="Rectangle 66">
              <a:extLst>
                <a:ext uri="{FF2B5EF4-FFF2-40B4-BE49-F238E27FC236}">
                  <a16:creationId xmlns:a16="http://schemas.microsoft.com/office/drawing/2014/main" id="{C73D451B-E6DB-47B5-8683-E046561BB9E9}"/>
                </a:ext>
              </a:extLst>
            </p:cNvPr>
            <p:cNvSpPr/>
            <p:nvPr/>
          </p:nvSpPr>
          <p:spPr>
            <a:xfrm>
              <a:off x="6309805" y="442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8" name="Rectangle 67">
              <a:extLst>
                <a:ext uri="{FF2B5EF4-FFF2-40B4-BE49-F238E27FC236}">
                  <a16:creationId xmlns:a16="http://schemas.microsoft.com/office/drawing/2014/main" id="{46069A48-32E0-46D3-A4E4-8061E13406C3}"/>
                </a:ext>
              </a:extLst>
            </p:cNvPr>
            <p:cNvSpPr/>
            <p:nvPr/>
          </p:nvSpPr>
          <p:spPr>
            <a:xfrm>
              <a:off x="6669805" y="442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9" name="Rectangle 68">
              <a:extLst>
                <a:ext uri="{FF2B5EF4-FFF2-40B4-BE49-F238E27FC236}">
                  <a16:creationId xmlns:a16="http://schemas.microsoft.com/office/drawing/2014/main" id="{4978B7AA-2427-4A9B-8B25-C2E49B971647}"/>
                </a:ext>
              </a:extLst>
            </p:cNvPr>
            <p:cNvSpPr/>
            <p:nvPr/>
          </p:nvSpPr>
          <p:spPr>
            <a:xfrm>
              <a:off x="7029805" y="442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 name="Rectangle 69">
              <a:extLst>
                <a:ext uri="{FF2B5EF4-FFF2-40B4-BE49-F238E27FC236}">
                  <a16:creationId xmlns:a16="http://schemas.microsoft.com/office/drawing/2014/main" id="{1AC705B0-E190-4D7B-86B1-98EC6E1E7E65}"/>
                </a:ext>
              </a:extLst>
            </p:cNvPr>
            <p:cNvSpPr/>
            <p:nvPr/>
          </p:nvSpPr>
          <p:spPr>
            <a:xfrm>
              <a:off x="7389805" y="4421860"/>
              <a:ext cx="360000" cy="36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72" name="Rectangle 71">
            <a:extLst>
              <a:ext uri="{FF2B5EF4-FFF2-40B4-BE49-F238E27FC236}">
                <a16:creationId xmlns:a16="http://schemas.microsoft.com/office/drawing/2014/main" id="{901F2B25-DCF3-43C4-BBBC-FB48C61837E3}"/>
              </a:ext>
            </a:extLst>
          </p:cNvPr>
          <p:cNvSpPr/>
          <p:nvPr/>
        </p:nvSpPr>
        <p:spPr>
          <a:xfrm>
            <a:off x="3921900" y="2073278"/>
            <a:ext cx="4718850" cy="1078568"/>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a:t>each thread group downsamples as much as possible</a:t>
            </a:r>
          </a:p>
          <a:p>
            <a:endParaRPr lang="de-DE" sz="1400" dirty="0"/>
          </a:p>
          <a:p>
            <a:r>
              <a:rPr lang="de-DE" sz="1400" dirty="0"/>
              <a:t>e.g. a thread group of 64 threads reduces a 64² square patch down to 1</a:t>
            </a:r>
          </a:p>
        </p:txBody>
      </p:sp>
      <p:cxnSp>
        <p:nvCxnSpPr>
          <p:cNvPr id="73" name="Straight Arrow Connector 72">
            <a:extLst>
              <a:ext uri="{FF2B5EF4-FFF2-40B4-BE49-F238E27FC236}">
                <a16:creationId xmlns:a16="http://schemas.microsoft.com/office/drawing/2014/main" id="{F8A6AC4C-543B-449A-A076-B306489EC6D8}"/>
              </a:ext>
            </a:extLst>
          </p:cNvPr>
          <p:cNvCxnSpPr>
            <a:cxnSpLocks/>
          </p:cNvCxnSpPr>
          <p:nvPr/>
        </p:nvCxnSpPr>
        <p:spPr>
          <a:xfrm>
            <a:off x="6132723" y="2941504"/>
            <a:ext cx="944468" cy="9973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351ED87E-17DD-4EF6-BF18-990C4BEECA1C}"/>
              </a:ext>
            </a:extLst>
          </p:cNvPr>
          <p:cNvSpPr/>
          <p:nvPr/>
        </p:nvSpPr>
        <p:spPr>
          <a:xfrm>
            <a:off x="7181544" y="3281995"/>
            <a:ext cx="1671145" cy="144841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28675164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16BD3A81-A59B-4D85-8A06-8DA31748AA61}"/>
              </a:ext>
            </a:extLst>
          </p:cNvPr>
          <p:cNvSpPr txBox="1"/>
          <p:nvPr/>
        </p:nvSpPr>
        <p:spPr>
          <a:xfrm>
            <a:off x="291311" y="2122976"/>
            <a:ext cx="5304963" cy="1815882"/>
          </a:xfrm>
          <a:prstGeom prst="rect">
            <a:avLst/>
          </a:prstGeom>
          <a:noFill/>
        </p:spPr>
        <p:txBody>
          <a:bodyPr wrap="square" rtlCol="0">
            <a:spAutoFit/>
          </a:bodyPr>
          <a:lstStyle/>
          <a:p>
            <a:r>
              <a:rPr lang="de-DE" sz="1400" dirty="0">
                <a:solidFill>
                  <a:schemeClr val="tx1">
                    <a:lumMod val="65000"/>
                  </a:schemeClr>
                </a:solidFill>
              </a:rPr>
              <a:t>64² </a:t>
            </a:r>
            <a:r>
              <a:rPr lang="de-DE" sz="1400" dirty="0">
                <a:solidFill>
                  <a:schemeClr val="tx1">
                    <a:lumMod val="65000"/>
                  </a:schemeClr>
                </a:solidFill>
                <a:sym typeface="Wingdings" panose="05000000000000000000" pitchFamily="2" charset="2"/>
              </a:rPr>
              <a:t></a:t>
            </a:r>
            <a:r>
              <a:rPr lang="de-DE" sz="1400" dirty="0">
                <a:solidFill>
                  <a:schemeClr val="tx1">
                    <a:lumMod val="65000"/>
                  </a:schemeClr>
                </a:solidFill>
              </a:rPr>
              <a:t>      32² </a:t>
            </a:r>
            <a:r>
              <a:rPr lang="de-DE" sz="1400" dirty="0">
                <a:solidFill>
                  <a:schemeClr val="tx1">
                    <a:lumMod val="65000"/>
                  </a:schemeClr>
                </a:solidFill>
                <a:sym typeface="Wingdings" panose="05000000000000000000" pitchFamily="2" charset="2"/>
              </a:rPr>
              <a:t></a:t>
            </a:r>
            <a:r>
              <a:rPr lang="de-DE" sz="1400" dirty="0">
                <a:solidFill>
                  <a:schemeClr val="tx1">
                    <a:lumMod val="65000"/>
                  </a:schemeClr>
                </a:solidFill>
              </a:rPr>
              <a:t>      16² </a:t>
            </a:r>
            <a:r>
              <a:rPr lang="de-DE" sz="1400" dirty="0">
                <a:solidFill>
                  <a:schemeClr val="tx1">
                    <a:lumMod val="65000"/>
                  </a:schemeClr>
                </a:solidFill>
                <a:sym typeface="Wingdings" panose="05000000000000000000" pitchFamily="2" charset="2"/>
              </a:rPr>
              <a:t></a:t>
            </a:r>
            <a:r>
              <a:rPr lang="de-DE" sz="1400" dirty="0">
                <a:solidFill>
                  <a:schemeClr val="tx1">
                    <a:lumMod val="65000"/>
                  </a:schemeClr>
                </a:solidFill>
              </a:rPr>
              <a:t>     8² </a:t>
            </a:r>
            <a:r>
              <a:rPr lang="de-DE" sz="1400" dirty="0">
                <a:solidFill>
                  <a:schemeClr val="tx1">
                    <a:lumMod val="65000"/>
                  </a:schemeClr>
                </a:solidFill>
                <a:sym typeface="Wingdings" panose="05000000000000000000" pitchFamily="2" charset="2"/>
              </a:rPr>
              <a:t></a:t>
            </a:r>
            <a:r>
              <a:rPr lang="de-DE" sz="1400" dirty="0">
                <a:solidFill>
                  <a:schemeClr val="tx1">
                    <a:lumMod val="65000"/>
                  </a:schemeClr>
                </a:solidFill>
              </a:rPr>
              <a:t>    4² </a:t>
            </a:r>
            <a:r>
              <a:rPr lang="de-DE" sz="1400" dirty="0">
                <a:solidFill>
                  <a:schemeClr val="tx1">
                    <a:lumMod val="65000"/>
                  </a:schemeClr>
                </a:solidFill>
                <a:sym typeface="Wingdings" panose="05000000000000000000" pitchFamily="2" charset="2"/>
              </a:rPr>
              <a:t></a:t>
            </a:r>
            <a:r>
              <a:rPr lang="de-DE" sz="1400" dirty="0">
                <a:solidFill>
                  <a:schemeClr val="tx1">
                    <a:lumMod val="65000"/>
                  </a:schemeClr>
                </a:solidFill>
              </a:rPr>
              <a:t>     2² </a:t>
            </a:r>
            <a:r>
              <a:rPr lang="de-DE" sz="1400" dirty="0">
                <a:solidFill>
                  <a:schemeClr val="tx1">
                    <a:lumMod val="65000"/>
                  </a:schemeClr>
                </a:solidFill>
                <a:sym typeface="Wingdings" panose="05000000000000000000" pitchFamily="2" charset="2"/>
              </a:rPr>
              <a:t></a:t>
            </a:r>
            <a:r>
              <a:rPr lang="de-DE" sz="1400" dirty="0">
                <a:solidFill>
                  <a:schemeClr val="tx1">
                    <a:lumMod val="65000"/>
                  </a:schemeClr>
                </a:solidFill>
              </a:rPr>
              <a:t>     1</a:t>
            </a:r>
          </a:p>
          <a:p>
            <a:endParaRPr lang="de-DE" sz="1400" dirty="0">
              <a:solidFill>
                <a:schemeClr val="tx1">
                  <a:lumMod val="65000"/>
                </a:schemeClr>
              </a:solidFill>
            </a:endParaRPr>
          </a:p>
          <a:p>
            <a:endParaRPr lang="de-DE" sz="1400" dirty="0">
              <a:solidFill>
                <a:schemeClr val="tx1">
                  <a:lumMod val="65000"/>
                </a:schemeClr>
              </a:solidFill>
            </a:endParaRPr>
          </a:p>
          <a:p>
            <a:endParaRPr lang="de-DE" sz="1400" dirty="0">
              <a:solidFill>
                <a:schemeClr val="tx1">
                  <a:lumMod val="65000"/>
                </a:schemeClr>
              </a:solidFill>
            </a:endParaRPr>
          </a:p>
          <a:p>
            <a:endParaRPr lang="de-DE" sz="1400" dirty="0">
              <a:solidFill>
                <a:schemeClr val="tx1">
                  <a:lumMod val="65000"/>
                </a:schemeClr>
              </a:solidFill>
            </a:endParaRPr>
          </a:p>
          <a:p>
            <a:r>
              <a:rPr lang="de-DE" sz="1400" dirty="0">
                <a:solidFill>
                  <a:schemeClr val="tx1">
                    <a:lumMod val="65000"/>
                  </a:schemeClr>
                </a:solidFill>
              </a:rPr>
              <a:t>Sub-square of:</a:t>
            </a:r>
          </a:p>
          <a:p>
            <a:endParaRPr lang="de-DE" sz="1400" dirty="0">
              <a:solidFill>
                <a:schemeClr val="tx1">
                  <a:lumMod val="65000"/>
                </a:schemeClr>
              </a:solidFill>
            </a:endParaRPr>
          </a:p>
          <a:p>
            <a:r>
              <a:rPr lang="de-DE" sz="1400" dirty="0">
                <a:solidFill>
                  <a:schemeClr val="tx1">
                    <a:lumMod val="65000"/>
                  </a:schemeClr>
                </a:solidFill>
              </a:rPr>
              <a:t>4096² </a:t>
            </a:r>
            <a:r>
              <a:rPr lang="de-DE" sz="1400" dirty="0">
                <a:solidFill>
                  <a:schemeClr val="tx1">
                    <a:lumMod val="65000"/>
                  </a:schemeClr>
                </a:solidFill>
                <a:sym typeface="Wingdings" panose="05000000000000000000" pitchFamily="2" charset="2"/>
              </a:rPr>
              <a:t></a:t>
            </a:r>
            <a:r>
              <a:rPr lang="de-DE" sz="1400" dirty="0">
                <a:solidFill>
                  <a:schemeClr val="tx1">
                    <a:lumMod val="65000"/>
                  </a:schemeClr>
                </a:solidFill>
              </a:rPr>
              <a:t> 2048² </a:t>
            </a:r>
            <a:r>
              <a:rPr lang="de-DE" sz="1400" dirty="0">
                <a:solidFill>
                  <a:schemeClr val="tx1">
                    <a:lumMod val="65000"/>
                  </a:schemeClr>
                </a:solidFill>
                <a:sym typeface="Wingdings" panose="05000000000000000000" pitchFamily="2" charset="2"/>
              </a:rPr>
              <a:t></a:t>
            </a:r>
            <a:r>
              <a:rPr lang="de-DE" sz="1400" dirty="0">
                <a:solidFill>
                  <a:schemeClr val="tx1">
                    <a:lumMod val="65000"/>
                  </a:schemeClr>
                </a:solidFill>
              </a:rPr>
              <a:t> 1024² </a:t>
            </a:r>
            <a:r>
              <a:rPr lang="de-DE" sz="1400" dirty="0">
                <a:solidFill>
                  <a:schemeClr val="tx1">
                    <a:lumMod val="65000"/>
                  </a:schemeClr>
                </a:solidFill>
                <a:sym typeface="Wingdings" panose="05000000000000000000" pitchFamily="2" charset="2"/>
              </a:rPr>
              <a:t></a:t>
            </a:r>
            <a:r>
              <a:rPr lang="de-DE" sz="1400" dirty="0">
                <a:solidFill>
                  <a:schemeClr val="tx1">
                    <a:lumMod val="65000"/>
                  </a:schemeClr>
                </a:solidFill>
              </a:rPr>
              <a:t> 512² </a:t>
            </a:r>
            <a:r>
              <a:rPr lang="de-DE" sz="1400" dirty="0">
                <a:solidFill>
                  <a:schemeClr val="tx1">
                    <a:lumMod val="65000"/>
                  </a:schemeClr>
                </a:solidFill>
                <a:sym typeface="Wingdings" panose="05000000000000000000" pitchFamily="2" charset="2"/>
              </a:rPr>
              <a:t></a:t>
            </a:r>
            <a:r>
              <a:rPr lang="de-DE" sz="1400" dirty="0">
                <a:solidFill>
                  <a:schemeClr val="tx1">
                    <a:lumMod val="65000"/>
                  </a:schemeClr>
                </a:solidFill>
              </a:rPr>
              <a:t> 256² </a:t>
            </a:r>
            <a:r>
              <a:rPr lang="de-DE" sz="1400" dirty="0">
                <a:solidFill>
                  <a:schemeClr val="tx1">
                    <a:lumMod val="65000"/>
                  </a:schemeClr>
                </a:solidFill>
                <a:sym typeface="Wingdings" panose="05000000000000000000" pitchFamily="2" charset="2"/>
              </a:rPr>
              <a:t></a:t>
            </a:r>
            <a:r>
              <a:rPr lang="de-DE" sz="1400" dirty="0">
                <a:solidFill>
                  <a:schemeClr val="tx1">
                    <a:lumMod val="65000"/>
                  </a:schemeClr>
                </a:solidFill>
              </a:rPr>
              <a:t> 128² </a:t>
            </a:r>
            <a:r>
              <a:rPr lang="de-DE" sz="1400" dirty="0">
                <a:solidFill>
                  <a:schemeClr val="tx1">
                    <a:lumMod val="65000"/>
                  </a:schemeClr>
                </a:solidFill>
                <a:sym typeface="Wingdings" panose="05000000000000000000" pitchFamily="2" charset="2"/>
              </a:rPr>
              <a:t></a:t>
            </a:r>
            <a:r>
              <a:rPr lang="de-DE" sz="1400" dirty="0">
                <a:solidFill>
                  <a:schemeClr val="tx1">
                    <a:lumMod val="65000"/>
                  </a:schemeClr>
                </a:solidFill>
              </a:rPr>
              <a:t> 64²</a:t>
            </a:r>
            <a:endParaRPr lang="en-DE" sz="1400" dirty="0">
              <a:solidFill>
                <a:schemeClr val="tx1">
                  <a:lumMod val="65000"/>
                </a:schemeClr>
              </a:solidFill>
            </a:endParaRPr>
          </a:p>
        </p:txBody>
      </p:sp>
      <p:sp>
        <p:nvSpPr>
          <p:cNvPr id="2" name="Content Placeholder 1">
            <a:extLst>
              <a:ext uri="{FF2B5EF4-FFF2-40B4-BE49-F238E27FC236}">
                <a16:creationId xmlns:a16="http://schemas.microsoft.com/office/drawing/2014/main" id="{86B25627-5813-4F50-B7FE-4390FDDCF9CE}"/>
              </a:ext>
            </a:extLst>
          </p:cNvPr>
          <p:cNvSpPr>
            <a:spLocks noGrp="1"/>
          </p:cNvSpPr>
          <p:nvPr>
            <p:ph idx="1"/>
          </p:nvPr>
        </p:nvSpPr>
        <p:spPr>
          <a:xfrm>
            <a:off x="866439" y="1107831"/>
            <a:ext cx="7773562" cy="3407019"/>
          </a:xfrm>
        </p:spPr>
        <p:txBody>
          <a:bodyPr/>
          <a:lstStyle/>
          <a:p>
            <a:r>
              <a:rPr lang="de-DE" sz="1600" dirty="0"/>
              <a:t>Since we want to avoid cross compute unit communication, we let each thread group operate independently on a sub-square of the input texture</a:t>
            </a:r>
          </a:p>
          <a:p>
            <a:endParaRPr lang="de-DE" dirty="0"/>
          </a:p>
          <a:p>
            <a:endParaRPr lang="de-DE" dirty="0"/>
          </a:p>
          <a:p>
            <a:endParaRPr lang="de-DE" dirty="0"/>
          </a:p>
          <a:p>
            <a:endParaRPr lang="de-DE" dirty="0"/>
          </a:p>
          <a:p>
            <a:endParaRPr lang="en-DE" dirty="0"/>
          </a:p>
        </p:txBody>
      </p:sp>
      <p:sp>
        <p:nvSpPr>
          <p:cNvPr id="3" name="Text Placeholder 2">
            <a:extLst>
              <a:ext uri="{FF2B5EF4-FFF2-40B4-BE49-F238E27FC236}">
                <a16:creationId xmlns:a16="http://schemas.microsoft.com/office/drawing/2014/main" id="{2A093ACB-CECB-4F4C-9738-6ED7CA37218C}"/>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1EBBB494-DBCC-41A8-93E2-6A9E816F010D}"/>
              </a:ext>
            </a:extLst>
          </p:cNvPr>
          <p:cNvSpPr>
            <a:spLocks noGrp="1"/>
          </p:cNvSpPr>
          <p:nvPr>
            <p:ph type="title"/>
          </p:nvPr>
        </p:nvSpPr>
        <p:spPr/>
        <p:txBody>
          <a:bodyPr/>
          <a:lstStyle/>
          <a:p>
            <a:r>
              <a:rPr lang="de-DE" dirty="0"/>
              <a:t>Compute shader solution</a:t>
            </a:r>
            <a:endParaRPr lang="en-DE" dirty="0"/>
          </a:p>
        </p:txBody>
      </p:sp>
      <p:cxnSp>
        <p:nvCxnSpPr>
          <p:cNvPr id="73" name="Straight Arrow Connector 72">
            <a:extLst>
              <a:ext uri="{FF2B5EF4-FFF2-40B4-BE49-F238E27FC236}">
                <a16:creationId xmlns:a16="http://schemas.microsoft.com/office/drawing/2014/main" id="{F8A6AC4C-543B-449A-A076-B306489EC6D8}"/>
              </a:ext>
            </a:extLst>
          </p:cNvPr>
          <p:cNvCxnSpPr>
            <a:cxnSpLocks/>
          </p:cNvCxnSpPr>
          <p:nvPr/>
        </p:nvCxnSpPr>
        <p:spPr>
          <a:xfrm>
            <a:off x="610679" y="2544375"/>
            <a:ext cx="0" cy="5339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351ED87E-17DD-4EF6-BF18-990C4BEECA1C}"/>
              </a:ext>
            </a:extLst>
          </p:cNvPr>
          <p:cNvSpPr/>
          <p:nvPr/>
        </p:nvSpPr>
        <p:spPr>
          <a:xfrm>
            <a:off x="7181544" y="3281995"/>
            <a:ext cx="1671145" cy="144841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77" name="Straight Arrow Connector 76">
            <a:extLst>
              <a:ext uri="{FF2B5EF4-FFF2-40B4-BE49-F238E27FC236}">
                <a16:creationId xmlns:a16="http://schemas.microsoft.com/office/drawing/2014/main" id="{F6380C78-7CFE-4AC1-A507-9370267E4018}"/>
              </a:ext>
            </a:extLst>
          </p:cNvPr>
          <p:cNvCxnSpPr>
            <a:cxnSpLocks/>
          </p:cNvCxnSpPr>
          <p:nvPr/>
        </p:nvCxnSpPr>
        <p:spPr>
          <a:xfrm>
            <a:off x="1250759" y="2571750"/>
            <a:ext cx="0" cy="5339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B702D9A-B08D-4DB5-A41F-7C6E4A5BD7C6}"/>
              </a:ext>
            </a:extLst>
          </p:cNvPr>
          <p:cNvCxnSpPr>
            <a:cxnSpLocks/>
          </p:cNvCxnSpPr>
          <p:nvPr/>
        </p:nvCxnSpPr>
        <p:spPr>
          <a:xfrm>
            <a:off x="1989899" y="2571750"/>
            <a:ext cx="0" cy="5339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82B7EC6-C812-4136-B8A7-DFE26DFD87C4}"/>
              </a:ext>
            </a:extLst>
          </p:cNvPr>
          <p:cNvCxnSpPr>
            <a:cxnSpLocks/>
          </p:cNvCxnSpPr>
          <p:nvPr/>
        </p:nvCxnSpPr>
        <p:spPr>
          <a:xfrm>
            <a:off x="2645219" y="2594170"/>
            <a:ext cx="0" cy="5339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CAF1565-3CCC-4D6B-896E-4024067A7208}"/>
              </a:ext>
            </a:extLst>
          </p:cNvPr>
          <p:cNvCxnSpPr>
            <a:cxnSpLocks/>
          </p:cNvCxnSpPr>
          <p:nvPr/>
        </p:nvCxnSpPr>
        <p:spPr>
          <a:xfrm>
            <a:off x="3248620" y="2571750"/>
            <a:ext cx="0" cy="5339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E9E72C83-8D93-41E1-A392-379E86E8976C}"/>
              </a:ext>
            </a:extLst>
          </p:cNvPr>
          <p:cNvCxnSpPr>
            <a:cxnSpLocks/>
          </p:cNvCxnSpPr>
          <p:nvPr/>
        </p:nvCxnSpPr>
        <p:spPr>
          <a:xfrm>
            <a:off x="3841559" y="2594170"/>
            <a:ext cx="0" cy="5339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82F172B-FFFA-46FC-8C4E-F569C7467FFC}"/>
              </a:ext>
            </a:extLst>
          </p:cNvPr>
          <p:cNvCxnSpPr>
            <a:cxnSpLocks/>
          </p:cNvCxnSpPr>
          <p:nvPr/>
        </p:nvCxnSpPr>
        <p:spPr>
          <a:xfrm>
            <a:off x="4435919" y="2571750"/>
            <a:ext cx="0" cy="5339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59FB5A83-F5FC-428A-B2DC-279A17CD33DF}"/>
              </a:ext>
            </a:extLst>
          </p:cNvPr>
          <p:cNvSpPr/>
          <p:nvPr/>
        </p:nvSpPr>
        <p:spPr>
          <a:xfrm>
            <a:off x="4182951" y="4035669"/>
            <a:ext cx="2870713" cy="710792"/>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a:t>Once all thread groups are done,</a:t>
            </a:r>
          </a:p>
          <a:p>
            <a:r>
              <a:rPr lang="de-DE" sz="1400" dirty="0"/>
              <a:t>We have a texture with</a:t>
            </a:r>
          </a:p>
          <a:p>
            <a:r>
              <a:rPr lang="de-DE" sz="1400" dirty="0"/>
              <a:t>Texture size = dispatch size</a:t>
            </a:r>
          </a:p>
        </p:txBody>
      </p:sp>
    </p:spTree>
    <p:extLst>
      <p:ext uri="{BB962C8B-B14F-4D97-AF65-F5344CB8AC3E}">
        <p14:creationId xmlns:p14="http://schemas.microsoft.com/office/powerpoint/2010/main" val="1578872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B25627-5813-4F50-B7FE-4390FDDCF9CE}"/>
              </a:ext>
            </a:extLst>
          </p:cNvPr>
          <p:cNvSpPr>
            <a:spLocks noGrp="1"/>
          </p:cNvSpPr>
          <p:nvPr>
            <p:ph idx="1"/>
          </p:nvPr>
        </p:nvSpPr>
        <p:spPr/>
        <p:txBody>
          <a:bodyPr>
            <a:normAutofit/>
          </a:bodyPr>
          <a:lstStyle/>
          <a:p>
            <a:r>
              <a:rPr lang="de-DE" sz="1500" dirty="0"/>
              <a:t>For a 4096² initial texture, this would lead to a Dispatch(64, 64, 1) call</a:t>
            </a:r>
          </a:p>
          <a:p>
            <a:r>
              <a:rPr lang="de-DE" sz="1500" dirty="0"/>
              <a:t>How to downsample the last 64²?</a:t>
            </a:r>
            <a:br>
              <a:rPr lang="de-DE" sz="1500" dirty="0"/>
            </a:br>
            <a:br>
              <a:rPr lang="de-DE" sz="1500" dirty="0"/>
            </a:br>
            <a:endParaRPr lang="de-DE" sz="1600" dirty="0"/>
          </a:p>
          <a:p>
            <a:endParaRPr lang="de-DE" sz="1600" dirty="0"/>
          </a:p>
          <a:p>
            <a:endParaRPr lang="de-DE" sz="1600" dirty="0"/>
          </a:p>
          <a:p>
            <a:endParaRPr lang="de-DE" sz="1600" dirty="0"/>
          </a:p>
          <a:p>
            <a:endParaRPr lang="de-DE" sz="1600" dirty="0"/>
          </a:p>
          <a:p>
            <a:endParaRPr lang="de-DE" sz="1600" dirty="0"/>
          </a:p>
          <a:p>
            <a:endParaRPr lang="de-DE" sz="1600" dirty="0"/>
          </a:p>
        </p:txBody>
      </p:sp>
      <p:sp>
        <p:nvSpPr>
          <p:cNvPr id="3" name="Text Placeholder 2">
            <a:extLst>
              <a:ext uri="{FF2B5EF4-FFF2-40B4-BE49-F238E27FC236}">
                <a16:creationId xmlns:a16="http://schemas.microsoft.com/office/drawing/2014/main" id="{2A093ACB-CECB-4F4C-9738-6ED7CA37218C}"/>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1EBBB494-DBCC-41A8-93E2-6A9E816F010D}"/>
              </a:ext>
            </a:extLst>
          </p:cNvPr>
          <p:cNvSpPr>
            <a:spLocks noGrp="1"/>
          </p:cNvSpPr>
          <p:nvPr>
            <p:ph type="title"/>
          </p:nvPr>
        </p:nvSpPr>
        <p:spPr/>
        <p:txBody>
          <a:bodyPr/>
          <a:lstStyle/>
          <a:p>
            <a:r>
              <a:rPr lang="de-DE" dirty="0"/>
              <a:t>Compute shader solution</a:t>
            </a:r>
            <a:endParaRPr lang="en-DE" dirty="0"/>
          </a:p>
        </p:txBody>
      </p:sp>
      <p:sp>
        <p:nvSpPr>
          <p:cNvPr id="74" name="Rectangle 73">
            <a:extLst>
              <a:ext uri="{FF2B5EF4-FFF2-40B4-BE49-F238E27FC236}">
                <a16:creationId xmlns:a16="http://schemas.microsoft.com/office/drawing/2014/main" id="{351ED87E-17DD-4EF6-BF18-990C4BEECA1C}"/>
              </a:ext>
            </a:extLst>
          </p:cNvPr>
          <p:cNvSpPr/>
          <p:nvPr/>
        </p:nvSpPr>
        <p:spPr>
          <a:xfrm>
            <a:off x="7181544" y="3281995"/>
            <a:ext cx="1671145" cy="144841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Rectangle 6">
            <a:extLst>
              <a:ext uri="{FF2B5EF4-FFF2-40B4-BE49-F238E27FC236}">
                <a16:creationId xmlns:a16="http://schemas.microsoft.com/office/drawing/2014/main" id="{3EF8FA5C-CA8B-45CA-B504-05A16B0CA0F2}"/>
              </a:ext>
            </a:extLst>
          </p:cNvPr>
          <p:cNvSpPr/>
          <p:nvPr/>
        </p:nvSpPr>
        <p:spPr>
          <a:xfrm>
            <a:off x="4182951" y="4035669"/>
            <a:ext cx="2870713" cy="710792"/>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a:t>Once all thread groups are done,</a:t>
            </a:r>
          </a:p>
          <a:p>
            <a:r>
              <a:rPr lang="de-DE" sz="1400" dirty="0"/>
              <a:t>We have a texture with</a:t>
            </a:r>
          </a:p>
          <a:p>
            <a:r>
              <a:rPr lang="de-DE" sz="1400" dirty="0"/>
              <a:t>Texture size = dispatch size</a:t>
            </a:r>
          </a:p>
        </p:txBody>
      </p:sp>
    </p:spTree>
    <p:extLst>
      <p:ext uri="{BB962C8B-B14F-4D97-AF65-F5344CB8AC3E}">
        <p14:creationId xmlns:p14="http://schemas.microsoft.com/office/powerpoint/2010/main" val="42891178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B25627-5813-4F50-B7FE-4390FDDCF9CE}"/>
              </a:ext>
            </a:extLst>
          </p:cNvPr>
          <p:cNvSpPr>
            <a:spLocks noGrp="1"/>
          </p:cNvSpPr>
          <p:nvPr>
            <p:ph idx="1"/>
          </p:nvPr>
        </p:nvSpPr>
        <p:spPr/>
        <p:txBody>
          <a:bodyPr>
            <a:normAutofit fontScale="92500" lnSpcReduction="20000"/>
          </a:bodyPr>
          <a:lstStyle/>
          <a:p>
            <a:r>
              <a:rPr lang="de-DE" sz="1600" dirty="0"/>
              <a:t>For a 4096² initial texture, this would lead to a Dispatch(64, 64, 1) call</a:t>
            </a:r>
          </a:p>
          <a:p>
            <a:r>
              <a:rPr lang="de-DE" sz="1600" dirty="0"/>
              <a:t>How to downsample the last 64²?</a:t>
            </a:r>
          </a:p>
          <a:p>
            <a:endParaRPr lang="de-DE" sz="1600" dirty="0"/>
          </a:p>
          <a:p>
            <a:r>
              <a:rPr lang="de-DE" sz="1600" dirty="0"/>
              <a:t>We need to be sure all thread groups are done</a:t>
            </a:r>
          </a:p>
          <a:p>
            <a:pPr marL="0" indent="0">
              <a:buNone/>
            </a:pPr>
            <a:r>
              <a:rPr lang="de-DE" sz="1600" dirty="0"/>
              <a:t>		use a global atomic counter (this is cross-compute unit communication!)</a:t>
            </a:r>
          </a:p>
          <a:p>
            <a:r>
              <a:rPr lang="de-DE" sz="1600" dirty="0"/>
              <a:t>The last active thread group will do another round of 64² : 1²</a:t>
            </a:r>
          </a:p>
          <a:p>
            <a:pPr marL="0" indent="0">
              <a:buNone/>
            </a:pPr>
            <a:r>
              <a:rPr lang="de-DE" sz="1600" dirty="0"/>
              <a:t>	needs to be able to see the actual changes of the other</a:t>
            </a:r>
            <a:br>
              <a:rPr lang="de-DE" sz="1600" dirty="0"/>
            </a:br>
            <a:r>
              <a:rPr lang="de-DE" sz="1600" dirty="0"/>
              <a:t>	thread groups</a:t>
            </a:r>
          </a:p>
          <a:p>
            <a:pPr marL="0" indent="0">
              <a:buNone/>
            </a:pPr>
            <a:r>
              <a:rPr lang="de-DE" sz="1600" dirty="0"/>
              <a:t>		bind memory as coherent</a:t>
            </a:r>
          </a:p>
          <a:p>
            <a:pPr marL="0" indent="0">
              <a:buNone/>
            </a:pPr>
            <a:r>
              <a:rPr lang="de-DE" sz="1600" dirty="0"/>
              <a:t>		this makes sure, the changes are at least visible in L2</a:t>
            </a:r>
          </a:p>
          <a:p>
            <a:pPr marL="0" indent="0">
              <a:buNone/>
            </a:pPr>
            <a:r>
              <a:rPr lang="de-DE" sz="1600" dirty="0"/>
              <a:t>		and are not ‚stuck‘ in L1</a:t>
            </a:r>
          </a:p>
        </p:txBody>
      </p:sp>
      <p:sp>
        <p:nvSpPr>
          <p:cNvPr id="3" name="Text Placeholder 2">
            <a:extLst>
              <a:ext uri="{FF2B5EF4-FFF2-40B4-BE49-F238E27FC236}">
                <a16:creationId xmlns:a16="http://schemas.microsoft.com/office/drawing/2014/main" id="{2A093ACB-CECB-4F4C-9738-6ED7CA37218C}"/>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1EBBB494-DBCC-41A8-93E2-6A9E816F010D}"/>
              </a:ext>
            </a:extLst>
          </p:cNvPr>
          <p:cNvSpPr>
            <a:spLocks noGrp="1"/>
          </p:cNvSpPr>
          <p:nvPr>
            <p:ph type="title"/>
          </p:nvPr>
        </p:nvSpPr>
        <p:spPr/>
        <p:txBody>
          <a:bodyPr/>
          <a:lstStyle/>
          <a:p>
            <a:r>
              <a:rPr lang="de-DE" dirty="0"/>
              <a:t>Compute shader solution</a:t>
            </a:r>
            <a:endParaRPr lang="en-DE" dirty="0"/>
          </a:p>
        </p:txBody>
      </p:sp>
      <p:sp>
        <p:nvSpPr>
          <p:cNvPr id="74" name="Rectangle 73">
            <a:extLst>
              <a:ext uri="{FF2B5EF4-FFF2-40B4-BE49-F238E27FC236}">
                <a16:creationId xmlns:a16="http://schemas.microsoft.com/office/drawing/2014/main" id="{351ED87E-17DD-4EF6-BF18-990C4BEECA1C}"/>
              </a:ext>
            </a:extLst>
          </p:cNvPr>
          <p:cNvSpPr/>
          <p:nvPr/>
        </p:nvSpPr>
        <p:spPr>
          <a:xfrm>
            <a:off x="7181544" y="3281995"/>
            <a:ext cx="1671145" cy="144841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Arrow: Right 5">
            <a:extLst>
              <a:ext uri="{FF2B5EF4-FFF2-40B4-BE49-F238E27FC236}">
                <a16:creationId xmlns:a16="http://schemas.microsoft.com/office/drawing/2014/main" id="{59BA49F1-6B4B-4144-B59A-9624F6AE06D1}"/>
              </a:ext>
            </a:extLst>
          </p:cNvPr>
          <p:cNvSpPr/>
          <p:nvPr/>
        </p:nvSpPr>
        <p:spPr>
          <a:xfrm>
            <a:off x="1417207" y="2516685"/>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Arrow: Right 6">
            <a:extLst>
              <a:ext uri="{FF2B5EF4-FFF2-40B4-BE49-F238E27FC236}">
                <a16:creationId xmlns:a16="http://schemas.microsoft.com/office/drawing/2014/main" id="{CF8DC90D-CFC1-45D4-96AC-7D7DACBF9294}"/>
              </a:ext>
            </a:extLst>
          </p:cNvPr>
          <p:cNvSpPr/>
          <p:nvPr/>
        </p:nvSpPr>
        <p:spPr>
          <a:xfrm>
            <a:off x="1417207" y="3600866"/>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28447541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CEC008-2269-4404-BB92-487837FF01DA}"/>
              </a:ext>
            </a:extLst>
          </p:cNvPr>
          <p:cNvSpPr>
            <a:spLocks noGrp="1"/>
          </p:cNvSpPr>
          <p:nvPr>
            <p:ph idx="1"/>
          </p:nvPr>
        </p:nvSpPr>
        <p:spPr/>
        <p:txBody>
          <a:bodyPr>
            <a:normAutofit/>
          </a:bodyPr>
          <a:lstStyle/>
          <a:p>
            <a:r>
              <a:rPr lang="de-DE" dirty="0"/>
              <a:t>No barriers between the levels</a:t>
            </a:r>
          </a:p>
          <a:p>
            <a:r>
              <a:rPr lang="de-DE" dirty="0"/>
              <a:t>Constant occupancy over 90% of the time</a:t>
            </a:r>
          </a:p>
          <a:p>
            <a:endParaRPr lang="de-DE" dirty="0"/>
          </a:p>
          <a:p>
            <a:endParaRPr lang="de-DE" dirty="0"/>
          </a:p>
          <a:p>
            <a:endParaRPr lang="de-DE" dirty="0"/>
          </a:p>
          <a:p>
            <a:endParaRPr lang="de-DE" dirty="0"/>
          </a:p>
          <a:p>
            <a:endParaRPr lang="de-DE" dirty="0"/>
          </a:p>
        </p:txBody>
      </p:sp>
      <p:sp>
        <p:nvSpPr>
          <p:cNvPr id="3" name="Text Placeholder 2">
            <a:extLst>
              <a:ext uri="{FF2B5EF4-FFF2-40B4-BE49-F238E27FC236}">
                <a16:creationId xmlns:a16="http://schemas.microsoft.com/office/drawing/2014/main" id="{87BDA3B3-BCBA-4296-BE09-CEF677028644}"/>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D39A04D7-3E5F-4874-9C09-539598E71367}"/>
              </a:ext>
            </a:extLst>
          </p:cNvPr>
          <p:cNvSpPr>
            <a:spLocks noGrp="1"/>
          </p:cNvSpPr>
          <p:nvPr>
            <p:ph type="title"/>
          </p:nvPr>
        </p:nvSpPr>
        <p:spPr/>
        <p:txBody>
          <a:bodyPr/>
          <a:lstStyle/>
          <a:p>
            <a:r>
              <a:rPr lang="de-DE" dirty="0"/>
              <a:t>Compute Shader solution</a:t>
            </a:r>
            <a:endParaRPr lang="en-DE" dirty="0"/>
          </a:p>
        </p:txBody>
      </p:sp>
      <p:pic>
        <p:nvPicPr>
          <p:cNvPr id="11" name="Picture 10">
            <a:extLst>
              <a:ext uri="{FF2B5EF4-FFF2-40B4-BE49-F238E27FC236}">
                <a16:creationId xmlns:a16="http://schemas.microsoft.com/office/drawing/2014/main" id="{818FA2F4-9E62-46A3-99B4-ECE1BD1A548B}"/>
              </a:ext>
            </a:extLst>
          </p:cNvPr>
          <p:cNvPicPr>
            <a:picLocks noChangeAspect="1"/>
          </p:cNvPicPr>
          <p:nvPr/>
        </p:nvPicPr>
        <p:blipFill rotWithShape="1">
          <a:blip r:embed="rId2"/>
          <a:srcRect l="2187" t="15067" r="24893" b="44933"/>
          <a:stretch/>
        </p:blipFill>
        <p:spPr>
          <a:xfrm>
            <a:off x="1379080" y="2641169"/>
            <a:ext cx="6209815" cy="1845076"/>
          </a:xfrm>
          <a:prstGeom prst="rect">
            <a:avLst/>
          </a:prstGeom>
        </p:spPr>
      </p:pic>
      <p:sp>
        <p:nvSpPr>
          <p:cNvPr id="5" name="Oval 4">
            <a:extLst>
              <a:ext uri="{FF2B5EF4-FFF2-40B4-BE49-F238E27FC236}">
                <a16:creationId xmlns:a16="http://schemas.microsoft.com/office/drawing/2014/main" id="{7CE8B4FD-F924-47E1-983E-0A9CA8BF873D}"/>
              </a:ext>
            </a:extLst>
          </p:cNvPr>
          <p:cNvSpPr/>
          <p:nvPr/>
        </p:nvSpPr>
        <p:spPr>
          <a:xfrm>
            <a:off x="7304183" y="2857041"/>
            <a:ext cx="284712" cy="694063"/>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Rectangle 6">
            <a:extLst>
              <a:ext uri="{FF2B5EF4-FFF2-40B4-BE49-F238E27FC236}">
                <a16:creationId xmlns:a16="http://schemas.microsoft.com/office/drawing/2014/main" id="{BD357C61-30D5-4185-A244-BEE80AD2ED01}"/>
              </a:ext>
            </a:extLst>
          </p:cNvPr>
          <p:cNvSpPr/>
          <p:nvPr/>
        </p:nvSpPr>
        <p:spPr>
          <a:xfrm>
            <a:off x="6188132" y="705988"/>
            <a:ext cx="2801526" cy="1215912"/>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t>This is the last thread group. Not ideal but at least not that long anymore </a:t>
            </a:r>
            <a:r>
              <a:rPr lang="de-DE" sz="1600" dirty="0">
                <a:sym typeface="Wingdings" panose="05000000000000000000" pitchFamily="2" charset="2"/>
              </a:rPr>
              <a:t></a:t>
            </a:r>
            <a:endParaRPr lang="de-DE" sz="1600" dirty="0"/>
          </a:p>
        </p:txBody>
      </p:sp>
      <p:cxnSp>
        <p:nvCxnSpPr>
          <p:cNvPr id="8" name="Straight Arrow Connector 7">
            <a:extLst>
              <a:ext uri="{FF2B5EF4-FFF2-40B4-BE49-F238E27FC236}">
                <a16:creationId xmlns:a16="http://schemas.microsoft.com/office/drawing/2014/main" id="{EAF81976-0225-42C5-AAE7-D30C4D11809A}"/>
              </a:ext>
            </a:extLst>
          </p:cNvPr>
          <p:cNvCxnSpPr>
            <a:cxnSpLocks/>
            <a:stCxn id="7" idx="2"/>
          </p:cNvCxnSpPr>
          <p:nvPr/>
        </p:nvCxnSpPr>
        <p:spPr>
          <a:xfrm flipH="1">
            <a:off x="7504965" y="1921900"/>
            <a:ext cx="83930" cy="97193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7713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42455A-507A-4D25-A26E-4BC05F3D789C}"/>
              </a:ext>
            </a:extLst>
          </p:cNvPr>
          <p:cNvSpPr>
            <a:spLocks noGrp="1"/>
          </p:cNvSpPr>
          <p:nvPr>
            <p:ph idx="1"/>
          </p:nvPr>
        </p:nvSpPr>
        <p:spPr>
          <a:xfrm>
            <a:off x="866439" y="1107831"/>
            <a:ext cx="7773562" cy="3407019"/>
          </a:xfrm>
        </p:spPr>
        <p:txBody>
          <a:bodyPr>
            <a:normAutofit fontScale="70000" lnSpcReduction="20000"/>
          </a:bodyPr>
          <a:lstStyle/>
          <a:p>
            <a:r>
              <a:rPr lang="de-DE" dirty="0"/>
              <a:t>Each thread group performs downsampling on its own 64x64 sub-patch to a 1x1 patch</a:t>
            </a:r>
          </a:p>
          <a:p>
            <a:r>
              <a:rPr lang="de-DE" dirty="0"/>
              <a:t>the last thread group does another round, computing the remaining 6 mip levels</a:t>
            </a:r>
          </a:p>
          <a:p>
            <a:endParaRPr lang="de-DE" dirty="0"/>
          </a:p>
          <a:p>
            <a:r>
              <a:rPr lang="de-DE" dirty="0"/>
              <a:t>the total number of thread groups is dependent on the initial texture size</a:t>
            </a:r>
          </a:p>
          <a:p>
            <a:r>
              <a:rPr lang="de-DE" dirty="0"/>
              <a:t>a 4096x4096 texture contains 4096 64x64 patches</a:t>
            </a:r>
          </a:p>
          <a:p>
            <a:pPr marL="457200" lvl="1" indent="0">
              <a:buNone/>
            </a:pPr>
            <a:r>
              <a:rPr lang="de-DE" dirty="0"/>
              <a:t>	Dispatch(64, 64, 1)</a:t>
            </a:r>
          </a:p>
          <a:p>
            <a:pPr marL="457200" lvl="1" indent="0">
              <a:buNone/>
            </a:pPr>
            <a:r>
              <a:rPr lang="de-DE" dirty="0"/>
              <a:t>	makes a total of 4096 thread groups</a:t>
            </a:r>
          </a:p>
          <a:p>
            <a:pPr marL="457200" lvl="1" indent="0">
              <a:buNone/>
            </a:pPr>
            <a:endParaRPr lang="de-DE" dirty="0"/>
          </a:p>
          <a:p>
            <a:r>
              <a:rPr lang="de-DE" dirty="0"/>
              <a:t>Different configurations possible:</a:t>
            </a:r>
          </a:p>
          <a:p>
            <a:pPr lvl="1"/>
            <a:r>
              <a:rPr lang="de-DE" dirty="0"/>
              <a:t>Reduction factor</a:t>
            </a:r>
          </a:p>
          <a:p>
            <a:pPr lvl="1"/>
            <a:r>
              <a:rPr lang="de-DE" dirty="0"/>
              <a:t>Thread group size (64 * N)</a:t>
            </a:r>
          </a:p>
          <a:p>
            <a:pPr lvl="1"/>
            <a:r>
              <a:rPr lang="de-DE" dirty="0"/>
              <a:t>Texture format</a:t>
            </a:r>
          </a:p>
        </p:txBody>
      </p:sp>
      <p:sp>
        <p:nvSpPr>
          <p:cNvPr id="3" name="Text Placeholder 2">
            <a:extLst>
              <a:ext uri="{FF2B5EF4-FFF2-40B4-BE49-F238E27FC236}">
                <a16:creationId xmlns:a16="http://schemas.microsoft.com/office/drawing/2014/main" id="{FD322F30-F01B-48F5-B581-59CA3D8A9CDF}"/>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DBF02160-9DE7-41AD-BA9F-510B86A478B4}"/>
              </a:ext>
            </a:extLst>
          </p:cNvPr>
          <p:cNvSpPr>
            <a:spLocks noGrp="1"/>
          </p:cNvSpPr>
          <p:nvPr>
            <p:ph type="title"/>
          </p:nvPr>
        </p:nvSpPr>
        <p:spPr/>
        <p:txBody>
          <a:bodyPr/>
          <a:lstStyle/>
          <a:p>
            <a:r>
              <a:rPr lang="de-DE" dirty="0"/>
              <a:t>The complete picture</a:t>
            </a:r>
            <a:endParaRPr lang="en-DE" dirty="0"/>
          </a:p>
        </p:txBody>
      </p:sp>
      <p:sp>
        <p:nvSpPr>
          <p:cNvPr id="5" name="Arrow: Right 4">
            <a:extLst>
              <a:ext uri="{FF2B5EF4-FFF2-40B4-BE49-F238E27FC236}">
                <a16:creationId xmlns:a16="http://schemas.microsoft.com/office/drawing/2014/main" id="{730D1295-E92D-48C6-9B91-642D8903CEA0}"/>
              </a:ext>
            </a:extLst>
          </p:cNvPr>
          <p:cNvSpPr/>
          <p:nvPr/>
        </p:nvSpPr>
        <p:spPr>
          <a:xfrm>
            <a:off x="1457254" y="2626395"/>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Arrow: Right 5">
            <a:extLst>
              <a:ext uri="{FF2B5EF4-FFF2-40B4-BE49-F238E27FC236}">
                <a16:creationId xmlns:a16="http://schemas.microsoft.com/office/drawing/2014/main" id="{069FEE82-532E-432A-A52F-15B1B10FAC7B}"/>
              </a:ext>
            </a:extLst>
          </p:cNvPr>
          <p:cNvSpPr/>
          <p:nvPr/>
        </p:nvSpPr>
        <p:spPr>
          <a:xfrm>
            <a:off x="1457254" y="2913397"/>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27199190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42455A-507A-4D25-A26E-4BC05F3D789C}"/>
              </a:ext>
            </a:extLst>
          </p:cNvPr>
          <p:cNvSpPr>
            <a:spLocks noGrp="1"/>
          </p:cNvSpPr>
          <p:nvPr>
            <p:ph idx="1"/>
          </p:nvPr>
        </p:nvSpPr>
        <p:spPr>
          <a:xfrm>
            <a:off x="866439" y="1107831"/>
            <a:ext cx="7773562" cy="3407019"/>
          </a:xfrm>
        </p:spPr>
        <p:txBody>
          <a:bodyPr>
            <a:normAutofit fontScale="70000" lnSpcReduction="20000"/>
          </a:bodyPr>
          <a:lstStyle/>
          <a:p>
            <a:r>
              <a:rPr lang="de-DE" dirty="0"/>
              <a:t>Each thread group performs downsampling on its own 64x64 sub-patch to a 1x1 patch</a:t>
            </a:r>
          </a:p>
          <a:p>
            <a:r>
              <a:rPr lang="de-DE" dirty="0"/>
              <a:t>the last thread group does another round, computing the remaining 6 mip levels</a:t>
            </a:r>
          </a:p>
          <a:p>
            <a:endParaRPr lang="de-DE" dirty="0"/>
          </a:p>
          <a:p>
            <a:r>
              <a:rPr lang="de-DE" dirty="0"/>
              <a:t>the total number of thread groups is dependent on the initial texture size</a:t>
            </a:r>
          </a:p>
          <a:p>
            <a:r>
              <a:rPr lang="de-DE" dirty="0"/>
              <a:t>a 4096x4096 texture contains 4096 64x64 patches</a:t>
            </a:r>
          </a:p>
          <a:p>
            <a:pPr marL="457200" lvl="1" indent="0">
              <a:buNone/>
            </a:pPr>
            <a:r>
              <a:rPr lang="de-DE" dirty="0"/>
              <a:t>	Dispatch(64, 64, 1)</a:t>
            </a:r>
          </a:p>
          <a:p>
            <a:pPr marL="457200" lvl="1" indent="0">
              <a:buNone/>
            </a:pPr>
            <a:r>
              <a:rPr lang="de-DE" dirty="0"/>
              <a:t>	makes a total of 4096 thread groups</a:t>
            </a:r>
          </a:p>
          <a:p>
            <a:pPr marL="457200" lvl="1" indent="0">
              <a:buNone/>
            </a:pPr>
            <a:endParaRPr lang="de-DE" dirty="0"/>
          </a:p>
          <a:p>
            <a:r>
              <a:rPr lang="de-DE" dirty="0"/>
              <a:t>Different configurations possible:</a:t>
            </a:r>
          </a:p>
          <a:p>
            <a:pPr lvl="1"/>
            <a:r>
              <a:rPr lang="de-DE" dirty="0"/>
              <a:t>Reduction factor</a:t>
            </a:r>
          </a:p>
          <a:p>
            <a:pPr lvl="1"/>
            <a:r>
              <a:rPr lang="de-DE" dirty="0"/>
              <a:t>Thread group size (64 * N)</a:t>
            </a:r>
          </a:p>
          <a:p>
            <a:pPr lvl="1"/>
            <a:r>
              <a:rPr lang="de-DE" dirty="0"/>
              <a:t>Texture format</a:t>
            </a:r>
          </a:p>
        </p:txBody>
      </p:sp>
      <p:sp>
        <p:nvSpPr>
          <p:cNvPr id="3" name="Text Placeholder 2">
            <a:extLst>
              <a:ext uri="{FF2B5EF4-FFF2-40B4-BE49-F238E27FC236}">
                <a16:creationId xmlns:a16="http://schemas.microsoft.com/office/drawing/2014/main" id="{FD322F30-F01B-48F5-B581-59CA3D8A9CDF}"/>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DBF02160-9DE7-41AD-BA9F-510B86A478B4}"/>
              </a:ext>
            </a:extLst>
          </p:cNvPr>
          <p:cNvSpPr>
            <a:spLocks noGrp="1"/>
          </p:cNvSpPr>
          <p:nvPr>
            <p:ph type="title"/>
          </p:nvPr>
        </p:nvSpPr>
        <p:spPr/>
        <p:txBody>
          <a:bodyPr/>
          <a:lstStyle/>
          <a:p>
            <a:r>
              <a:rPr lang="de-DE" dirty="0"/>
              <a:t>The complete picture</a:t>
            </a:r>
            <a:endParaRPr lang="en-DE" dirty="0"/>
          </a:p>
        </p:txBody>
      </p:sp>
      <p:sp>
        <p:nvSpPr>
          <p:cNvPr id="41" name="Speech Bubble: Rectangle 40">
            <a:extLst>
              <a:ext uri="{FF2B5EF4-FFF2-40B4-BE49-F238E27FC236}">
                <a16:creationId xmlns:a16="http://schemas.microsoft.com/office/drawing/2014/main" id="{7D75BBFA-66AE-47CB-94EF-63FE71085681}"/>
              </a:ext>
            </a:extLst>
          </p:cNvPr>
          <p:cNvSpPr/>
          <p:nvPr/>
        </p:nvSpPr>
        <p:spPr>
          <a:xfrm>
            <a:off x="4070919" y="463988"/>
            <a:ext cx="4302540" cy="2597427"/>
          </a:xfrm>
          <a:prstGeom prst="wedgeRectCallout">
            <a:avLst>
              <a:gd name="adj1" fmla="val -65701"/>
              <a:gd name="adj2" fmla="val 855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I lied to you before </a:t>
            </a:r>
            <a:r>
              <a:rPr lang="de-DE" dirty="0">
                <a:sym typeface="Wingdings" panose="05000000000000000000" pitchFamily="2" charset="2"/>
              </a:rPr>
              <a:t> The above capture was taken with a thread group size of 256!</a:t>
            </a:r>
          </a:p>
          <a:p>
            <a:pPr algn="ctr"/>
            <a:r>
              <a:rPr lang="de-DE" dirty="0">
                <a:sym typeface="Wingdings" panose="05000000000000000000" pitchFamily="2" charset="2"/>
              </a:rPr>
              <a:t>-&gt; resulted in better cache utility than 64.</a:t>
            </a:r>
          </a:p>
          <a:p>
            <a:pPr algn="ctr"/>
            <a:endParaRPr lang="de-DE" dirty="0">
              <a:sym typeface="Wingdings" panose="05000000000000000000" pitchFamily="2" charset="2"/>
            </a:endParaRPr>
          </a:p>
          <a:p>
            <a:pPr algn="ctr"/>
            <a:r>
              <a:rPr lang="de-DE" dirty="0">
                <a:sym typeface="Wingdings" panose="05000000000000000000" pitchFamily="2" charset="2"/>
              </a:rPr>
              <a:t>But this can vary depending on the specific case!</a:t>
            </a:r>
            <a:endParaRPr lang="en-DE" dirty="0"/>
          </a:p>
        </p:txBody>
      </p:sp>
      <p:pic>
        <p:nvPicPr>
          <p:cNvPr id="42" name="Picture 41">
            <a:extLst>
              <a:ext uri="{FF2B5EF4-FFF2-40B4-BE49-F238E27FC236}">
                <a16:creationId xmlns:a16="http://schemas.microsoft.com/office/drawing/2014/main" id="{071AC103-8929-4FF0-AD73-44F0A5422801}"/>
              </a:ext>
            </a:extLst>
          </p:cNvPr>
          <p:cNvPicPr>
            <a:picLocks noChangeAspect="1"/>
          </p:cNvPicPr>
          <p:nvPr/>
        </p:nvPicPr>
        <p:blipFill rotWithShape="1">
          <a:blip r:embed="rId2"/>
          <a:srcRect l="2187" t="15067" r="24893" b="44933"/>
          <a:stretch/>
        </p:blipFill>
        <p:spPr>
          <a:xfrm>
            <a:off x="5429612" y="3521043"/>
            <a:ext cx="3464063" cy="1029251"/>
          </a:xfrm>
          <a:prstGeom prst="rect">
            <a:avLst/>
          </a:prstGeom>
        </p:spPr>
      </p:pic>
      <p:sp>
        <p:nvSpPr>
          <p:cNvPr id="7" name="Arrow: Right 6">
            <a:extLst>
              <a:ext uri="{FF2B5EF4-FFF2-40B4-BE49-F238E27FC236}">
                <a16:creationId xmlns:a16="http://schemas.microsoft.com/office/drawing/2014/main" id="{7C9CC0DE-0311-4FCB-AB62-48B67EFCA946}"/>
              </a:ext>
            </a:extLst>
          </p:cNvPr>
          <p:cNvSpPr/>
          <p:nvPr/>
        </p:nvSpPr>
        <p:spPr>
          <a:xfrm>
            <a:off x="1457254" y="2626395"/>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Arrow: Right 7">
            <a:extLst>
              <a:ext uri="{FF2B5EF4-FFF2-40B4-BE49-F238E27FC236}">
                <a16:creationId xmlns:a16="http://schemas.microsoft.com/office/drawing/2014/main" id="{B01B351A-59F9-402B-95F1-B5BFBFF0B64E}"/>
              </a:ext>
            </a:extLst>
          </p:cNvPr>
          <p:cNvSpPr/>
          <p:nvPr/>
        </p:nvSpPr>
        <p:spPr>
          <a:xfrm>
            <a:off x="1457254" y="2913397"/>
            <a:ext cx="340397" cy="110129"/>
          </a:xfrm>
          <a:prstGeom prst="rightArrow">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24598070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FA3B96-2BBC-42AB-A075-72EB6641DAC6}"/>
              </a:ext>
            </a:extLst>
          </p:cNvPr>
          <p:cNvSpPr>
            <a:spLocks noGrp="1"/>
          </p:cNvSpPr>
          <p:nvPr>
            <p:ph idx="1"/>
          </p:nvPr>
        </p:nvSpPr>
        <p:spPr/>
        <p:txBody>
          <a:bodyPr>
            <a:normAutofit fontScale="62500" lnSpcReduction="20000"/>
          </a:bodyPr>
          <a:lstStyle/>
          <a:p>
            <a:r>
              <a:rPr lang="de-DE" dirty="0"/>
              <a:t>Various tasks can be solved using compute:</a:t>
            </a:r>
          </a:p>
          <a:p>
            <a:pPr lvl="1"/>
            <a:r>
              <a:rPr lang="de-DE" dirty="0"/>
              <a:t>GeometryFX culls geometry on the GPU</a:t>
            </a:r>
          </a:p>
          <a:p>
            <a:pPr lvl="1"/>
            <a:r>
              <a:rPr lang="de-DE" dirty="0"/>
              <a:t>Particle simulations</a:t>
            </a:r>
          </a:p>
          <a:p>
            <a:pPr lvl="1"/>
            <a:r>
              <a:rPr lang="de-DE" dirty="0"/>
              <a:t>Tiled lights</a:t>
            </a:r>
          </a:p>
          <a:p>
            <a:pPr lvl="1"/>
            <a:r>
              <a:rPr lang="de-DE" dirty="0"/>
              <a:t>Terrain calculations</a:t>
            </a:r>
          </a:p>
          <a:p>
            <a:pPr lvl="1"/>
            <a:r>
              <a:rPr lang="de-DE" dirty="0"/>
              <a:t>Tessellation</a:t>
            </a:r>
          </a:p>
          <a:p>
            <a:pPr lvl="1"/>
            <a:r>
              <a:rPr lang="de-DE" dirty="0"/>
              <a:t>Many post processing effects</a:t>
            </a:r>
          </a:p>
          <a:p>
            <a:pPr lvl="1"/>
            <a:r>
              <a:rPr lang="de-DE" dirty="0"/>
              <a:t>...</a:t>
            </a:r>
          </a:p>
          <a:p>
            <a:r>
              <a:rPr lang="de-DE" dirty="0"/>
              <a:t>On Vulkan, you can also present on the compute queue</a:t>
            </a:r>
          </a:p>
          <a:p>
            <a:pPr lvl="1"/>
            <a:r>
              <a:rPr lang="de-DE" dirty="0"/>
              <a:t>move the complete post processing work to the compute queue</a:t>
            </a:r>
          </a:p>
          <a:p>
            <a:pPr lvl="1"/>
            <a:r>
              <a:rPr lang="de-DE" dirty="0"/>
              <a:t>already start next frame on the graphics queue</a:t>
            </a:r>
          </a:p>
          <a:p>
            <a:r>
              <a:rPr lang="de-DE" dirty="0"/>
              <a:t>Async compute: overlap compute intensive work with graphics intensive work</a:t>
            </a:r>
          </a:p>
          <a:p>
            <a:pPr lvl="1"/>
            <a:r>
              <a:rPr lang="de-DE" dirty="0"/>
              <a:t>e.g. SSAO &amp; shadow map calculation</a:t>
            </a:r>
          </a:p>
        </p:txBody>
      </p:sp>
      <p:sp>
        <p:nvSpPr>
          <p:cNvPr id="3" name="Text Placeholder 2">
            <a:extLst>
              <a:ext uri="{FF2B5EF4-FFF2-40B4-BE49-F238E27FC236}">
                <a16:creationId xmlns:a16="http://schemas.microsoft.com/office/drawing/2014/main" id="{81A64823-ABC4-4B7C-86B9-E2C1C01261A4}"/>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AAAE1DAC-F678-46AA-9B97-C0D746D75E5C}"/>
              </a:ext>
            </a:extLst>
          </p:cNvPr>
          <p:cNvSpPr>
            <a:spLocks noGrp="1"/>
          </p:cNvSpPr>
          <p:nvPr>
            <p:ph type="title"/>
          </p:nvPr>
        </p:nvSpPr>
        <p:spPr/>
        <p:txBody>
          <a:bodyPr/>
          <a:lstStyle/>
          <a:p>
            <a:r>
              <a:rPr lang="de-DE" dirty="0"/>
              <a:t>Other fun stuff with compute</a:t>
            </a:r>
            <a:endParaRPr lang="en-DE" dirty="0"/>
          </a:p>
        </p:txBody>
      </p:sp>
    </p:spTree>
    <p:extLst>
      <p:ext uri="{BB962C8B-B14F-4D97-AF65-F5344CB8AC3E}">
        <p14:creationId xmlns:p14="http://schemas.microsoft.com/office/powerpoint/2010/main" val="18255086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113039-F64D-40E5-8F82-68BC42C947A3}"/>
              </a:ext>
            </a:extLst>
          </p:cNvPr>
          <p:cNvSpPr>
            <a:spLocks noGrp="1"/>
          </p:cNvSpPr>
          <p:nvPr>
            <p:ph idx="1"/>
          </p:nvPr>
        </p:nvSpPr>
        <p:spPr/>
        <p:txBody>
          <a:bodyPr>
            <a:normAutofit fontScale="85000" lnSpcReduction="10000"/>
          </a:bodyPr>
          <a:lstStyle/>
          <a:p>
            <a:pPr marL="0" indent="0">
              <a:buNone/>
            </a:pPr>
            <a:r>
              <a:rPr lang="de-DE" dirty="0"/>
              <a:t>Compute shaders offer nice properties:</a:t>
            </a:r>
          </a:p>
          <a:p>
            <a:pPr lvl="1"/>
            <a:r>
              <a:rPr lang="de-DE" dirty="0"/>
              <a:t>output can be accessed from all threads</a:t>
            </a:r>
          </a:p>
          <a:p>
            <a:pPr lvl="1"/>
            <a:r>
              <a:rPr lang="de-DE" dirty="0"/>
              <a:t>less hardware overhead</a:t>
            </a:r>
          </a:p>
          <a:p>
            <a:pPr lvl="1"/>
            <a:r>
              <a:rPr lang="de-DE" dirty="0"/>
              <a:t>LDS can be used for inter-thread communication within a single thread group</a:t>
            </a:r>
          </a:p>
          <a:p>
            <a:pPr lvl="1"/>
            <a:r>
              <a:rPr lang="de-DE" dirty="0"/>
              <a:t>access to wavefront-wide instructions</a:t>
            </a:r>
          </a:p>
          <a:p>
            <a:pPr marL="0" indent="0">
              <a:buNone/>
            </a:pPr>
            <a:r>
              <a:rPr lang="de-DE" dirty="0"/>
              <a:t>For (compute) shaders to be efficient, some guidelines should be kept in mind though:</a:t>
            </a:r>
          </a:p>
          <a:p>
            <a:pPr lvl="1"/>
            <a:r>
              <a:rPr lang="de-DE" dirty="0"/>
              <a:t>keep cross thread group communication to a minimum</a:t>
            </a:r>
          </a:p>
          <a:p>
            <a:pPr lvl="1"/>
            <a:r>
              <a:rPr lang="de-DE" dirty="0"/>
              <a:t>don‘t use VGPRs, if you don‘t need to</a:t>
            </a:r>
          </a:p>
          <a:p>
            <a:pPr lvl="1"/>
            <a:r>
              <a:rPr lang="de-DE" dirty="0"/>
              <a:t>avoid divergent control flow</a:t>
            </a:r>
          </a:p>
        </p:txBody>
      </p:sp>
      <p:sp>
        <p:nvSpPr>
          <p:cNvPr id="3" name="Text Placeholder 2">
            <a:extLst>
              <a:ext uri="{FF2B5EF4-FFF2-40B4-BE49-F238E27FC236}">
                <a16:creationId xmlns:a16="http://schemas.microsoft.com/office/drawing/2014/main" id="{7205AAC4-87BC-46E5-A79B-E2817DE2F4FB}"/>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FA096701-742A-4AA1-9D60-1367963E01B7}"/>
              </a:ext>
            </a:extLst>
          </p:cNvPr>
          <p:cNvSpPr>
            <a:spLocks noGrp="1"/>
          </p:cNvSpPr>
          <p:nvPr>
            <p:ph type="title"/>
          </p:nvPr>
        </p:nvSpPr>
        <p:spPr/>
        <p:txBody>
          <a:bodyPr/>
          <a:lstStyle/>
          <a:p>
            <a:r>
              <a:rPr lang="de-DE" dirty="0"/>
              <a:t>Summary</a:t>
            </a:r>
            <a:endParaRPr lang="en-DE" dirty="0"/>
          </a:p>
        </p:txBody>
      </p:sp>
    </p:spTree>
    <p:extLst>
      <p:ext uri="{BB962C8B-B14F-4D97-AF65-F5344CB8AC3E}">
        <p14:creationId xmlns:p14="http://schemas.microsoft.com/office/powerpoint/2010/main" val="1705582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364160-ED0D-4221-A4D7-3ABAAEE67BC7}"/>
              </a:ext>
            </a:extLst>
          </p:cNvPr>
          <p:cNvSpPr>
            <a:spLocks noGrp="1"/>
          </p:cNvSpPr>
          <p:nvPr>
            <p:ph type="body" sz="quarter" idx="11"/>
          </p:nvPr>
        </p:nvSpPr>
        <p:spPr/>
        <p:txBody>
          <a:bodyPr/>
          <a:lstStyle/>
          <a:p>
            <a:r>
              <a:rPr lang="en-US" dirty="0"/>
              <a:t>Lou Kramer // 4C Prague // 2018.10.05</a:t>
            </a:r>
          </a:p>
          <a:p>
            <a:endParaRPr lang="en-DE" dirty="0"/>
          </a:p>
        </p:txBody>
      </p:sp>
      <p:grpSp>
        <p:nvGrpSpPr>
          <p:cNvPr id="5" name="Group 4">
            <a:extLst>
              <a:ext uri="{FF2B5EF4-FFF2-40B4-BE49-F238E27FC236}">
                <a16:creationId xmlns:a16="http://schemas.microsoft.com/office/drawing/2014/main" id="{4D73998D-726A-414E-AACA-034EEA40A7ED}"/>
              </a:ext>
            </a:extLst>
          </p:cNvPr>
          <p:cNvGrpSpPr/>
          <p:nvPr/>
        </p:nvGrpSpPr>
        <p:grpSpPr>
          <a:xfrm>
            <a:off x="796363" y="633413"/>
            <a:ext cx="7652312" cy="4086225"/>
            <a:chOff x="796363" y="633413"/>
            <a:chExt cx="7652312" cy="4086225"/>
          </a:xfrm>
        </p:grpSpPr>
        <p:sp>
          <p:nvSpPr>
            <p:cNvPr id="6" name="Rectangle 5">
              <a:extLst>
                <a:ext uri="{FF2B5EF4-FFF2-40B4-BE49-F238E27FC236}">
                  <a16:creationId xmlns:a16="http://schemas.microsoft.com/office/drawing/2014/main" id="{AA3EBF76-D896-4682-A162-20C56B489857}"/>
                </a:ext>
              </a:extLst>
            </p:cNvPr>
            <p:cNvSpPr/>
            <p:nvPr/>
          </p:nvSpPr>
          <p:spPr>
            <a:xfrm>
              <a:off x="1328738" y="633413"/>
              <a:ext cx="7119937" cy="40862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7" name="Group 6">
              <a:extLst>
                <a:ext uri="{FF2B5EF4-FFF2-40B4-BE49-F238E27FC236}">
                  <a16:creationId xmlns:a16="http://schemas.microsoft.com/office/drawing/2014/main" id="{FAC70EB1-5ECE-4450-B4B4-E78BF2086EBF}"/>
                </a:ext>
              </a:extLst>
            </p:cNvPr>
            <p:cNvGrpSpPr/>
            <p:nvPr/>
          </p:nvGrpSpPr>
          <p:grpSpPr>
            <a:xfrm>
              <a:off x="796363" y="718615"/>
              <a:ext cx="7388224" cy="3887138"/>
              <a:chOff x="316469" y="520161"/>
              <a:chExt cx="9741931" cy="5125485"/>
            </a:xfrm>
          </p:grpSpPr>
          <p:sp>
            <p:nvSpPr>
              <p:cNvPr id="8" name="Rectangle 7">
                <a:extLst>
                  <a:ext uri="{FF2B5EF4-FFF2-40B4-BE49-F238E27FC236}">
                    <a16:creationId xmlns:a16="http://schemas.microsoft.com/office/drawing/2014/main" id="{B165C50D-6AE3-4AF8-93BA-567795DF1CDB}"/>
                  </a:ext>
                </a:extLst>
              </p:cNvPr>
              <p:cNvSpPr/>
              <p:nvPr/>
            </p:nvSpPr>
            <p:spPr>
              <a:xfrm>
                <a:off x="5016614" y="520161"/>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Command Processor</a:t>
                </a:r>
                <a:endParaRPr lang="en-DE" sz="1600" dirty="0"/>
              </a:p>
            </p:txBody>
          </p:sp>
          <p:sp>
            <p:nvSpPr>
              <p:cNvPr id="9" name="Rectangle 8">
                <a:extLst>
                  <a:ext uri="{FF2B5EF4-FFF2-40B4-BE49-F238E27FC236}">
                    <a16:creationId xmlns:a16="http://schemas.microsoft.com/office/drawing/2014/main" id="{E06F218C-68A0-4872-B7E1-CEB1DDF90830}"/>
                  </a:ext>
                </a:extLst>
              </p:cNvPr>
              <p:cNvSpPr/>
              <p:nvPr/>
            </p:nvSpPr>
            <p:spPr>
              <a:xfrm>
                <a:off x="2233440" y="1747730"/>
                <a:ext cx="1484850" cy="922789"/>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Graphics Processor</a:t>
                </a:r>
                <a:endParaRPr lang="en-DE" sz="1600" dirty="0"/>
              </a:p>
            </p:txBody>
          </p:sp>
          <p:sp>
            <p:nvSpPr>
              <p:cNvPr id="10" name="Rectangle 9">
                <a:extLst>
                  <a:ext uri="{FF2B5EF4-FFF2-40B4-BE49-F238E27FC236}">
                    <a16:creationId xmlns:a16="http://schemas.microsoft.com/office/drawing/2014/main" id="{225224AA-F8E4-4697-B68C-7AC104F0AD54}"/>
                  </a:ext>
                </a:extLst>
              </p:cNvPr>
              <p:cNvSpPr/>
              <p:nvPr/>
            </p:nvSpPr>
            <p:spPr>
              <a:xfrm>
                <a:off x="7832757" y="1731080"/>
                <a:ext cx="1484850" cy="922789"/>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Rasterizer</a:t>
                </a:r>
                <a:endParaRPr lang="en-DE" sz="1600" dirty="0"/>
              </a:p>
            </p:txBody>
          </p:sp>
          <p:sp>
            <p:nvSpPr>
              <p:cNvPr id="11" name="Rectangle 10">
                <a:extLst>
                  <a:ext uri="{FF2B5EF4-FFF2-40B4-BE49-F238E27FC236}">
                    <a16:creationId xmlns:a16="http://schemas.microsoft.com/office/drawing/2014/main" id="{61C843AB-A7BE-4165-8278-6781BEB713F9}"/>
                  </a:ext>
                </a:extLst>
              </p:cNvPr>
              <p:cNvSpPr/>
              <p:nvPr/>
            </p:nvSpPr>
            <p:spPr>
              <a:xfrm>
                <a:off x="2591700" y="3249310"/>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Compute Unit</a:t>
                </a:r>
                <a:endParaRPr lang="en-DE" sz="1600" dirty="0"/>
              </a:p>
            </p:txBody>
          </p:sp>
          <p:sp>
            <p:nvSpPr>
              <p:cNvPr id="12" name="Rectangle 11">
                <a:extLst>
                  <a:ext uri="{FF2B5EF4-FFF2-40B4-BE49-F238E27FC236}">
                    <a16:creationId xmlns:a16="http://schemas.microsoft.com/office/drawing/2014/main" id="{85AA3E87-439D-44A3-8E4D-5404F6AB38A7}"/>
                  </a:ext>
                </a:extLst>
              </p:cNvPr>
              <p:cNvSpPr/>
              <p:nvPr/>
            </p:nvSpPr>
            <p:spPr>
              <a:xfrm>
                <a:off x="5016614" y="4722857"/>
                <a:ext cx="1484850" cy="922789"/>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Render Backend</a:t>
                </a:r>
                <a:endParaRPr lang="en-DE" sz="1600" dirty="0"/>
              </a:p>
            </p:txBody>
          </p:sp>
          <p:sp>
            <p:nvSpPr>
              <p:cNvPr id="13" name="Rectangle 12">
                <a:extLst>
                  <a:ext uri="{FF2B5EF4-FFF2-40B4-BE49-F238E27FC236}">
                    <a16:creationId xmlns:a16="http://schemas.microsoft.com/office/drawing/2014/main" id="{9F4C6D30-412B-43AA-A165-FB3A50BA48D9}"/>
                  </a:ext>
                </a:extLst>
              </p:cNvPr>
              <p:cNvSpPr/>
              <p:nvPr/>
            </p:nvSpPr>
            <p:spPr>
              <a:xfrm>
                <a:off x="316469" y="541898"/>
                <a:ext cx="1484850" cy="92278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Command buffers</a:t>
                </a:r>
                <a:endParaRPr lang="en-DE" sz="1600" dirty="0"/>
              </a:p>
            </p:txBody>
          </p:sp>
          <p:cxnSp>
            <p:nvCxnSpPr>
              <p:cNvPr id="14" name="Straight Arrow Connector 13">
                <a:extLst>
                  <a:ext uri="{FF2B5EF4-FFF2-40B4-BE49-F238E27FC236}">
                    <a16:creationId xmlns:a16="http://schemas.microsoft.com/office/drawing/2014/main" id="{4AA08204-7F90-4333-8927-088C566B86B2}"/>
                  </a:ext>
                </a:extLst>
              </p:cNvPr>
              <p:cNvCxnSpPr>
                <a:cxnSpLocks/>
                <a:stCxn id="13" idx="3"/>
                <a:endCxn id="8" idx="1"/>
              </p:cNvCxnSpPr>
              <p:nvPr/>
            </p:nvCxnSpPr>
            <p:spPr>
              <a:xfrm flipV="1">
                <a:off x="1801319" y="981556"/>
                <a:ext cx="3215295" cy="21737"/>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B9E3BF1-4867-4DE1-BD3B-E87E08702B4C}"/>
                  </a:ext>
                </a:extLst>
              </p:cNvPr>
              <p:cNvSpPr txBox="1"/>
              <p:nvPr/>
            </p:nvSpPr>
            <p:spPr>
              <a:xfrm>
                <a:off x="2584195" y="613473"/>
                <a:ext cx="2070206" cy="486992"/>
              </a:xfrm>
              <a:prstGeom prst="rect">
                <a:avLst/>
              </a:prstGeom>
              <a:noFill/>
            </p:spPr>
            <p:txBody>
              <a:bodyPr wrap="square" rtlCol="0">
                <a:spAutoFit/>
              </a:bodyPr>
              <a:lstStyle/>
              <a:p>
                <a:r>
                  <a:rPr lang="de-DE" dirty="0"/>
                  <a:t>Dispatch() …</a:t>
                </a:r>
                <a:endParaRPr lang="en-DE" dirty="0"/>
              </a:p>
            </p:txBody>
          </p:sp>
          <p:sp>
            <p:nvSpPr>
              <p:cNvPr id="16" name="Rectangle 15">
                <a:extLst>
                  <a:ext uri="{FF2B5EF4-FFF2-40B4-BE49-F238E27FC236}">
                    <a16:creationId xmlns:a16="http://schemas.microsoft.com/office/drawing/2014/main" id="{C78983CF-92C4-431F-B7DC-6CCCEB515BED}"/>
                  </a:ext>
                </a:extLst>
              </p:cNvPr>
              <p:cNvSpPr/>
              <p:nvPr/>
            </p:nvSpPr>
            <p:spPr>
              <a:xfrm>
                <a:off x="4189550" y="3249309"/>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Compute Unit</a:t>
                </a:r>
                <a:endParaRPr lang="en-DE" sz="1600" dirty="0"/>
              </a:p>
            </p:txBody>
          </p:sp>
          <p:sp>
            <p:nvSpPr>
              <p:cNvPr id="17" name="Rectangle 16">
                <a:extLst>
                  <a:ext uri="{FF2B5EF4-FFF2-40B4-BE49-F238E27FC236}">
                    <a16:creationId xmlns:a16="http://schemas.microsoft.com/office/drawing/2014/main" id="{95F42580-D03D-4AEA-BC0E-F7B9BB250A0A}"/>
                  </a:ext>
                </a:extLst>
              </p:cNvPr>
              <p:cNvSpPr/>
              <p:nvPr/>
            </p:nvSpPr>
            <p:spPr>
              <a:xfrm>
                <a:off x="5787400" y="3249877"/>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Compute Unit</a:t>
                </a:r>
                <a:endParaRPr lang="en-DE" sz="1600" dirty="0"/>
              </a:p>
            </p:txBody>
          </p:sp>
          <p:sp>
            <p:nvSpPr>
              <p:cNvPr id="18" name="TextBox 17">
                <a:extLst>
                  <a:ext uri="{FF2B5EF4-FFF2-40B4-BE49-F238E27FC236}">
                    <a16:creationId xmlns:a16="http://schemas.microsoft.com/office/drawing/2014/main" id="{75D3EC2E-8F88-4940-9E21-1DDABB02C8C0}"/>
                  </a:ext>
                </a:extLst>
              </p:cNvPr>
              <p:cNvSpPr txBox="1"/>
              <p:nvPr/>
            </p:nvSpPr>
            <p:spPr>
              <a:xfrm>
                <a:off x="1817943" y="3454628"/>
                <a:ext cx="415498" cy="369332"/>
              </a:xfrm>
              <a:prstGeom prst="rect">
                <a:avLst/>
              </a:prstGeom>
              <a:noFill/>
            </p:spPr>
            <p:txBody>
              <a:bodyPr wrap="square" rtlCol="0">
                <a:spAutoFit/>
              </a:bodyPr>
              <a:lstStyle/>
              <a:p>
                <a:r>
                  <a:rPr lang="de-DE" dirty="0"/>
                  <a:t>…</a:t>
                </a:r>
                <a:endParaRPr lang="en-DE" dirty="0"/>
              </a:p>
            </p:txBody>
          </p:sp>
          <p:sp>
            <p:nvSpPr>
              <p:cNvPr id="19" name="TextBox 18">
                <a:extLst>
                  <a:ext uri="{FF2B5EF4-FFF2-40B4-BE49-F238E27FC236}">
                    <a16:creationId xmlns:a16="http://schemas.microsoft.com/office/drawing/2014/main" id="{3DD2D939-67DE-4AE0-B605-B6EA39AA365F}"/>
                  </a:ext>
                </a:extLst>
              </p:cNvPr>
              <p:cNvSpPr txBox="1"/>
              <p:nvPr/>
            </p:nvSpPr>
            <p:spPr>
              <a:xfrm>
                <a:off x="9259236" y="3454628"/>
                <a:ext cx="415498" cy="369332"/>
              </a:xfrm>
              <a:prstGeom prst="rect">
                <a:avLst/>
              </a:prstGeom>
              <a:noFill/>
            </p:spPr>
            <p:txBody>
              <a:bodyPr wrap="square" rtlCol="0">
                <a:spAutoFit/>
              </a:bodyPr>
              <a:lstStyle/>
              <a:p>
                <a:r>
                  <a:rPr lang="de-DE" dirty="0"/>
                  <a:t>…</a:t>
                </a:r>
                <a:endParaRPr lang="en-DE" dirty="0"/>
              </a:p>
            </p:txBody>
          </p:sp>
          <p:cxnSp>
            <p:nvCxnSpPr>
              <p:cNvPr id="20" name="Straight Arrow Connector 19">
                <a:extLst>
                  <a:ext uri="{FF2B5EF4-FFF2-40B4-BE49-F238E27FC236}">
                    <a16:creationId xmlns:a16="http://schemas.microsoft.com/office/drawing/2014/main" id="{84F620F7-EEDF-4F23-A642-8460F79031A5}"/>
                  </a:ext>
                </a:extLst>
              </p:cNvPr>
              <p:cNvCxnSpPr>
                <a:cxnSpLocks/>
                <a:stCxn id="8" idx="2"/>
                <a:endCxn id="21" idx="0"/>
              </p:cNvCxnSpPr>
              <p:nvPr/>
            </p:nvCxnSpPr>
            <p:spPr>
              <a:xfrm>
                <a:off x="5759040" y="1442950"/>
                <a:ext cx="3" cy="1714082"/>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1529ADB-196A-444C-A950-8BC2F8406B97}"/>
                  </a:ext>
                </a:extLst>
              </p:cNvPr>
              <p:cNvSpPr/>
              <p:nvPr/>
            </p:nvSpPr>
            <p:spPr>
              <a:xfrm>
                <a:off x="1459685" y="3157032"/>
                <a:ext cx="8598715" cy="1107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Rectangle 21">
                <a:extLst>
                  <a:ext uri="{FF2B5EF4-FFF2-40B4-BE49-F238E27FC236}">
                    <a16:creationId xmlns:a16="http://schemas.microsoft.com/office/drawing/2014/main" id="{BA6E82F3-BE3C-4AD5-ADD0-CC5F18DE25FC}"/>
                  </a:ext>
                </a:extLst>
              </p:cNvPr>
              <p:cNvSpPr/>
              <p:nvPr/>
            </p:nvSpPr>
            <p:spPr>
              <a:xfrm>
                <a:off x="7390721" y="3249877"/>
                <a:ext cx="1484850" cy="922789"/>
              </a:xfrm>
              <a:prstGeom prst="rect">
                <a:avLst/>
              </a:prstGeom>
              <a:solidFill>
                <a:schemeClr val="accent6">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Compute Unit</a:t>
                </a:r>
                <a:endParaRPr lang="en-DE" sz="1600" dirty="0"/>
              </a:p>
            </p:txBody>
          </p:sp>
        </p:grpSp>
      </p:grpSp>
      <p:sp>
        <p:nvSpPr>
          <p:cNvPr id="26" name="Title 3">
            <a:extLst>
              <a:ext uri="{FF2B5EF4-FFF2-40B4-BE49-F238E27FC236}">
                <a16:creationId xmlns:a16="http://schemas.microsoft.com/office/drawing/2014/main" id="{9762F56C-4378-4AB2-BA9F-94C7AC45EF4A}"/>
              </a:ext>
            </a:extLst>
          </p:cNvPr>
          <p:cNvSpPr>
            <a:spLocks noGrp="1"/>
          </p:cNvSpPr>
          <p:nvPr>
            <p:ph type="title"/>
          </p:nvPr>
        </p:nvSpPr>
        <p:spPr>
          <a:xfrm>
            <a:off x="866439" y="221989"/>
            <a:ext cx="7766360" cy="483999"/>
          </a:xfrm>
        </p:spPr>
        <p:txBody>
          <a:bodyPr/>
          <a:lstStyle/>
          <a:p>
            <a:pPr algn="r"/>
            <a:r>
              <a:rPr lang="de-DE" dirty="0"/>
              <a:t>On the hardware-side</a:t>
            </a:r>
            <a:endParaRPr lang="en-DE" dirty="0"/>
          </a:p>
        </p:txBody>
      </p:sp>
      <p:sp>
        <p:nvSpPr>
          <p:cNvPr id="32" name="Rectangle 31">
            <a:extLst>
              <a:ext uri="{FF2B5EF4-FFF2-40B4-BE49-F238E27FC236}">
                <a16:creationId xmlns:a16="http://schemas.microsoft.com/office/drawing/2014/main" id="{7A82E6FC-2634-4F08-BA87-FA6041CAE76B}"/>
              </a:ext>
            </a:extLst>
          </p:cNvPr>
          <p:cNvSpPr/>
          <p:nvPr/>
        </p:nvSpPr>
        <p:spPr>
          <a:xfrm>
            <a:off x="5699463" y="816375"/>
            <a:ext cx="3294736" cy="6998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Input: constants and resources</a:t>
            </a:r>
          </a:p>
          <a:p>
            <a:pPr algn="ctr"/>
            <a:endParaRPr lang="de-DE" sz="800" dirty="0"/>
          </a:p>
          <a:p>
            <a:pPr algn="ctr"/>
            <a:r>
              <a:rPr lang="de-DE" sz="1600" dirty="0"/>
              <a:t>Output: writable resources (UAVs)</a:t>
            </a:r>
            <a:endParaRPr lang="en-DE" sz="1600" dirty="0"/>
          </a:p>
        </p:txBody>
      </p:sp>
    </p:spTree>
    <p:extLst>
      <p:ext uri="{BB962C8B-B14F-4D97-AF65-F5344CB8AC3E}">
        <p14:creationId xmlns:p14="http://schemas.microsoft.com/office/powerpoint/2010/main" val="16902825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Lou Kramer</a:t>
            </a:r>
          </a:p>
        </p:txBody>
      </p:sp>
      <p:sp>
        <p:nvSpPr>
          <p:cNvPr id="3" name="Text Placeholder 2"/>
          <p:cNvSpPr>
            <a:spLocks noGrp="1"/>
          </p:cNvSpPr>
          <p:nvPr>
            <p:ph type="body" sz="quarter" idx="10"/>
          </p:nvPr>
        </p:nvSpPr>
        <p:spPr>
          <a:xfrm>
            <a:off x="1532395" y="2153350"/>
            <a:ext cx="4144963" cy="396000"/>
          </a:xfrm>
        </p:spPr>
        <p:txBody>
          <a:bodyPr>
            <a:normAutofit/>
          </a:bodyPr>
          <a:lstStyle/>
          <a:p>
            <a:r>
              <a:rPr lang="en-US" dirty="0"/>
              <a:t>Developer Technology Engineer, AMD</a:t>
            </a:r>
          </a:p>
        </p:txBody>
      </p:sp>
      <p:sp>
        <p:nvSpPr>
          <p:cNvPr id="4" name="Text Placeholder 3"/>
          <p:cNvSpPr>
            <a:spLocks noGrp="1"/>
          </p:cNvSpPr>
          <p:nvPr>
            <p:ph type="body" sz="quarter" idx="11"/>
          </p:nvPr>
        </p:nvSpPr>
        <p:spPr/>
        <p:txBody>
          <a:bodyPr/>
          <a:lstStyle/>
          <a:p>
            <a:r>
              <a:rPr lang="en-US" dirty="0"/>
              <a:t>Lou.Kramer@amd.com</a:t>
            </a:r>
          </a:p>
        </p:txBody>
      </p:sp>
      <p:sp>
        <p:nvSpPr>
          <p:cNvPr id="6" name="Text Placeholder 5"/>
          <p:cNvSpPr>
            <a:spLocks noGrp="1"/>
          </p:cNvSpPr>
          <p:nvPr>
            <p:ph type="body" sz="quarter" idx="13"/>
          </p:nvPr>
        </p:nvSpPr>
        <p:spPr/>
        <p:txBody>
          <a:bodyPr/>
          <a:lstStyle/>
          <a:p>
            <a:r>
              <a:rPr lang="en-US" dirty="0" err="1"/>
              <a:t>lou_auroyup</a:t>
            </a:r>
            <a:endParaRPr lang="en-US" dirty="0"/>
          </a:p>
        </p:txBody>
      </p:sp>
      <p:sp>
        <p:nvSpPr>
          <p:cNvPr id="10" name="Title 1"/>
          <p:cNvSpPr txBox="1">
            <a:spLocks/>
          </p:cNvSpPr>
          <p:nvPr/>
        </p:nvSpPr>
        <p:spPr>
          <a:xfrm>
            <a:off x="1532163" y="858875"/>
            <a:ext cx="6189444" cy="752689"/>
          </a:xfrm>
          <a:prstGeom prst="rect">
            <a:avLst/>
          </a:prstGeom>
        </p:spPr>
        <p:txBody>
          <a:bodyPr vert="horz" lIns="91440" tIns="45720" rIns="91440" bIns="45720" rtlCol="0" anchor="b">
            <a:noAutofit/>
          </a:bodyPr>
          <a:lstStyle>
            <a:lvl1pPr algn="l" defTabSz="457200" rtl="0" eaLnBrk="1" latinLnBrk="0" hangingPunct="1">
              <a:spcBef>
                <a:spcPct val="0"/>
              </a:spcBef>
              <a:buNone/>
              <a:defRPr sz="3500" b="1" i="0" kern="1200" cap="all">
                <a:solidFill>
                  <a:schemeClr val="tx1">
                    <a:lumMod val="95000"/>
                  </a:schemeClr>
                </a:solidFill>
                <a:latin typeface="Arial Narrow" panose="020B0606020202030204" pitchFamily="34" charset="0"/>
                <a:ea typeface="Tahoma" panose="020B0604030504040204" pitchFamily="34" charset="0"/>
                <a:cs typeface="Tahom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ANY QUESTIONS?</a:t>
            </a:r>
          </a:p>
        </p:txBody>
      </p:sp>
      <p:pic>
        <p:nvPicPr>
          <p:cNvPr id="15" name="Picture 14" descr="Presa_icons-1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718" y="2589649"/>
            <a:ext cx="365592" cy="360000"/>
          </a:xfrm>
          <a:prstGeom prst="rect">
            <a:avLst/>
          </a:prstGeom>
        </p:spPr>
      </p:pic>
      <p:pic>
        <p:nvPicPr>
          <p:cNvPr id="16" name="Picture 15" descr="Presa_icons-07.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430" y="3044196"/>
            <a:ext cx="365592" cy="360000"/>
          </a:xfrm>
          <a:prstGeom prst="rect">
            <a:avLst/>
          </a:prstGeom>
        </p:spPr>
      </p:pic>
      <p:sp>
        <p:nvSpPr>
          <p:cNvPr id="17" name="Text Placeholder 6"/>
          <p:cNvSpPr txBox="1">
            <a:spLocks/>
          </p:cNvSpPr>
          <p:nvPr/>
        </p:nvSpPr>
        <p:spPr>
          <a:xfrm>
            <a:off x="1517255" y="4695364"/>
            <a:ext cx="1614410" cy="36994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spcAft>
                <a:spcPts val="600"/>
              </a:spcAft>
              <a:buClr>
                <a:schemeClr val="accent1"/>
              </a:buClr>
              <a:buSzPct val="80000"/>
              <a:buFontTx/>
              <a:buBlip>
                <a:blip r:embed="rId4"/>
              </a:buBlip>
              <a:defRPr sz="20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1pPr>
            <a:lvl2pPr marL="685800" indent="-283464" algn="l" defTabSz="457200" rtl="0" eaLnBrk="1" latinLnBrk="0" hangingPunct="1">
              <a:spcBef>
                <a:spcPct val="20000"/>
              </a:spcBef>
              <a:spcAft>
                <a:spcPts val="600"/>
              </a:spcAft>
              <a:buClr>
                <a:schemeClr val="accent1"/>
              </a:buClr>
              <a:buSzPct val="80000"/>
              <a:buFontTx/>
              <a:buBlip>
                <a:blip r:embed="rId4"/>
              </a:buBlip>
              <a:defRPr sz="18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2pPr>
            <a:lvl3pPr marL="960120" indent="-228600" algn="l" defTabSz="457200" rtl="0" eaLnBrk="1" latinLnBrk="0" hangingPunct="1">
              <a:spcBef>
                <a:spcPct val="20000"/>
              </a:spcBef>
              <a:spcAft>
                <a:spcPts val="600"/>
              </a:spcAft>
              <a:buClr>
                <a:schemeClr val="accent1"/>
              </a:buClr>
              <a:buSzPct val="80000"/>
              <a:buFontTx/>
              <a:buBlip>
                <a:blip r:embed="rId4"/>
              </a:buBlip>
              <a:defRPr sz="16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3pPr>
            <a:lvl4pPr marL="1234440" indent="-228600" algn="l" defTabSz="457200" rtl="0" eaLnBrk="1" latinLnBrk="0" hangingPunct="1">
              <a:spcBef>
                <a:spcPct val="20000"/>
              </a:spcBef>
              <a:spcAft>
                <a:spcPts val="600"/>
              </a:spcAft>
              <a:buClr>
                <a:schemeClr val="accent1"/>
              </a:buClr>
              <a:buSzPct val="80000"/>
              <a:buFontTx/>
              <a:buBlip>
                <a:blip r:embed="rId4"/>
              </a:buBlip>
              <a:defRPr sz="14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4pPr>
            <a:lvl5pPr marL="1508760" indent="-228600" algn="l" defTabSz="457200" rtl="0" eaLnBrk="1" latinLnBrk="0" hangingPunct="1">
              <a:spcBef>
                <a:spcPct val="20000"/>
              </a:spcBef>
              <a:spcAft>
                <a:spcPts val="600"/>
              </a:spcAft>
              <a:buClr>
                <a:schemeClr val="accent1"/>
              </a:buClr>
              <a:buSzPct val="80000"/>
              <a:buFontTx/>
              <a:buBlip>
                <a:blip r:embed="rId4"/>
              </a:buBlip>
              <a:defRPr sz="14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Tx/>
              <a:buNone/>
            </a:pPr>
            <a:r>
              <a:rPr lang="en-US" sz="1600" dirty="0">
                <a:solidFill>
                  <a:schemeClr val="tx1"/>
                </a:solidFill>
                <a:latin typeface="Arial Narrow" charset="0"/>
                <a:ea typeface="Arial Narrow" charset="0"/>
                <a:cs typeface="Arial Narrow" charset="0"/>
              </a:rPr>
              <a:t>CONF4C.COM</a:t>
            </a:r>
          </a:p>
        </p:txBody>
      </p:sp>
      <p:sp>
        <p:nvSpPr>
          <p:cNvPr id="20" name="Text Placeholder 6">
            <a:extLst>
              <a:ext uri="{FF2B5EF4-FFF2-40B4-BE49-F238E27FC236}">
                <a16:creationId xmlns:a16="http://schemas.microsoft.com/office/drawing/2014/main" id="{9CF19372-9AB2-EC44-872F-8325590FFEF1}"/>
              </a:ext>
            </a:extLst>
          </p:cNvPr>
          <p:cNvSpPr txBox="1">
            <a:spLocks/>
          </p:cNvSpPr>
          <p:nvPr/>
        </p:nvSpPr>
        <p:spPr>
          <a:xfrm>
            <a:off x="6061881" y="4695364"/>
            <a:ext cx="1967449" cy="32668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spcAft>
                <a:spcPts val="600"/>
              </a:spcAft>
              <a:buClr>
                <a:schemeClr val="accent1"/>
              </a:buClr>
              <a:buSzPct val="80000"/>
              <a:buFontTx/>
              <a:buBlip>
                <a:blip r:embed="rId4"/>
              </a:buBlip>
              <a:defRPr sz="20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1pPr>
            <a:lvl2pPr marL="685800" indent="-283464" algn="l" defTabSz="457200" rtl="0" eaLnBrk="1" latinLnBrk="0" hangingPunct="1">
              <a:spcBef>
                <a:spcPct val="20000"/>
              </a:spcBef>
              <a:spcAft>
                <a:spcPts val="600"/>
              </a:spcAft>
              <a:buClr>
                <a:schemeClr val="accent1"/>
              </a:buClr>
              <a:buSzPct val="80000"/>
              <a:buFontTx/>
              <a:buBlip>
                <a:blip r:embed="rId4"/>
              </a:buBlip>
              <a:defRPr sz="18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2pPr>
            <a:lvl3pPr marL="960120" indent="-228600" algn="l" defTabSz="457200" rtl="0" eaLnBrk="1" latinLnBrk="0" hangingPunct="1">
              <a:spcBef>
                <a:spcPct val="20000"/>
              </a:spcBef>
              <a:spcAft>
                <a:spcPts val="600"/>
              </a:spcAft>
              <a:buClr>
                <a:schemeClr val="accent1"/>
              </a:buClr>
              <a:buSzPct val="80000"/>
              <a:buFontTx/>
              <a:buBlip>
                <a:blip r:embed="rId4"/>
              </a:buBlip>
              <a:defRPr sz="16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3pPr>
            <a:lvl4pPr marL="1234440" indent="-228600" algn="l" defTabSz="457200" rtl="0" eaLnBrk="1" latinLnBrk="0" hangingPunct="1">
              <a:spcBef>
                <a:spcPct val="20000"/>
              </a:spcBef>
              <a:spcAft>
                <a:spcPts val="600"/>
              </a:spcAft>
              <a:buClr>
                <a:schemeClr val="accent1"/>
              </a:buClr>
              <a:buSzPct val="80000"/>
              <a:buFontTx/>
              <a:buBlip>
                <a:blip r:embed="rId4"/>
              </a:buBlip>
              <a:defRPr sz="14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4pPr>
            <a:lvl5pPr marL="1508760" indent="-228600" algn="l" defTabSz="457200" rtl="0" eaLnBrk="1" latinLnBrk="0" hangingPunct="1">
              <a:spcBef>
                <a:spcPct val="20000"/>
              </a:spcBef>
              <a:spcAft>
                <a:spcPts val="600"/>
              </a:spcAft>
              <a:buClr>
                <a:schemeClr val="accent1"/>
              </a:buClr>
              <a:buSzPct val="80000"/>
              <a:buFontTx/>
              <a:buBlip>
                <a:blip r:embed="rId4"/>
              </a:buBlip>
              <a:defRPr sz="14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Tx/>
              <a:buNone/>
            </a:pPr>
            <a:r>
              <a:rPr lang="en-US" sz="1600" dirty="0">
                <a:solidFill>
                  <a:schemeClr val="tx1"/>
                </a:solidFill>
                <a:latin typeface="Arial Narrow" charset="0"/>
                <a:ea typeface="Arial Narrow" charset="0"/>
                <a:cs typeface="Arial Narrow" charset="0"/>
              </a:rPr>
              <a:t>Organized by </a:t>
            </a:r>
          </a:p>
        </p:txBody>
      </p:sp>
      <p:pic>
        <p:nvPicPr>
          <p:cNvPr id="21" name="Picture 20">
            <a:extLst>
              <a:ext uri="{FF2B5EF4-FFF2-40B4-BE49-F238E27FC236}">
                <a16:creationId xmlns:a16="http://schemas.microsoft.com/office/drawing/2014/main" id="{83FAF907-7C4F-544F-B494-4A8B2C9F43E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12682" y="4627185"/>
            <a:ext cx="1717410" cy="549570"/>
          </a:xfrm>
          <a:prstGeom prst="rect">
            <a:avLst/>
          </a:prstGeom>
        </p:spPr>
      </p:pic>
    </p:spTree>
    <p:extLst>
      <p:ext uri="{BB962C8B-B14F-4D97-AF65-F5344CB8AC3E}">
        <p14:creationId xmlns:p14="http://schemas.microsoft.com/office/powerpoint/2010/main" val="26405426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D4349C5-B508-4F56-BE22-042B5F6F915D}"/>
              </a:ext>
            </a:extLst>
          </p:cNvPr>
          <p:cNvSpPr>
            <a:spLocks noGrp="1"/>
          </p:cNvSpPr>
          <p:nvPr>
            <p:ph idx="1"/>
          </p:nvPr>
        </p:nvSpPr>
        <p:spPr/>
        <p:txBody>
          <a:bodyPr/>
          <a:lstStyle/>
          <a:p>
            <a:r>
              <a:rPr lang="de-DE" dirty="0"/>
              <a:t>Dominik Baumeister</a:t>
            </a:r>
          </a:p>
          <a:p>
            <a:r>
              <a:rPr lang="de-DE" dirty="0"/>
              <a:t>Matthäus Chajdas</a:t>
            </a:r>
          </a:p>
          <a:p>
            <a:r>
              <a:rPr lang="de-DE" dirty="0"/>
              <a:t>Rys Sommefeldt</a:t>
            </a:r>
          </a:p>
          <a:p>
            <a:r>
              <a:rPr lang="de-DE" dirty="0"/>
              <a:t>Steven Tovey</a:t>
            </a:r>
            <a:endParaRPr lang="en-DE" dirty="0"/>
          </a:p>
          <a:p>
            <a:endParaRPr lang="en-DE" dirty="0"/>
          </a:p>
        </p:txBody>
      </p:sp>
      <p:sp>
        <p:nvSpPr>
          <p:cNvPr id="7" name="Text Placeholder 6">
            <a:extLst>
              <a:ext uri="{FF2B5EF4-FFF2-40B4-BE49-F238E27FC236}">
                <a16:creationId xmlns:a16="http://schemas.microsoft.com/office/drawing/2014/main" id="{16FAF438-C344-4594-A528-F709C58C2C11}"/>
              </a:ext>
            </a:extLst>
          </p:cNvPr>
          <p:cNvSpPr>
            <a:spLocks noGrp="1"/>
          </p:cNvSpPr>
          <p:nvPr>
            <p:ph type="body" sz="quarter" idx="11"/>
          </p:nvPr>
        </p:nvSpPr>
        <p:spPr/>
        <p:txBody>
          <a:bodyPr/>
          <a:lstStyle/>
          <a:p>
            <a:r>
              <a:rPr lang="en-US" dirty="0"/>
              <a:t>Lou Kramer // 4C Prague // 2018.10.05</a:t>
            </a:r>
          </a:p>
          <a:p>
            <a:endParaRPr lang="en-DE" dirty="0"/>
          </a:p>
        </p:txBody>
      </p:sp>
      <p:sp>
        <p:nvSpPr>
          <p:cNvPr id="5" name="Title 4">
            <a:extLst>
              <a:ext uri="{FF2B5EF4-FFF2-40B4-BE49-F238E27FC236}">
                <a16:creationId xmlns:a16="http://schemas.microsoft.com/office/drawing/2014/main" id="{321F4489-6611-4EBA-A0DB-8BE5AF58259A}"/>
              </a:ext>
            </a:extLst>
          </p:cNvPr>
          <p:cNvSpPr>
            <a:spLocks noGrp="1"/>
          </p:cNvSpPr>
          <p:nvPr>
            <p:ph type="title"/>
          </p:nvPr>
        </p:nvSpPr>
        <p:spPr/>
        <p:txBody>
          <a:bodyPr/>
          <a:lstStyle/>
          <a:p>
            <a:r>
              <a:rPr lang="de-DE" dirty="0"/>
              <a:t>Special thanks to</a:t>
            </a:r>
            <a:endParaRPr lang="en-DE" dirty="0"/>
          </a:p>
        </p:txBody>
      </p:sp>
      <p:pic>
        <p:nvPicPr>
          <p:cNvPr id="8" name="Graphic 7" descr="Balloons">
            <a:extLst>
              <a:ext uri="{FF2B5EF4-FFF2-40B4-BE49-F238E27FC236}">
                <a16:creationId xmlns:a16="http://schemas.microsoft.com/office/drawing/2014/main" id="{733BF9F4-F122-490B-AFD7-A5B9ED30E1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2601" y="2457450"/>
            <a:ext cx="2057400" cy="2057400"/>
          </a:xfrm>
          <a:prstGeom prst="rect">
            <a:avLst/>
          </a:prstGeom>
        </p:spPr>
      </p:pic>
    </p:spTree>
    <p:extLst>
      <p:ext uri="{BB962C8B-B14F-4D97-AF65-F5344CB8AC3E}">
        <p14:creationId xmlns:p14="http://schemas.microsoft.com/office/powerpoint/2010/main" val="40563941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A4ECF5-C392-4DCF-A6A0-1C6F0B3768A7}"/>
              </a:ext>
            </a:extLst>
          </p:cNvPr>
          <p:cNvSpPr>
            <a:spLocks noGrp="1"/>
          </p:cNvSpPr>
          <p:nvPr>
            <p:ph idx="1"/>
          </p:nvPr>
        </p:nvSpPr>
        <p:spPr/>
        <p:txBody>
          <a:bodyPr/>
          <a:lstStyle/>
          <a:p>
            <a:r>
              <a:rPr lang="en-GB" dirty="0">
                <a:hlinkClick r:id="rId2"/>
              </a:rPr>
              <a:t>https://anteru.net/</a:t>
            </a:r>
            <a:endParaRPr lang="en-GB" dirty="0"/>
          </a:p>
          <a:p>
            <a:r>
              <a:rPr lang="en-GB" dirty="0">
                <a:hlinkClick r:id="rId3"/>
              </a:rPr>
              <a:t>https://gpuopen.com/optimizing-gpu-occupancy-resource-usage-large-thread-groups/</a:t>
            </a:r>
            <a:endParaRPr lang="en-GB" dirty="0"/>
          </a:p>
          <a:p>
            <a:r>
              <a:rPr lang="en-GB" dirty="0">
                <a:hlinkClick r:id="rId4"/>
              </a:rPr>
              <a:t>https://www.khronos.org/blog/vulkan-subgroup-tutorial</a:t>
            </a:r>
            <a:endParaRPr lang="en-GB" dirty="0"/>
          </a:p>
          <a:p>
            <a:r>
              <a:rPr lang="en-GB" dirty="0">
                <a:hlinkClick r:id="rId5"/>
              </a:rPr>
              <a:t>https://docs.microsoft.com/en-us/windows/desktop/direct3dhlsl/sv-dispatchthreadid</a:t>
            </a:r>
            <a:r>
              <a:rPr lang="en-GB" dirty="0"/>
              <a:t> </a:t>
            </a:r>
            <a:endParaRPr lang="en-DE" dirty="0"/>
          </a:p>
          <a:p>
            <a:endParaRPr lang="en-DE" dirty="0"/>
          </a:p>
        </p:txBody>
      </p:sp>
      <p:sp>
        <p:nvSpPr>
          <p:cNvPr id="3" name="Text Placeholder 2">
            <a:extLst>
              <a:ext uri="{FF2B5EF4-FFF2-40B4-BE49-F238E27FC236}">
                <a16:creationId xmlns:a16="http://schemas.microsoft.com/office/drawing/2014/main" id="{68050921-7410-4391-9CB7-E3DF314B13C3}"/>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EF574AD5-8E0E-4788-9D2B-FDFCAE93DEF3}"/>
              </a:ext>
            </a:extLst>
          </p:cNvPr>
          <p:cNvSpPr>
            <a:spLocks noGrp="1"/>
          </p:cNvSpPr>
          <p:nvPr>
            <p:ph type="title"/>
          </p:nvPr>
        </p:nvSpPr>
        <p:spPr/>
        <p:txBody>
          <a:bodyPr/>
          <a:lstStyle/>
          <a:p>
            <a:r>
              <a:rPr lang="de-DE" dirty="0"/>
              <a:t>References</a:t>
            </a:r>
            <a:endParaRPr lang="en-DE" dirty="0"/>
          </a:p>
        </p:txBody>
      </p:sp>
    </p:spTree>
    <p:extLst>
      <p:ext uri="{BB962C8B-B14F-4D97-AF65-F5344CB8AC3E}">
        <p14:creationId xmlns:p14="http://schemas.microsoft.com/office/powerpoint/2010/main" val="21929517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92D938-9135-4638-99A5-F974062B33FC}"/>
              </a:ext>
            </a:extLst>
          </p:cNvPr>
          <p:cNvSpPr>
            <a:spLocks noGrp="1"/>
          </p:cNvSpPr>
          <p:nvPr>
            <p:ph idx="1"/>
          </p:nvPr>
        </p:nvSpPr>
        <p:spPr/>
        <p:txBody>
          <a:bodyPr>
            <a:normAutofit fontScale="32500" lnSpcReduction="20000"/>
          </a:bodyPr>
          <a:lstStyle/>
          <a:p>
            <a:pPr marL="0" lvl="0" indent="0" defTabSz="652463">
              <a:lnSpc>
                <a:spcPct val="100000"/>
              </a:lnSpc>
              <a:spcBef>
                <a:spcPts val="800"/>
              </a:spcBef>
              <a:buClr>
                <a:prstClr val="white"/>
              </a:buClr>
              <a:buNone/>
              <a:defRPr/>
            </a:pPr>
            <a:endParaRPr lang="en-US" dirty="0">
              <a:solidFill>
                <a:prstClr val="white"/>
              </a:solidFill>
              <a:latin typeface="Calibri" pitchFamily="34" charset="0"/>
            </a:endParaRPr>
          </a:p>
          <a:p>
            <a:pPr marL="0" lvl="0" indent="0" defTabSz="652463">
              <a:lnSpc>
                <a:spcPct val="100000"/>
              </a:lnSpc>
              <a:spcBef>
                <a:spcPts val="800"/>
              </a:spcBef>
              <a:buClr>
                <a:prstClr val="white"/>
              </a:buClr>
              <a:buNone/>
              <a:defRPr/>
            </a:pPr>
            <a:endParaRPr lang="en-US" dirty="0">
              <a:solidFill>
                <a:prstClr val="white"/>
              </a:solidFill>
              <a:latin typeface="Calibri" pitchFamily="34" charset="0"/>
            </a:endParaRPr>
          </a:p>
          <a:p>
            <a:pPr marL="0" lvl="0" indent="0" defTabSz="652463">
              <a:lnSpc>
                <a:spcPct val="100000"/>
              </a:lnSpc>
              <a:spcBef>
                <a:spcPts val="800"/>
              </a:spcBef>
              <a:buClr>
                <a:prstClr val="white"/>
              </a:buClr>
              <a:buNone/>
              <a:defRPr/>
            </a:pPr>
            <a:endParaRPr lang="en-US" dirty="0">
              <a:solidFill>
                <a:prstClr val="white"/>
              </a:solidFill>
              <a:latin typeface="Calibri" pitchFamily="34" charset="0"/>
            </a:endParaRPr>
          </a:p>
          <a:p>
            <a:pPr marL="0" lvl="0" indent="0" defTabSz="652463">
              <a:lnSpc>
                <a:spcPct val="100000"/>
              </a:lnSpc>
              <a:spcBef>
                <a:spcPts val="800"/>
              </a:spcBef>
              <a:buClr>
                <a:prstClr val="white"/>
              </a:buClr>
              <a:buNone/>
              <a:defRPr/>
            </a:pPr>
            <a:r>
              <a:rPr lang="en-US" dirty="0">
                <a:solidFill>
                  <a:prstClr val="white"/>
                </a:solidFill>
                <a:latin typeface="Calibri" pitchFamily="34" charset="0"/>
              </a:rPr>
              <a:t>The information presented in this document is for informational purposes only and may contain technical inaccuracies, omissions and typographical errors.</a:t>
            </a:r>
            <a:br>
              <a:rPr lang="en-US" dirty="0">
                <a:solidFill>
                  <a:prstClr val="white"/>
                </a:solidFill>
                <a:latin typeface="Calibri" pitchFamily="34" charset="0"/>
              </a:rPr>
            </a:br>
            <a:endParaRPr lang="en-US" dirty="0">
              <a:solidFill>
                <a:prstClr val="white"/>
              </a:solidFill>
              <a:latin typeface="Calibri" pitchFamily="34" charset="0"/>
            </a:endParaRPr>
          </a:p>
          <a:p>
            <a:pPr marL="0" lvl="0" indent="0" defTabSz="652463">
              <a:lnSpc>
                <a:spcPct val="100000"/>
              </a:lnSpc>
              <a:spcBef>
                <a:spcPts val="800"/>
              </a:spcBef>
              <a:buClr>
                <a:prstClr val="white"/>
              </a:buClr>
              <a:buNone/>
              <a:defRPr/>
            </a:pPr>
            <a:r>
              <a:rPr lang="en-US" dirty="0">
                <a:solidFill>
                  <a:prstClr val="white"/>
                </a:solidFill>
                <a:latin typeface="Calibri" pitchFamily="34" charset="0"/>
              </a:rPr>
              <a:t>The information contained herein is subject to change and may be rendered inaccurate for many reasons, including but not limited to product and roadmap changes, component and motherboard version changes, new model and/or product releases, product differences between differing manufacturers, software changes, BIOS flashes, firmware upgrades, or the like. AMD assumes no obligation to update or otherwise correct or revise this information. However, AMD reserves the right to revise this information and to make changes from time to time to the content hereof without obligation of AMD to notify any person of such revisions or changes.</a:t>
            </a:r>
            <a:br>
              <a:rPr lang="en-US" dirty="0">
                <a:solidFill>
                  <a:prstClr val="white"/>
                </a:solidFill>
                <a:latin typeface="Calibri" pitchFamily="34" charset="0"/>
              </a:rPr>
            </a:br>
            <a:endParaRPr lang="en-US" dirty="0">
              <a:solidFill>
                <a:prstClr val="white"/>
              </a:solidFill>
              <a:latin typeface="Calibri" pitchFamily="34" charset="0"/>
            </a:endParaRPr>
          </a:p>
          <a:p>
            <a:pPr marL="0" lvl="0" indent="0" defTabSz="652463">
              <a:lnSpc>
                <a:spcPct val="100000"/>
              </a:lnSpc>
              <a:spcBef>
                <a:spcPts val="800"/>
              </a:spcBef>
              <a:buClr>
                <a:prstClr val="white"/>
              </a:buClr>
              <a:buNone/>
              <a:defRPr/>
            </a:pPr>
            <a:r>
              <a:rPr lang="en-US" dirty="0">
                <a:solidFill>
                  <a:prstClr val="white"/>
                </a:solidFill>
                <a:latin typeface="Calibri" pitchFamily="34" charset="0"/>
              </a:rPr>
              <a:t>AMD MAKES NO REPRESENTATIONS OR WARRANTIES WITH RESPECT TO THE CONTENTS HEREOF AND ASSUMES NO RESPONSIBILITY FOR ANY INACCURACIES, ERRORS OR OMISSIONS THAT MAY APPEAR IN THIS INFORMATION.</a:t>
            </a:r>
            <a:br>
              <a:rPr lang="en-US" dirty="0">
                <a:solidFill>
                  <a:prstClr val="white"/>
                </a:solidFill>
                <a:latin typeface="Calibri" pitchFamily="34" charset="0"/>
              </a:rPr>
            </a:br>
            <a:endParaRPr lang="en-US" dirty="0">
              <a:solidFill>
                <a:prstClr val="white"/>
              </a:solidFill>
              <a:latin typeface="Calibri" pitchFamily="34" charset="0"/>
            </a:endParaRPr>
          </a:p>
          <a:p>
            <a:pPr marL="0" lvl="0" indent="0" defTabSz="652463">
              <a:lnSpc>
                <a:spcPct val="100000"/>
              </a:lnSpc>
              <a:spcBef>
                <a:spcPts val="800"/>
              </a:spcBef>
              <a:buClr>
                <a:prstClr val="white"/>
              </a:buClr>
              <a:buNone/>
              <a:defRPr/>
            </a:pPr>
            <a:r>
              <a:rPr lang="en-US" dirty="0">
                <a:solidFill>
                  <a:prstClr val="white"/>
                </a:solidFill>
                <a:latin typeface="Calibri" pitchFamily="34" charset="0"/>
              </a:rPr>
              <a:t>AMD SPECIFICALLY DISCLAIMS ANY IMPLIED WARRANTIES OF MERCHANTABILITY OR FITNESS FOR ANY PARTICULAR PURPOSE. IN NO EVENT WILL AMD BE LIABLE TO ANY PERSON FOR ANY DIRECT, INDIRECT, SPECIAL OR OTHER CONSEQUENTIAL DAMAGES ARISING FROM THE USE OF ANY INFORMATION CONTAINED HEREIN, EVEN IF AMD IS EXPRESSLY ADVISED OF THE POSSIBILITY OF SUCH DAMAGES.</a:t>
            </a:r>
          </a:p>
          <a:p>
            <a:pPr marL="0" lvl="0" indent="0" algn="just" defTabSz="652463">
              <a:lnSpc>
                <a:spcPct val="100000"/>
              </a:lnSpc>
              <a:spcBef>
                <a:spcPts val="800"/>
              </a:spcBef>
              <a:buClr>
                <a:prstClr val="white"/>
              </a:buClr>
              <a:buNone/>
              <a:defRPr/>
            </a:pPr>
            <a:endParaRPr lang="en-US" b="1" u="sng" dirty="0">
              <a:solidFill>
                <a:prstClr val="white"/>
              </a:solidFill>
              <a:latin typeface="Calibri" pitchFamily="34" charset="0"/>
            </a:endParaRPr>
          </a:p>
          <a:p>
            <a:pPr marL="0" lvl="0" indent="0" algn="just" defTabSz="652463">
              <a:lnSpc>
                <a:spcPct val="100000"/>
              </a:lnSpc>
              <a:spcBef>
                <a:spcPts val="800"/>
              </a:spcBef>
              <a:buClr>
                <a:prstClr val="white"/>
              </a:buClr>
              <a:buNone/>
              <a:defRPr/>
            </a:pPr>
            <a:r>
              <a:rPr lang="en-US" b="1" u="sng" dirty="0">
                <a:solidFill>
                  <a:prstClr val="white"/>
                </a:solidFill>
                <a:latin typeface="Calibri" pitchFamily="34" charset="0"/>
              </a:rPr>
              <a:t>ATTRIBUTION</a:t>
            </a:r>
          </a:p>
          <a:p>
            <a:pPr marL="0" lvl="0" indent="0">
              <a:lnSpc>
                <a:spcPct val="100000"/>
              </a:lnSpc>
              <a:spcBef>
                <a:spcPts val="800"/>
              </a:spcBef>
              <a:buClr>
                <a:prstClr val="white"/>
              </a:buClr>
              <a:buNone/>
            </a:pPr>
            <a:r>
              <a:rPr lang="en-US" dirty="0">
                <a:solidFill>
                  <a:prstClr val="white"/>
                </a:solidFill>
                <a:latin typeface="Calibri" pitchFamily="34" charset="0"/>
              </a:rPr>
              <a:t>© 2018 Advanced Micro Devices, Inc. All rights reserved. AMD, the AMD Arrow logo</a:t>
            </a:r>
            <a:r>
              <a:rPr lang="en-CA" dirty="0">
                <a:solidFill>
                  <a:prstClr val="white"/>
                </a:solidFill>
                <a:latin typeface="Calibri" pitchFamily="34" charset="0"/>
              </a:rPr>
              <a:t> </a:t>
            </a:r>
            <a:r>
              <a:rPr lang="en-US" dirty="0">
                <a:solidFill>
                  <a:prstClr val="white"/>
                </a:solidFill>
                <a:latin typeface="Calibri" pitchFamily="34" charset="0"/>
              </a:rPr>
              <a:t>and combinations thereof are trademarks of Advanced Micro Devices, Inc. in the United States and/or other jurisdictions. Other names are for informational purposes only and may be trademarks of their respective owners.</a:t>
            </a:r>
          </a:p>
        </p:txBody>
      </p:sp>
      <p:sp>
        <p:nvSpPr>
          <p:cNvPr id="3" name="Text Placeholder 2">
            <a:extLst>
              <a:ext uri="{FF2B5EF4-FFF2-40B4-BE49-F238E27FC236}">
                <a16:creationId xmlns:a16="http://schemas.microsoft.com/office/drawing/2014/main" id="{E3585B03-452E-49D7-ADD4-68717E2FF2E3}"/>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BF8F15B7-91B2-4B5C-88DD-45BA1BB1E97D}"/>
              </a:ext>
            </a:extLst>
          </p:cNvPr>
          <p:cNvSpPr>
            <a:spLocks noGrp="1"/>
          </p:cNvSpPr>
          <p:nvPr>
            <p:ph type="title"/>
          </p:nvPr>
        </p:nvSpPr>
        <p:spPr/>
        <p:txBody>
          <a:bodyPr/>
          <a:lstStyle/>
          <a:p>
            <a:r>
              <a:rPr lang="en-US" dirty="0"/>
              <a:t>Disclaimer &amp; Attribution</a:t>
            </a:r>
            <a:endParaRPr lang="en-DE" dirty="0"/>
          </a:p>
        </p:txBody>
      </p:sp>
    </p:spTree>
    <p:extLst>
      <p:ext uri="{BB962C8B-B14F-4D97-AF65-F5344CB8AC3E}">
        <p14:creationId xmlns:p14="http://schemas.microsoft.com/office/powerpoint/2010/main" val="36435878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BBB3790-8F51-4DA0-93E4-8B9D74F30944}"/>
              </a:ext>
            </a:extLst>
          </p:cNvPr>
          <p:cNvSpPr>
            <a:spLocks noGrp="1"/>
          </p:cNvSpPr>
          <p:nvPr>
            <p:ph type="body" sz="quarter" idx="11"/>
          </p:nvPr>
        </p:nvSpPr>
        <p:spPr/>
        <p:txBody>
          <a:bodyPr/>
          <a:lstStyle/>
          <a:p>
            <a:r>
              <a:rPr lang="en-US" dirty="0"/>
              <a:t>Lou Kramer // 4C Prague // 2018.10.05</a:t>
            </a:r>
          </a:p>
          <a:p>
            <a:endParaRPr lang="en-DE" dirty="0"/>
          </a:p>
        </p:txBody>
      </p:sp>
      <p:pic>
        <p:nvPicPr>
          <p:cNvPr id="6" name="Picture 5">
            <a:extLst>
              <a:ext uri="{FF2B5EF4-FFF2-40B4-BE49-F238E27FC236}">
                <a16:creationId xmlns:a16="http://schemas.microsoft.com/office/drawing/2014/main" id="{5FD61DB8-23A9-449B-862C-52115B35E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209" y="2140310"/>
            <a:ext cx="3902157" cy="936326"/>
          </a:xfrm>
          <a:prstGeom prst="rect">
            <a:avLst/>
          </a:prstGeom>
        </p:spPr>
      </p:pic>
    </p:spTree>
    <p:extLst>
      <p:ext uri="{BB962C8B-B14F-4D97-AF65-F5344CB8AC3E}">
        <p14:creationId xmlns:p14="http://schemas.microsoft.com/office/powerpoint/2010/main" val="3274983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Lou Kramer</a:t>
            </a:r>
          </a:p>
        </p:txBody>
      </p:sp>
      <p:sp>
        <p:nvSpPr>
          <p:cNvPr id="3" name="Text Placeholder 2"/>
          <p:cNvSpPr>
            <a:spLocks noGrp="1"/>
          </p:cNvSpPr>
          <p:nvPr>
            <p:ph type="body" sz="quarter" idx="10"/>
          </p:nvPr>
        </p:nvSpPr>
        <p:spPr>
          <a:xfrm>
            <a:off x="1532395" y="2153350"/>
            <a:ext cx="4144963" cy="396000"/>
          </a:xfrm>
        </p:spPr>
        <p:txBody>
          <a:bodyPr>
            <a:normAutofit/>
          </a:bodyPr>
          <a:lstStyle/>
          <a:p>
            <a:r>
              <a:rPr lang="en-US" dirty="0"/>
              <a:t>Developer Technology Engineer, AMD</a:t>
            </a:r>
          </a:p>
        </p:txBody>
      </p:sp>
      <p:sp>
        <p:nvSpPr>
          <p:cNvPr id="4" name="Text Placeholder 3"/>
          <p:cNvSpPr>
            <a:spLocks noGrp="1"/>
          </p:cNvSpPr>
          <p:nvPr>
            <p:ph type="body" sz="quarter" idx="11"/>
          </p:nvPr>
        </p:nvSpPr>
        <p:spPr/>
        <p:txBody>
          <a:bodyPr/>
          <a:lstStyle/>
          <a:p>
            <a:r>
              <a:rPr lang="en-US" dirty="0"/>
              <a:t>Lou.Kramer@amd.com</a:t>
            </a:r>
          </a:p>
        </p:txBody>
      </p:sp>
      <p:sp>
        <p:nvSpPr>
          <p:cNvPr id="6" name="Text Placeholder 5"/>
          <p:cNvSpPr>
            <a:spLocks noGrp="1"/>
          </p:cNvSpPr>
          <p:nvPr>
            <p:ph type="body" sz="quarter" idx="13"/>
          </p:nvPr>
        </p:nvSpPr>
        <p:spPr/>
        <p:txBody>
          <a:bodyPr/>
          <a:lstStyle/>
          <a:p>
            <a:r>
              <a:rPr lang="en-US" dirty="0" err="1"/>
              <a:t>lou_auroyup</a:t>
            </a:r>
            <a:endParaRPr lang="en-US" dirty="0"/>
          </a:p>
        </p:txBody>
      </p:sp>
      <p:sp>
        <p:nvSpPr>
          <p:cNvPr id="10" name="Title 1"/>
          <p:cNvSpPr txBox="1">
            <a:spLocks/>
          </p:cNvSpPr>
          <p:nvPr/>
        </p:nvSpPr>
        <p:spPr>
          <a:xfrm>
            <a:off x="1532163" y="858875"/>
            <a:ext cx="6189444" cy="752689"/>
          </a:xfrm>
          <a:prstGeom prst="rect">
            <a:avLst/>
          </a:prstGeom>
        </p:spPr>
        <p:txBody>
          <a:bodyPr vert="horz" lIns="91440" tIns="45720" rIns="91440" bIns="45720" rtlCol="0" anchor="b">
            <a:noAutofit/>
          </a:bodyPr>
          <a:lstStyle>
            <a:lvl1pPr algn="l" defTabSz="457200" rtl="0" eaLnBrk="1" latinLnBrk="0" hangingPunct="1">
              <a:spcBef>
                <a:spcPct val="0"/>
              </a:spcBef>
              <a:buNone/>
              <a:defRPr sz="3500" b="1" i="0" kern="1200" cap="all">
                <a:solidFill>
                  <a:schemeClr val="tx1">
                    <a:lumMod val="95000"/>
                  </a:schemeClr>
                </a:solidFill>
                <a:latin typeface="Arial Narrow" panose="020B0606020202030204" pitchFamily="34" charset="0"/>
                <a:ea typeface="Tahoma" panose="020B0604030504040204" pitchFamily="34" charset="0"/>
                <a:cs typeface="Tahom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ANY QUESTIONS?</a:t>
            </a:r>
          </a:p>
        </p:txBody>
      </p:sp>
      <p:pic>
        <p:nvPicPr>
          <p:cNvPr id="15" name="Picture 14" descr="Presa_icons-1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718" y="2589649"/>
            <a:ext cx="365592" cy="360000"/>
          </a:xfrm>
          <a:prstGeom prst="rect">
            <a:avLst/>
          </a:prstGeom>
        </p:spPr>
      </p:pic>
      <p:pic>
        <p:nvPicPr>
          <p:cNvPr id="16" name="Picture 15" descr="Presa_icons-07.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430" y="3044196"/>
            <a:ext cx="365592" cy="360000"/>
          </a:xfrm>
          <a:prstGeom prst="rect">
            <a:avLst/>
          </a:prstGeom>
        </p:spPr>
      </p:pic>
      <p:sp>
        <p:nvSpPr>
          <p:cNvPr id="17" name="Text Placeholder 6"/>
          <p:cNvSpPr txBox="1">
            <a:spLocks/>
          </p:cNvSpPr>
          <p:nvPr/>
        </p:nvSpPr>
        <p:spPr>
          <a:xfrm>
            <a:off x="1517255" y="4695364"/>
            <a:ext cx="1614410" cy="36994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spcAft>
                <a:spcPts val="600"/>
              </a:spcAft>
              <a:buClr>
                <a:schemeClr val="accent1"/>
              </a:buClr>
              <a:buSzPct val="80000"/>
              <a:buFontTx/>
              <a:buBlip>
                <a:blip r:embed="rId4"/>
              </a:buBlip>
              <a:defRPr sz="20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1pPr>
            <a:lvl2pPr marL="685800" indent="-283464" algn="l" defTabSz="457200" rtl="0" eaLnBrk="1" latinLnBrk="0" hangingPunct="1">
              <a:spcBef>
                <a:spcPct val="20000"/>
              </a:spcBef>
              <a:spcAft>
                <a:spcPts val="600"/>
              </a:spcAft>
              <a:buClr>
                <a:schemeClr val="accent1"/>
              </a:buClr>
              <a:buSzPct val="80000"/>
              <a:buFontTx/>
              <a:buBlip>
                <a:blip r:embed="rId4"/>
              </a:buBlip>
              <a:defRPr sz="18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2pPr>
            <a:lvl3pPr marL="960120" indent="-228600" algn="l" defTabSz="457200" rtl="0" eaLnBrk="1" latinLnBrk="0" hangingPunct="1">
              <a:spcBef>
                <a:spcPct val="20000"/>
              </a:spcBef>
              <a:spcAft>
                <a:spcPts val="600"/>
              </a:spcAft>
              <a:buClr>
                <a:schemeClr val="accent1"/>
              </a:buClr>
              <a:buSzPct val="80000"/>
              <a:buFontTx/>
              <a:buBlip>
                <a:blip r:embed="rId4"/>
              </a:buBlip>
              <a:defRPr sz="16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3pPr>
            <a:lvl4pPr marL="1234440" indent="-228600" algn="l" defTabSz="457200" rtl="0" eaLnBrk="1" latinLnBrk="0" hangingPunct="1">
              <a:spcBef>
                <a:spcPct val="20000"/>
              </a:spcBef>
              <a:spcAft>
                <a:spcPts val="600"/>
              </a:spcAft>
              <a:buClr>
                <a:schemeClr val="accent1"/>
              </a:buClr>
              <a:buSzPct val="80000"/>
              <a:buFontTx/>
              <a:buBlip>
                <a:blip r:embed="rId4"/>
              </a:buBlip>
              <a:defRPr sz="14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4pPr>
            <a:lvl5pPr marL="1508760" indent="-228600" algn="l" defTabSz="457200" rtl="0" eaLnBrk="1" latinLnBrk="0" hangingPunct="1">
              <a:spcBef>
                <a:spcPct val="20000"/>
              </a:spcBef>
              <a:spcAft>
                <a:spcPts val="600"/>
              </a:spcAft>
              <a:buClr>
                <a:schemeClr val="accent1"/>
              </a:buClr>
              <a:buSzPct val="80000"/>
              <a:buFontTx/>
              <a:buBlip>
                <a:blip r:embed="rId4"/>
              </a:buBlip>
              <a:defRPr sz="14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Tx/>
              <a:buNone/>
            </a:pPr>
            <a:r>
              <a:rPr lang="en-US" sz="1600" dirty="0">
                <a:solidFill>
                  <a:schemeClr val="tx1"/>
                </a:solidFill>
                <a:latin typeface="Arial Narrow" charset="0"/>
                <a:ea typeface="Arial Narrow" charset="0"/>
                <a:cs typeface="Arial Narrow" charset="0"/>
              </a:rPr>
              <a:t>CONF4C.COM</a:t>
            </a:r>
          </a:p>
        </p:txBody>
      </p:sp>
      <p:sp>
        <p:nvSpPr>
          <p:cNvPr id="20" name="Text Placeholder 6">
            <a:extLst>
              <a:ext uri="{FF2B5EF4-FFF2-40B4-BE49-F238E27FC236}">
                <a16:creationId xmlns:a16="http://schemas.microsoft.com/office/drawing/2014/main" id="{9CF19372-9AB2-EC44-872F-8325590FFEF1}"/>
              </a:ext>
            </a:extLst>
          </p:cNvPr>
          <p:cNvSpPr txBox="1">
            <a:spLocks/>
          </p:cNvSpPr>
          <p:nvPr/>
        </p:nvSpPr>
        <p:spPr>
          <a:xfrm>
            <a:off x="6061881" y="4695364"/>
            <a:ext cx="1967449" cy="32668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spcAft>
                <a:spcPts val="600"/>
              </a:spcAft>
              <a:buClr>
                <a:schemeClr val="accent1"/>
              </a:buClr>
              <a:buSzPct val="80000"/>
              <a:buFontTx/>
              <a:buBlip>
                <a:blip r:embed="rId4"/>
              </a:buBlip>
              <a:defRPr sz="20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1pPr>
            <a:lvl2pPr marL="685800" indent="-283464" algn="l" defTabSz="457200" rtl="0" eaLnBrk="1" latinLnBrk="0" hangingPunct="1">
              <a:spcBef>
                <a:spcPct val="20000"/>
              </a:spcBef>
              <a:spcAft>
                <a:spcPts val="600"/>
              </a:spcAft>
              <a:buClr>
                <a:schemeClr val="accent1"/>
              </a:buClr>
              <a:buSzPct val="80000"/>
              <a:buFontTx/>
              <a:buBlip>
                <a:blip r:embed="rId4"/>
              </a:buBlip>
              <a:defRPr sz="18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2pPr>
            <a:lvl3pPr marL="960120" indent="-228600" algn="l" defTabSz="457200" rtl="0" eaLnBrk="1" latinLnBrk="0" hangingPunct="1">
              <a:spcBef>
                <a:spcPct val="20000"/>
              </a:spcBef>
              <a:spcAft>
                <a:spcPts val="600"/>
              </a:spcAft>
              <a:buClr>
                <a:schemeClr val="accent1"/>
              </a:buClr>
              <a:buSzPct val="80000"/>
              <a:buFontTx/>
              <a:buBlip>
                <a:blip r:embed="rId4"/>
              </a:buBlip>
              <a:defRPr sz="16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3pPr>
            <a:lvl4pPr marL="1234440" indent="-228600" algn="l" defTabSz="457200" rtl="0" eaLnBrk="1" latinLnBrk="0" hangingPunct="1">
              <a:spcBef>
                <a:spcPct val="20000"/>
              </a:spcBef>
              <a:spcAft>
                <a:spcPts val="600"/>
              </a:spcAft>
              <a:buClr>
                <a:schemeClr val="accent1"/>
              </a:buClr>
              <a:buSzPct val="80000"/>
              <a:buFontTx/>
              <a:buBlip>
                <a:blip r:embed="rId4"/>
              </a:buBlip>
              <a:defRPr sz="14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4pPr>
            <a:lvl5pPr marL="1508760" indent="-228600" algn="l" defTabSz="457200" rtl="0" eaLnBrk="1" latinLnBrk="0" hangingPunct="1">
              <a:spcBef>
                <a:spcPct val="20000"/>
              </a:spcBef>
              <a:spcAft>
                <a:spcPts val="600"/>
              </a:spcAft>
              <a:buClr>
                <a:schemeClr val="accent1"/>
              </a:buClr>
              <a:buSzPct val="80000"/>
              <a:buFontTx/>
              <a:buBlip>
                <a:blip r:embed="rId4"/>
              </a:buBlip>
              <a:defRPr sz="1400" b="0" i="0" kern="1200">
                <a:solidFill>
                  <a:schemeClr val="bg1">
                    <a:lumMod val="75000"/>
                    <a:lumOff val="25000"/>
                  </a:schemeClr>
                </a:solidFill>
                <a:latin typeface="Trebuchet MS" panose="020B0603020202020204" pitchFamily="34" charset="0"/>
                <a:ea typeface="+mn-ea"/>
                <a:cs typeface="Trebuchet MS" panose="020B0603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Tx/>
              <a:buNone/>
            </a:pPr>
            <a:r>
              <a:rPr lang="en-US" sz="1600" dirty="0">
                <a:solidFill>
                  <a:schemeClr val="tx1"/>
                </a:solidFill>
                <a:latin typeface="Arial Narrow" charset="0"/>
                <a:ea typeface="Arial Narrow" charset="0"/>
                <a:cs typeface="Arial Narrow" charset="0"/>
              </a:rPr>
              <a:t>Organized by </a:t>
            </a:r>
          </a:p>
        </p:txBody>
      </p:sp>
      <p:pic>
        <p:nvPicPr>
          <p:cNvPr id="21" name="Picture 20">
            <a:extLst>
              <a:ext uri="{FF2B5EF4-FFF2-40B4-BE49-F238E27FC236}">
                <a16:creationId xmlns:a16="http://schemas.microsoft.com/office/drawing/2014/main" id="{83FAF907-7C4F-544F-B494-4A8B2C9F43E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12682" y="4627185"/>
            <a:ext cx="1717410" cy="549570"/>
          </a:xfrm>
          <a:prstGeom prst="rect">
            <a:avLst/>
          </a:prstGeom>
        </p:spPr>
      </p:pic>
    </p:spTree>
    <p:extLst>
      <p:ext uri="{BB962C8B-B14F-4D97-AF65-F5344CB8AC3E}">
        <p14:creationId xmlns:p14="http://schemas.microsoft.com/office/powerpoint/2010/main" val="255469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11EE6D-25F9-4A1B-8FA3-D7AC24B9195A}"/>
              </a:ext>
            </a:extLst>
          </p:cNvPr>
          <p:cNvSpPr>
            <a:spLocks noGrp="1"/>
          </p:cNvSpPr>
          <p:nvPr>
            <p:ph idx="1"/>
          </p:nvPr>
        </p:nvSpPr>
        <p:spPr/>
        <p:txBody>
          <a:bodyPr/>
          <a:lstStyle/>
          <a:p>
            <a:pPr marL="0" indent="0">
              <a:buNone/>
            </a:pPr>
            <a:r>
              <a:rPr lang="de-DE" dirty="0"/>
              <a:t>Creating the compute pipeline requires less information than creating the graphics pipeline:</a:t>
            </a:r>
          </a:p>
          <a:p>
            <a:endParaRPr lang="de-DE" dirty="0"/>
          </a:p>
          <a:p>
            <a:endParaRPr lang="de-DE" dirty="0"/>
          </a:p>
          <a:p>
            <a:endParaRPr lang="de-DE" dirty="0"/>
          </a:p>
          <a:p>
            <a:endParaRPr lang="de-DE" dirty="0"/>
          </a:p>
          <a:p>
            <a:endParaRPr lang="de-DE" dirty="0"/>
          </a:p>
          <a:p>
            <a:endParaRPr lang="en-DE" dirty="0"/>
          </a:p>
        </p:txBody>
      </p:sp>
      <p:sp>
        <p:nvSpPr>
          <p:cNvPr id="3" name="Text Placeholder 2">
            <a:extLst>
              <a:ext uri="{FF2B5EF4-FFF2-40B4-BE49-F238E27FC236}">
                <a16:creationId xmlns:a16="http://schemas.microsoft.com/office/drawing/2014/main" id="{87829957-25D9-4180-A434-CDF4E2B0A6BA}"/>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C313C0C2-14E9-4144-8B67-05A797AD4B14}"/>
              </a:ext>
            </a:extLst>
          </p:cNvPr>
          <p:cNvSpPr>
            <a:spLocks noGrp="1"/>
          </p:cNvSpPr>
          <p:nvPr>
            <p:ph type="title"/>
          </p:nvPr>
        </p:nvSpPr>
        <p:spPr/>
        <p:txBody>
          <a:bodyPr/>
          <a:lstStyle/>
          <a:p>
            <a:r>
              <a:rPr lang="de-DE" dirty="0"/>
              <a:t>And on the code-side?</a:t>
            </a:r>
            <a:endParaRPr lang="en-DE" dirty="0"/>
          </a:p>
        </p:txBody>
      </p:sp>
      <p:graphicFrame>
        <p:nvGraphicFramePr>
          <p:cNvPr id="5" name="Table 4">
            <a:extLst>
              <a:ext uri="{FF2B5EF4-FFF2-40B4-BE49-F238E27FC236}">
                <a16:creationId xmlns:a16="http://schemas.microsoft.com/office/drawing/2014/main" id="{0F02ECA4-5E5B-4F59-8297-98B54B9132ED}"/>
              </a:ext>
            </a:extLst>
          </p:cNvPr>
          <p:cNvGraphicFramePr>
            <a:graphicFrameLocks noGrp="1"/>
          </p:cNvGraphicFramePr>
          <p:nvPr>
            <p:extLst>
              <p:ext uri="{D42A27DB-BD31-4B8C-83A1-F6EECF244321}">
                <p14:modId xmlns:p14="http://schemas.microsoft.com/office/powerpoint/2010/main" val="3699306094"/>
              </p:ext>
            </p:extLst>
          </p:nvPr>
        </p:nvGraphicFramePr>
        <p:xfrm>
          <a:off x="369855" y="2108444"/>
          <a:ext cx="8404290" cy="2047240"/>
        </p:xfrm>
        <a:graphic>
          <a:graphicData uri="http://schemas.openxmlformats.org/drawingml/2006/table">
            <a:tbl>
              <a:tblPr>
                <a:tableStyleId>{616DA210-FB5B-4158-B5E0-FEB733F419BA}</a:tableStyleId>
              </a:tblPr>
              <a:tblGrid>
                <a:gridCol w="4202145">
                  <a:extLst>
                    <a:ext uri="{9D8B030D-6E8A-4147-A177-3AD203B41FA5}">
                      <a16:colId xmlns:a16="http://schemas.microsoft.com/office/drawing/2014/main" val="1699198604"/>
                    </a:ext>
                  </a:extLst>
                </a:gridCol>
                <a:gridCol w="4202145">
                  <a:extLst>
                    <a:ext uri="{9D8B030D-6E8A-4147-A177-3AD203B41FA5}">
                      <a16:colId xmlns:a16="http://schemas.microsoft.com/office/drawing/2014/main" val="3113271982"/>
                    </a:ext>
                  </a:extLst>
                </a:gridCol>
              </a:tblGrid>
              <a:tr h="370840">
                <a:tc>
                  <a:txBody>
                    <a:bodyPr/>
                    <a:lstStyle/>
                    <a:p>
                      <a:r>
                        <a:rPr lang="de-DE" b="1" dirty="0"/>
                        <a:t>Graphics pipeline</a:t>
                      </a:r>
                      <a:endParaRPr lang="en-DE" b="1" dirty="0"/>
                    </a:p>
                  </a:txBody>
                  <a:tcPr>
                    <a:solidFill>
                      <a:schemeClr val="accent6">
                        <a:lumMod val="90000"/>
                        <a:lumOff val="10000"/>
                      </a:schemeClr>
                    </a:solidFill>
                  </a:tcPr>
                </a:tc>
                <a:tc>
                  <a:txBody>
                    <a:bodyPr/>
                    <a:lstStyle/>
                    <a:p>
                      <a:r>
                        <a:rPr lang="de-DE" b="1" dirty="0"/>
                        <a:t>Compute pipeline</a:t>
                      </a:r>
                      <a:endParaRPr lang="en-DE" b="1" dirty="0"/>
                    </a:p>
                  </a:txBody>
                  <a:tcPr>
                    <a:solidFill>
                      <a:schemeClr val="accent6">
                        <a:lumMod val="90000"/>
                        <a:lumOff val="10000"/>
                      </a:schemeClr>
                    </a:solidFill>
                  </a:tcPr>
                </a:tc>
                <a:extLst>
                  <a:ext uri="{0D108BD9-81ED-4DB2-BD59-A6C34878D82A}">
                    <a16:rowId xmlns:a16="http://schemas.microsoft.com/office/drawing/2014/main" val="3612951181"/>
                  </a:ext>
                </a:extLst>
              </a:tr>
              <a:tr h="370840">
                <a:tc>
                  <a:txBody>
                    <a:bodyPr/>
                    <a:lstStyle/>
                    <a:p>
                      <a:r>
                        <a:rPr lang="de-DE" dirty="0"/>
                        <a:t>One to several shader stages</a:t>
                      </a:r>
                    </a:p>
                    <a:p>
                      <a:r>
                        <a:rPr lang="de-DE" sz="1400" dirty="0"/>
                        <a:t>     (VS, HS, DS, GS, PS)</a:t>
                      </a:r>
                    </a:p>
                    <a:p>
                      <a:r>
                        <a:rPr lang="de-DE" dirty="0"/>
                        <a:t>Input assembler</a:t>
                      </a:r>
                    </a:p>
                    <a:p>
                      <a:r>
                        <a:rPr lang="de-DE" dirty="0"/>
                        <a:t>Tessellation</a:t>
                      </a:r>
                    </a:p>
                    <a:p>
                      <a:r>
                        <a:rPr lang="de-DE" dirty="0"/>
                        <a:t>Rasterizer</a:t>
                      </a:r>
                    </a:p>
                    <a:p>
                      <a:r>
                        <a:rPr lang="de-DE" dirty="0"/>
                        <a:t>…</a:t>
                      </a:r>
                    </a:p>
                  </a:txBody>
                  <a:tcPr/>
                </a:tc>
                <a:tc>
                  <a:txBody>
                    <a:bodyPr/>
                    <a:lstStyle/>
                    <a:p>
                      <a:r>
                        <a:rPr lang="de-DE" dirty="0"/>
                        <a:t>CS shader stage</a:t>
                      </a:r>
                      <a:endParaRPr lang="en-DE" dirty="0"/>
                    </a:p>
                  </a:txBody>
                  <a:tcPr/>
                </a:tc>
                <a:extLst>
                  <a:ext uri="{0D108BD9-81ED-4DB2-BD59-A6C34878D82A}">
                    <a16:rowId xmlns:a16="http://schemas.microsoft.com/office/drawing/2014/main" val="2235839642"/>
                  </a:ext>
                </a:extLst>
              </a:tr>
            </a:tbl>
          </a:graphicData>
        </a:graphic>
      </p:graphicFrame>
    </p:spTree>
    <p:extLst>
      <p:ext uri="{BB962C8B-B14F-4D97-AF65-F5344CB8AC3E}">
        <p14:creationId xmlns:p14="http://schemas.microsoft.com/office/powerpoint/2010/main" val="4152212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C2AA9E-6952-4792-9248-588DAD77EA40}"/>
              </a:ext>
            </a:extLst>
          </p:cNvPr>
          <p:cNvSpPr>
            <a:spLocks noGrp="1"/>
          </p:cNvSpPr>
          <p:nvPr>
            <p:ph idx="1"/>
          </p:nvPr>
        </p:nvSpPr>
        <p:spPr/>
        <p:txBody>
          <a:bodyPr/>
          <a:lstStyle/>
          <a:p>
            <a:pPr marL="0" indent="0">
              <a:buNone/>
            </a:pPr>
            <a:r>
              <a:rPr lang="de-DE" dirty="0"/>
              <a:t>Compute shader introduce less hardware overhead compared to the other shader stages</a:t>
            </a:r>
          </a:p>
          <a:p>
            <a:pPr marL="0" indent="0">
              <a:buNone/>
            </a:pPr>
            <a:endParaRPr lang="de-DE" dirty="0"/>
          </a:p>
          <a:p>
            <a:pPr marL="0" indent="0">
              <a:buNone/>
            </a:pPr>
            <a:endParaRPr lang="de-DE" dirty="0"/>
          </a:p>
          <a:p>
            <a:endParaRPr lang="en-DE" dirty="0"/>
          </a:p>
        </p:txBody>
      </p:sp>
      <p:sp>
        <p:nvSpPr>
          <p:cNvPr id="3" name="Text Placeholder 2">
            <a:extLst>
              <a:ext uri="{FF2B5EF4-FFF2-40B4-BE49-F238E27FC236}">
                <a16:creationId xmlns:a16="http://schemas.microsoft.com/office/drawing/2014/main" id="{4A4B8020-BCFF-4A64-A3C4-8A25C3D06484}"/>
              </a:ext>
            </a:extLst>
          </p:cNvPr>
          <p:cNvSpPr>
            <a:spLocks noGrp="1"/>
          </p:cNvSpPr>
          <p:nvPr>
            <p:ph type="body" sz="quarter" idx="11"/>
          </p:nvPr>
        </p:nvSpPr>
        <p:spPr/>
        <p:txBody>
          <a:bodyPr/>
          <a:lstStyle/>
          <a:p>
            <a:r>
              <a:rPr lang="en-US" dirty="0"/>
              <a:t>Lou Kramer // 4C Prague // 2018.10.05</a:t>
            </a:r>
          </a:p>
          <a:p>
            <a:endParaRPr lang="en-DE" dirty="0"/>
          </a:p>
        </p:txBody>
      </p:sp>
      <p:sp>
        <p:nvSpPr>
          <p:cNvPr id="4" name="Title 3">
            <a:extLst>
              <a:ext uri="{FF2B5EF4-FFF2-40B4-BE49-F238E27FC236}">
                <a16:creationId xmlns:a16="http://schemas.microsoft.com/office/drawing/2014/main" id="{8A51F68B-98D5-4405-854C-395FEA9B282D}"/>
              </a:ext>
            </a:extLst>
          </p:cNvPr>
          <p:cNvSpPr>
            <a:spLocks noGrp="1"/>
          </p:cNvSpPr>
          <p:nvPr>
            <p:ph type="title"/>
          </p:nvPr>
        </p:nvSpPr>
        <p:spPr/>
        <p:txBody>
          <a:bodyPr/>
          <a:lstStyle/>
          <a:p>
            <a:r>
              <a:rPr lang="de-DE" dirty="0"/>
              <a:t>Short summary </a:t>
            </a:r>
            <a:r>
              <a:rPr lang="de-DE" dirty="0">
                <a:sym typeface="Wingdings" panose="05000000000000000000" pitchFamily="2" charset="2"/>
              </a:rPr>
              <a:t></a:t>
            </a:r>
            <a:endParaRPr lang="en-DE" dirty="0"/>
          </a:p>
        </p:txBody>
      </p:sp>
    </p:spTree>
    <p:extLst>
      <p:ext uri="{BB962C8B-B14F-4D97-AF65-F5344CB8AC3E}">
        <p14:creationId xmlns:p14="http://schemas.microsoft.com/office/powerpoint/2010/main" val="96027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Execution model</a:t>
            </a:r>
          </a:p>
        </p:txBody>
      </p:sp>
    </p:spTree>
    <p:extLst>
      <p:ext uri="{BB962C8B-B14F-4D97-AF65-F5344CB8AC3E}">
        <p14:creationId xmlns:p14="http://schemas.microsoft.com/office/powerpoint/2010/main" val="1763619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ion-Auditorium-Staging22">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1_Ion Boardroom">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ion-Auditorium-Staging22">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{2279A8EF-7852-3A44-B01D-006C0B0870BB}tf10001076</Template>
  <TotalTime>0</TotalTime>
  <Words>4321</Words>
  <Application>Microsoft Office PowerPoint</Application>
  <PresentationFormat>On-screen Show (16:9)</PresentationFormat>
  <Paragraphs>1853</Paragraphs>
  <Slides>65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65</vt:i4>
      </vt:variant>
    </vt:vector>
  </HeadingPairs>
  <TitlesOfParts>
    <vt:vector size="75" baseType="lpstr">
      <vt:lpstr>Arial</vt:lpstr>
      <vt:lpstr>Arial Narrow</vt:lpstr>
      <vt:lpstr>Calibri</vt:lpstr>
      <vt:lpstr>Courier New</vt:lpstr>
      <vt:lpstr>roboto</vt:lpstr>
      <vt:lpstr>Tahoma</vt:lpstr>
      <vt:lpstr>Trebuchet MS</vt:lpstr>
      <vt:lpstr>Wingdings</vt:lpstr>
      <vt:lpstr>Ion Boardroom</vt:lpstr>
      <vt:lpstr>1_Ion Boardroom</vt:lpstr>
      <vt:lpstr>Compute Shaders  Optimize your engine using compute</vt:lpstr>
      <vt:lpstr>Agenda</vt:lpstr>
      <vt:lpstr>Compute shaders – what are they?</vt:lpstr>
      <vt:lpstr>On the hardware-side</vt:lpstr>
      <vt:lpstr>On the hardware-side</vt:lpstr>
      <vt:lpstr>On the hardware-side</vt:lpstr>
      <vt:lpstr>And on the code-side?</vt:lpstr>
      <vt:lpstr>Short summary </vt:lpstr>
      <vt:lpstr>Execution model</vt:lpstr>
      <vt:lpstr>Execution model of shaders</vt:lpstr>
      <vt:lpstr>Execution model of shaders</vt:lpstr>
      <vt:lpstr>Execution model of shaders</vt:lpstr>
      <vt:lpstr>GCN Architecture: compute unit</vt:lpstr>
      <vt:lpstr>PowerPoint Presentation</vt:lpstr>
      <vt:lpstr>PowerPoint Presentation</vt:lpstr>
      <vt:lpstr>Hierarchy of work items</vt:lpstr>
      <vt:lpstr>Hierarchy of work items</vt:lpstr>
      <vt:lpstr>Hierarchy of work items</vt:lpstr>
      <vt:lpstr>Hardware: scheduling work</vt:lpstr>
      <vt:lpstr>Hardware: scheduling work</vt:lpstr>
      <vt:lpstr>Hardware: scheduling work</vt:lpstr>
      <vt:lpstr>Hardware: scheduling work</vt:lpstr>
      <vt:lpstr>What can we conclude from this?</vt:lpstr>
      <vt:lpstr>What can we conclude from this?</vt:lpstr>
      <vt:lpstr>What can we conclude from this?</vt:lpstr>
      <vt:lpstr>Local Data Share (LDS)</vt:lpstr>
      <vt:lpstr>Short summary </vt:lpstr>
      <vt:lpstr>Programming</vt:lpstr>
      <vt:lpstr>Programming</vt:lpstr>
      <vt:lpstr>VGPRs &amp; SGPRs</vt:lpstr>
      <vt:lpstr>VGPRs &amp; SGPRs</vt:lpstr>
      <vt:lpstr>Programming</vt:lpstr>
      <vt:lpstr>Execution mask</vt:lpstr>
      <vt:lpstr>Execution mask</vt:lpstr>
      <vt:lpstr>Execution mask</vt:lpstr>
      <vt:lpstr>Execution Mask - Branches</vt:lpstr>
      <vt:lpstr>Execution Mask - Branches</vt:lpstr>
      <vt:lpstr>PowerPoint Presentation</vt:lpstr>
      <vt:lpstr>Execution Mask - Branches</vt:lpstr>
      <vt:lpstr>Execution Mask - Branches</vt:lpstr>
      <vt:lpstr>Execution Mask - Branches</vt:lpstr>
      <vt:lpstr>Short summary </vt:lpstr>
      <vt:lpstr>Downsampling</vt:lpstr>
      <vt:lpstr>Downsampling – problem case</vt:lpstr>
      <vt:lpstr>Pixel Shader solution</vt:lpstr>
      <vt:lpstr>Pixel Shader solution</vt:lpstr>
      <vt:lpstr>Pixel Shader solution</vt:lpstr>
      <vt:lpstr>Compute shader solution</vt:lpstr>
      <vt:lpstr>Compute Shader solution</vt:lpstr>
      <vt:lpstr>Compute shader solution</vt:lpstr>
      <vt:lpstr>Compute shader solution</vt:lpstr>
      <vt:lpstr>Compute shader solution</vt:lpstr>
      <vt:lpstr>Compute shader solution</vt:lpstr>
      <vt:lpstr>Compute shader solution</vt:lpstr>
      <vt:lpstr>Compute Shader solution</vt:lpstr>
      <vt:lpstr>The complete picture</vt:lpstr>
      <vt:lpstr>The complete picture</vt:lpstr>
      <vt:lpstr>Other fun stuff with compute</vt:lpstr>
      <vt:lpstr>Summary</vt:lpstr>
      <vt:lpstr>Lou Kramer</vt:lpstr>
      <vt:lpstr>Special thanks to</vt:lpstr>
      <vt:lpstr>References</vt:lpstr>
      <vt:lpstr>Disclaimer &amp; Attribution</vt:lpstr>
      <vt:lpstr>PowerPoint Presentation</vt:lpstr>
      <vt:lpstr>Lou Kramer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ЗАГОЛОВОК ПРЕЗЕНТАЦИИ</dc:title>
  <dc:creator>Pavel Pilovets</dc:creator>
  <cp:lastModifiedBy>Lou Kramer</cp:lastModifiedBy>
  <cp:revision>421</cp:revision>
  <dcterms:created xsi:type="dcterms:W3CDTF">2013-01-14T13:16:29Z</dcterms:created>
  <dcterms:modified xsi:type="dcterms:W3CDTF">2018-11-05T14:53:16Z</dcterms:modified>
</cp:coreProperties>
</file>