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3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2" r:id="rId16"/>
    <p:sldId id="270" r:id="rId17"/>
    <p:sldId id="271" r:id="rId18"/>
    <p:sldId id="272" r:id="rId19"/>
    <p:sldId id="273" r:id="rId20"/>
    <p:sldId id="275" r:id="rId21"/>
    <p:sldId id="280" r:id="rId22"/>
    <p:sldId id="281" r:id="rId23"/>
    <p:sldId id="277" r:id="rId24"/>
    <p:sldId id="276" r:id="rId25"/>
    <p:sldId id="278" r:id="rId26"/>
    <p:sldId id="282" r:id="rId27"/>
    <p:sldId id="279" r:id="rId28"/>
    <p:sldId id="283" r:id="rId29"/>
    <p:sldId id="284" r:id="rId30"/>
    <p:sldId id="285" r:id="rId31"/>
    <p:sldId id="290" r:id="rId32"/>
    <p:sldId id="292" r:id="rId33"/>
    <p:sldId id="291" r:id="rId34"/>
    <p:sldId id="286" r:id="rId35"/>
    <p:sldId id="287" r:id="rId36"/>
    <p:sldId id="288" r:id="rId37"/>
    <p:sldId id="293" r:id="rId38"/>
    <p:sldId id="296" r:id="rId39"/>
    <p:sldId id="310" r:id="rId40"/>
    <p:sldId id="294" r:id="rId41"/>
    <p:sldId id="295" r:id="rId42"/>
    <p:sldId id="289" r:id="rId43"/>
    <p:sldId id="311" r:id="rId44"/>
    <p:sldId id="274" r:id="rId45"/>
    <p:sldId id="297" r:id="rId46"/>
    <p:sldId id="298" r:id="rId47"/>
    <p:sldId id="299" r:id="rId48"/>
    <p:sldId id="300" r:id="rId49"/>
    <p:sldId id="302" r:id="rId50"/>
    <p:sldId id="301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hpala Samarakoon" initials="US" lastIdx="16" clrIdx="0">
    <p:extLst>
      <p:ext uri="{19B8F6BF-5375-455C-9EA6-DF929625EA0E}">
        <p15:presenceInfo xmlns:p15="http://schemas.microsoft.com/office/powerpoint/2012/main" userId="S::uthpala.s@sliit.lk::4a3d27ca-4f3c-4d48-94e9-5bb387fab4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1B1B1B"/>
    <a:srgbClr val="000000"/>
    <a:srgbClr val="191919"/>
    <a:srgbClr val="282828"/>
    <a:srgbClr val="0A0A0A"/>
    <a:srgbClr val="212121"/>
    <a:srgbClr val="1F1F1F"/>
    <a:srgbClr val="232323"/>
    <a:srgbClr val="F8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395" autoAdjust="0"/>
  </p:normalViewPr>
  <p:slideViewPr>
    <p:cSldViewPr>
      <p:cViewPr varScale="1">
        <p:scale>
          <a:sx n="82" d="100"/>
          <a:sy n="82" d="100"/>
        </p:scale>
        <p:origin x="6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1E1E9-869D-41EC-A8DE-AE58F13537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BF20101E-72F1-41A9-ACA6-01AE7A67185F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1CBA2C8F-5764-465F-BA14-FA6A044A339C}" type="parTrans" cxnId="{B2F2049B-CF85-4FAD-8683-74F6C5414393}">
      <dgm:prSet/>
      <dgm:spPr/>
      <dgm:t>
        <a:bodyPr/>
        <a:lstStyle/>
        <a:p>
          <a:endParaRPr lang="en-US"/>
        </a:p>
      </dgm:t>
    </dgm:pt>
    <dgm:pt modelId="{CC87592F-DA2C-4BB4-8801-79ADC4618F91}" type="sibTrans" cxnId="{B2F2049B-CF85-4FAD-8683-74F6C5414393}">
      <dgm:prSet/>
      <dgm:spPr/>
      <dgm:t>
        <a:bodyPr/>
        <a:lstStyle/>
        <a:p>
          <a:endParaRPr lang="en-US"/>
        </a:p>
      </dgm:t>
    </dgm:pt>
    <dgm:pt modelId="{147D5EB3-8C4B-4A81-AB00-122A830D2596}">
      <dgm:prSet/>
      <dgm:spPr/>
      <dgm:t>
        <a:bodyPr/>
        <a:lstStyle/>
        <a:p>
          <a:r>
            <a:rPr lang="en-US" b="1" dirty="0"/>
            <a:t>                                                              Basics</a:t>
          </a:r>
          <a:br>
            <a:rPr lang="en-US" b="1" dirty="0"/>
          </a:br>
          <a:br>
            <a:rPr lang="en-US" b="1" dirty="0"/>
          </a:br>
          <a:endParaRPr lang="en-US" dirty="0"/>
        </a:p>
      </dgm:t>
    </dgm:pt>
    <dgm:pt modelId="{4DDACB1B-B827-4146-B870-56A47EA4EB49}" type="parTrans" cxnId="{BE90003C-DCBC-4911-838D-A21E6625ACF8}">
      <dgm:prSet/>
      <dgm:spPr/>
      <dgm:t>
        <a:bodyPr/>
        <a:lstStyle/>
        <a:p>
          <a:endParaRPr lang="en-US"/>
        </a:p>
      </dgm:t>
    </dgm:pt>
    <dgm:pt modelId="{C10042E8-F324-4A35-A628-1BAAE1F6DB6E}" type="sibTrans" cxnId="{BE90003C-DCBC-4911-838D-A21E6625ACF8}">
      <dgm:prSet/>
      <dgm:spPr/>
      <dgm:t>
        <a:bodyPr/>
        <a:lstStyle/>
        <a:p>
          <a:endParaRPr lang="en-US"/>
        </a:p>
      </dgm:t>
    </dgm:pt>
    <dgm:pt modelId="{DA6478F1-D9CF-4AC7-A894-C75E8402E8D0}" type="pres">
      <dgm:prSet presAssocID="{EF21E1E9-869D-41EC-A8DE-AE58F13537A6}" presName="root" presStyleCnt="0">
        <dgm:presLayoutVars>
          <dgm:dir/>
          <dgm:resizeHandles val="exact"/>
        </dgm:presLayoutVars>
      </dgm:prSet>
      <dgm:spPr/>
    </dgm:pt>
    <dgm:pt modelId="{439AD04C-212C-461C-9ADD-F63740F297A3}" type="pres">
      <dgm:prSet presAssocID="{BF20101E-72F1-41A9-ACA6-01AE7A67185F}" presName="compNode" presStyleCnt="0"/>
      <dgm:spPr/>
    </dgm:pt>
    <dgm:pt modelId="{BD818830-4C1F-4E47-9E88-CC181D854C92}" type="pres">
      <dgm:prSet presAssocID="{BF20101E-72F1-41A9-ACA6-01AE7A67185F}" presName="bgRect" presStyleLbl="bgShp" presStyleIdx="0" presStyleCnt="2"/>
      <dgm:spPr>
        <a:solidFill>
          <a:srgbClr val="00B050"/>
        </a:solidFill>
      </dgm:spPr>
    </dgm:pt>
    <dgm:pt modelId="{810C41E0-C34C-426F-B7B8-FEFC5C0B20E0}" type="pres">
      <dgm:prSet presAssocID="{BF20101E-72F1-41A9-ACA6-01AE7A6718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434F0221-CE5A-4002-ABC8-11EE837A0364}" type="pres">
      <dgm:prSet presAssocID="{BF20101E-72F1-41A9-ACA6-01AE7A67185F}" presName="spaceRect" presStyleCnt="0"/>
      <dgm:spPr/>
    </dgm:pt>
    <dgm:pt modelId="{59B7736F-F4A7-4E9B-B03F-05D24BB71D5E}" type="pres">
      <dgm:prSet presAssocID="{BF20101E-72F1-41A9-ACA6-01AE7A67185F}" presName="parTx" presStyleLbl="revTx" presStyleIdx="0" presStyleCnt="2">
        <dgm:presLayoutVars>
          <dgm:chMax val="0"/>
          <dgm:chPref val="0"/>
        </dgm:presLayoutVars>
      </dgm:prSet>
      <dgm:spPr/>
    </dgm:pt>
    <dgm:pt modelId="{9AAA3E95-44ED-4416-9294-90D2FCE491E9}" type="pres">
      <dgm:prSet presAssocID="{CC87592F-DA2C-4BB4-8801-79ADC4618F91}" presName="sibTrans" presStyleCnt="0"/>
      <dgm:spPr/>
    </dgm:pt>
    <dgm:pt modelId="{CD9211AD-B094-4712-8C3E-A03F0180FC19}" type="pres">
      <dgm:prSet presAssocID="{147D5EB3-8C4B-4A81-AB00-122A830D2596}" presName="compNode" presStyleCnt="0"/>
      <dgm:spPr/>
    </dgm:pt>
    <dgm:pt modelId="{F8718622-3787-416B-A85B-75B0CF45DFD1}" type="pres">
      <dgm:prSet presAssocID="{147D5EB3-8C4B-4A81-AB00-122A830D2596}" presName="bgRect" presStyleLbl="bgShp" presStyleIdx="1" presStyleCnt="2"/>
      <dgm:spPr>
        <a:solidFill>
          <a:srgbClr val="00B0F0"/>
        </a:solidFill>
      </dgm:spPr>
    </dgm:pt>
    <dgm:pt modelId="{ACD23EC4-21A4-4351-BD68-88B034569503}" type="pres">
      <dgm:prSet presAssocID="{147D5EB3-8C4B-4A81-AB00-122A830D25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6ACD0F2-C5D9-4156-8BAD-A25719BEC91F}" type="pres">
      <dgm:prSet presAssocID="{147D5EB3-8C4B-4A81-AB00-122A830D2596}" presName="spaceRect" presStyleCnt="0"/>
      <dgm:spPr/>
    </dgm:pt>
    <dgm:pt modelId="{48B16721-6143-497C-ADAD-4267FD7B769B}" type="pres">
      <dgm:prSet presAssocID="{147D5EB3-8C4B-4A81-AB00-122A830D2596}" presName="parTx" presStyleLbl="revTx" presStyleIdx="1" presStyleCnt="2" custLinFactNeighborX="-212" custLinFactNeighborY="8751">
        <dgm:presLayoutVars>
          <dgm:chMax val="0"/>
          <dgm:chPref val="0"/>
        </dgm:presLayoutVars>
      </dgm:prSet>
      <dgm:spPr/>
    </dgm:pt>
  </dgm:ptLst>
  <dgm:cxnLst>
    <dgm:cxn modelId="{ECC0E414-2E67-4F98-9BA7-4DE0F4E6816A}" type="presOf" srcId="{BF20101E-72F1-41A9-ACA6-01AE7A67185F}" destId="{59B7736F-F4A7-4E9B-B03F-05D24BB71D5E}" srcOrd="0" destOrd="0" presId="urn:microsoft.com/office/officeart/2018/2/layout/IconVerticalSolidList"/>
    <dgm:cxn modelId="{BE90003C-DCBC-4911-838D-A21E6625ACF8}" srcId="{EF21E1E9-869D-41EC-A8DE-AE58F13537A6}" destId="{147D5EB3-8C4B-4A81-AB00-122A830D2596}" srcOrd="1" destOrd="0" parTransId="{4DDACB1B-B827-4146-B870-56A47EA4EB49}" sibTransId="{C10042E8-F324-4A35-A628-1BAAE1F6DB6E}"/>
    <dgm:cxn modelId="{B2F2049B-CF85-4FAD-8683-74F6C5414393}" srcId="{EF21E1E9-869D-41EC-A8DE-AE58F13537A6}" destId="{BF20101E-72F1-41A9-ACA6-01AE7A67185F}" srcOrd="0" destOrd="0" parTransId="{1CBA2C8F-5764-465F-BA14-FA6A044A339C}" sibTransId="{CC87592F-DA2C-4BB4-8801-79ADC4618F91}"/>
    <dgm:cxn modelId="{241805AF-EDBD-47BD-A184-1DC1D582E5D0}" type="presOf" srcId="{147D5EB3-8C4B-4A81-AB00-122A830D2596}" destId="{48B16721-6143-497C-ADAD-4267FD7B769B}" srcOrd="0" destOrd="0" presId="urn:microsoft.com/office/officeart/2018/2/layout/IconVerticalSolidList"/>
    <dgm:cxn modelId="{C5A221B8-2E33-45BB-AAF6-B72DAF4656A9}" type="presOf" srcId="{EF21E1E9-869D-41EC-A8DE-AE58F13537A6}" destId="{DA6478F1-D9CF-4AC7-A894-C75E8402E8D0}" srcOrd="0" destOrd="0" presId="urn:microsoft.com/office/officeart/2018/2/layout/IconVerticalSolidList"/>
    <dgm:cxn modelId="{C40FB21F-E33A-481A-8959-ABBD95FE3BA6}" type="presParOf" srcId="{DA6478F1-D9CF-4AC7-A894-C75E8402E8D0}" destId="{439AD04C-212C-461C-9ADD-F63740F297A3}" srcOrd="0" destOrd="0" presId="urn:microsoft.com/office/officeart/2018/2/layout/IconVerticalSolidList"/>
    <dgm:cxn modelId="{3F2D99CC-DDBE-4A8F-B97C-F55F1B638986}" type="presParOf" srcId="{439AD04C-212C-461C-9ADD-F63740F297A3}" destId="{BD818830-4C1F-4E47-9E88-CC181D854C92}" srcOrd="0" destOrd="0" presId="urn:microsoft.com/office/officeart/2018/2/layout/IconVerticalSolidList"/>
    <dgm:cxn modelId="{065F27FB-5550-4EF5-89F1-25F3AFB93ADF}" type="presParOf" srcId="{439AD04C-212C-461C-9ADD-F63740F297A3}" destId="{810C41E0-C34C-426F-B7B8-FEFC5C0B20E0}" srcOrd="1" destOrd="0" presId="urn:microsoft.com/office/officeart/2018/2/layout/IconVerticalSolidList"/>
    <dgm:cxn modelId="{40E507FA-98C8-4F6C-8344-1EE5EF20BD99}" type="presParOf" srcId="{439AD04C-212C-461C-9ADD-F63740F297A3}" destId="{434F0221-CE5A-4002-ABC8-11EE837A0364}" srcOrd="2" destOrd="0" presId="urn:microsoft.com/office/officeart/2018/2/layout/IconVerticalSolidList"/>
    <dgm:cxn modelId="{9A06F5DA-D3F3-4BB5-BB82-97AC487F358E}" type="presParOf" srcId="{439AD04C-212C-461C-9ADD-F63740F297A3}" destId="{59B7736F-F4A7-4E9B-B03F-05D24BB71D5E}" srcOrd="3" destOrd="0" presId="urn:microsoft.com/office/officeart/2018/2/layout/IconVerticalSolidList"/>
    <dgm:cxn modelId="{CECA147E-EFD2-4ABC-9E6E-42E8FAE8087F}" type="presParOf" srcId="{DA6478F1-D9CF-4AC7-A894-C75E8402E8D0}" destId="{9AAA3E95-44ED-4416-9294-90D2FCE491E9}" srcOrd="1" destOrd="0" presId="urn:microsoft.com/office/officeart/2018/2/layout/IconVerticalSolidList"/>
    <dgm:cxn modelId="{B3BCAC75-763F-4A31-9A88-F521D3DABD10}" type="presParOf" srcId="{DA6478F1-D9CF-4AC7-A894-C75E8402E8D0}" destId="{CD9211AD-B094-4712-8C3E-A03F0180FC19}" srcOrd="2" destOrd="0" presId="urn:microsoft.com/office/officeart/2018/2/layout/IconVerticalSolidList"/>
    <dgm:cxn modelId="{BFB5AEF4-72B0-4367-A35B-A772EAAEECE8}" type="presParOf" srcId="{CD9211AD-B094-4712-8C3E-A03F0180FC19}" destId="{F8718622-3787-416B-A85B-75B0CF45DFD1}" srcOrd="0" destOrd="0" presId="urn:microsoft.com/office/officeart/2018/2/layout/IconVerticalSolidList"/>
    <dgm:cxn modelId="{F20A121C-3F1B-4A7F-AA53-C8D99CF8EFC7}" type="presParOf" srcId="{CD9211AD-B094-4712-8C3E-A03F0180FC19}" destId="{ACD23EC4-21A4-4351-BD68-88B034569503}" srcOrd="1" destOrd="0" presId="urn:microsoft.com/office/officeart/2018/2/layout/IconVerticalSolidList"/>
    <dgm:cxn modelId="{14725AE8-6B64-4FAC-9797-F0A4325AB0B2}" type="presParOf" srcId="{CD9211AD-B094-4712-8C3E-A03F0180FC19}" destId="{D6ACD0F2-C5D9-4156-8BAD-A25719BEC91F}" srcOrd="2" destOrd="0" presId="urn:microsoft.com/office/officeart/2018/2/layout/IconVerticalSolidList"/>
    <dgm:cxn modelId="{8744D654-909A-4693-BF7A-DE51F9F303B0}" type="presParOf" srcId="{CD9211AD-B094-4712-8C3E-A03F0180FC19}" destId="{48B16721-6143-497C-ADAD-4267FD7B76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FD589C-0435-47DE-8846-F0A9139643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7F44DE-37AB-4F6B-B7D8-AA193CAB4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HTML</a:t>
          </a:r>
          <a:r>
            <a:rPr lang="en-US" dirty="0"/>
            <a:t> and </a:t>
          </a:r>
          <a:r>
            <a:rPr lang="en-US" b="1" dirty="0"/>
            <a:t>CSS</a:t>
          </a:r>
          <a:r>
            <a:rPr lang="en-US" dirty="0"/>
            <a:t>.</a:t>
          </a:r>
        </a:p>
      </dgm:t>
    </dgm:pt>
    <dgm:pt modelId="{492A1612-DE36-431B-A819-BB4785F57A0D}" type="parTrans" cxnId="{D6DBF1AC-FD9C-455F-A899-5CC8FD39CCF8}">
      <dgm:prSet/>
      <dgm:spPr/>
      <dgm:t>
        <a:bodyPr/>
        <a:lstStyle/>
        <a:p>
          <a:endParaRPr lang="en-US"/>
        </a:p>
      </dgm:t>
    </dgm:pt>
    <dgm:pt modelId="{BEFA5D0B-29CE-4F99-99F9-E1C371DACF4B}" type="sibTrans" cxnId="{D6DBF1AC-FD9C-455F-A899-5CC8FD39CCF8}">
      <dgm:prSet/>
      <dgm:spPr/>
      <dgm:t>
        <a:bodyPr/>
        <a:lstStyle/>
        <a:p>
          <a:endParaRPr lang="en-US"/>
        </a:p>
      </dgm:t>
    </dgm:pt>
    <dgm:pt modelId="{A67B3835-2C4E-4B67-827D-4D83F8564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JavaScript</a:t>
          </a:r>
          <a:r>
            <a:rPr lang="en-US" dirty="0"/>
            <a:t> fundamentals </a:t>
          </a:r>
        </a:p>
      </dgm:t>
    </dgm:pt>
    <dgm:pt modelId="{91594529-F231-4E4F-93A8-A1A7B67F8F45}" type="parTrans" cxnId="{C9085286-ED0E-4603-8438-FFFA5DBA6A1C}">
      <dgm:prSet/>
      <dgm:spPr/>
      <dgm:t>
        <a:bodyPr/>
        <a:lstStyle/>
        <a:p>
          <a:endParaRPr lang="en-US"/>
        </a:p>
      </dgm:t>
    </dgm:pt>
    <dgm:pt modelId="{4A9CECED-F0D3-417F-A95A-425FD19C50C8}" type="sibTrans" cxnId="{C9085286-ED0E-4603-8438-FFFA5DBA6A1C}">
      <dgm:prSet/>
      <dgm:spPr/>
      <dgm:t>
        <a:bodyPr/>
        <a:lstStyle/>
        <a:p>
          <a:endParaRPr lang="en-US"/>
        </a:p>
      </dgm:t>
    </dgm:pt>
    <dgm:pt modelId="{678C90B7-D3CE-462C-8E98-6B7F8DE3E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JavaScript </a:t>
          </a:r>
          <a:r>
            <a:rPr lang="en-US" b="1" dirty="0"/>
            <a:t>ES6</a:t>
          </a:r>
          <a:r>
            <a:rPr lang="en-US" dirty="0"/>
            <a:t> features</a:t>
          </a:r>
        </a:p>
      </dgm:t>
    </dgm:pt>
    <dgm:pt modelId="{C334103C-0FA9-427C-B2AB-93FBB12CC4D9}" type="parTrans" cxnId="{533CD8C9-AD58-49D6-953B-1E50EC358053}">
      <dgm:prSet/>
      <dgm:spPr/>
      <dgm:t>
        <a:bodyPr/>
        <a:lstStyle/>
        <a:p>
          <a:endParaRPr lang="en-US"/>
        </a:p>
      </dgm:t>
    </dgm:pt>
    <dgm:pt modelId="{89736193-0285-4ED3-B9F7-173B087B6EF2}" type="sibTrans" cxnId="{533CD8C9-AD58-49D6-953B-1E50EC358053}">
      <dgm:prSet/>
      <dgm:spPr/>
      <dgm:t>
        <a:bodyPr/>
        <a:lstStyle/>
        <a:p>
          <a:endParaRPr lang="en-US"/>
        </a:p>
      </dgm:t>
    </dgm:pt>
    <dgm:pt modelId="{18E9425E-9C14-49CE-8759-BCB774C2BC29}" type="pres">
      <dgm:prSet presAssocID="{ADFD589C-0435-47DE-8846-F0A913964334}" presName="root" presStyleCnt="0">
        <dgm:presLayoutVars>
          <dgm:dir/>
          <dgm:resizeHandles val="exact"/>
        </dgm:presLayoutVars>
      </dgm:prSet>
      <dgm:spPr/>
    </dgm:pt>
    <dgm:pt modelId="{12B16AFC-F336-400A-8CBB-AEB8C48018E4}" type="pres">
      <dgm:prSet presAssocID="{2C7F44DE-37AB-4F6B-B7D8-AA193CAB4174}" presName="compNode" presStyleCnt="0"/>
      <dgm:spPr/>
    </dgm:pt>
    <dgm:pt modelId="{567CACFB-A19C-4FBA-A9D4-DFBDF32B7C80}" type="pres">
      <dgm:prSet presAssocID="{2C7F44DE-37AB-4F6B-B7D8-AA193CAB4174}" presName="bgRect" presStyleLbl="bgShp" presStyleIdx="0" presStyleCnt="3"/>
      <dgm:spPr>
        <a:solidFill>
          <a:srgbClr val="00B050"/>
        </a:solidFill>
      </dgm:spPr>
    </dgm:pt>
    <dgm:pt modelId="{35DE34DC-859C-4443-8925-F3D2FF92AF24}" type="pres">
      <dgm:prSet presAssocID="{2C7F44DE-37AB-4F6B-B7D8-AA193CAB41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2B71629-17A1-4004-81A1-C8A46E927695}" type="pres">
      <dgm:prSet presAssocID="{2C7F44DE-37AB-4F6B-B7D8-AA193CAB4174}" presName="spaceRect" presStyleCnt="0"/>
      <dgm:spPr/>
    </dgm:pt>
    <dgm:pt modelId="{41E1FF12-7ACC-43AA-B73C-593C8570A4B5}" type="pres">
      <dgm:prSet presAssocID="{2C7F44DE-37AB-4F6B-B7D8-AA193CAB4174}" presName="parTx" presStyleLbl="revTx" presStyleIdx="0" presStyleCnt="3">
        <dgm:presLayoutVars>
          <dgm:chMax val="0"/>
          <dgm:chPref val="0"/>
        </dgm:presLayoutVars>
      </dgm:prSet>
      <dgm:spPr/>
    </dgm:pt>
    <dgm:pt modelId="{0F2CA4A3-D59E-4E87-BC1D-B4B9699CE857}" type="pres">
      <dgm:prSet presAssocID="{BEFA5D0B-29CE-4F99-99F9-E1C371DACF4B}" presName="sibTrans" presStyleCnt="0"/>
      <dgm:spPr/>
    </dgm:pt>
    <dgm:pt modelId="{3783C654-4057-413A-B314-E1A739ABEB2C}" type="pres">
      <dgm:prSet presAssocID="{A67B3835-2C4E-4B67-827D-4D83F85641F5}" presName="compNode" presStyleCnt="0"/>
      <dgm:spPr/>
    </dgm:pt>
    <dgm:pt modelId="{E9771AFA-AFDA-41E1-BD29-740B7E995F5B}" type="pres">
      <dgm:prSet presAssocID="{A67B3835-2C4E-4B67-827D-4D83F85641F5}" presName="bgRect" presStyleLbl="bgShp" presStyleIdx="1" presStyleCnt="3"/>
      <dgm:spPr>
        <a:solidFill>
          <a:srgbClr val="00B0F0"/>
        </a:solidFill>
      </dgm:spPr>
    </dgm:pt>
    <dgm:pt modelId="{537FD0DF-9ACA-43EC-9AC3-3FD68A9C50BB}" type="pres">
      <dgm:prSet presAssocID="{A67B3835-2C4E-4B67-827D-4D83F85641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6387EB7-3D8E-4D96-878C-CDAB48696E19}" type="pres">
      <dgm:prSet presAssocID="{A67B3835-2C4E-4B67-827D-4D83F85641F5}" presName="spaceRect" presStyleCnt="0"/>
      <dgm:spPr/>
    </dgm:pt>
    <dgm:pt modelId="{BD64232A-F30B-4198-AD4C-0A4783AF6233}" type="pres">
      <dgm:prSet presAssocID="{A67B3835-2C4E-4B67-827D-4D83F85641F5}" presName="parTx" presStyleLbl="revTx" presStyleIdx="1" presStyleCnt="3">
        <dgm:presLayoutVars>
          <dgm:chMax val="0"/>
          <dgm:chPref val="0"/>
        </dgm:presLayoutVars>
      </dgm:prSet>
      <dgm:spPr/>
    </dgm:pt>
    <dgm:pt modelId="{1B838658-464C-4043-8D48-C6B8995F251D}" type="pres">
      <dgm:prSet presAssocID="{4A9CECED-F0D3-417F-A95A-425FD19C50C8}" presName="sibTrans" presStyleCnt="0"/>
      <dgm:spPr/>
    </dgm:pt>
    <dgm:pt modelId="{4E75568A-6DD5-4B97-82F9-4645B8FA0838}" type="pres">
      <dgm:prSet presAssocID="{678C90B7-D3CE-462C-8E98-6B7F8DE3EDFB}" presName="compNode" presStyleCnt="0"/>
      <dgm:spPr/>
    </dgm:pt>
    <dgm:pt modelId="{12B8F9CC-EECC-4D5A-8F0D-3888FCF8CE6F}" type="pres">
      <dgm:prSet presAssocID="{678C90B7-D3CE-462C-8E98-6B7F8DE3EDFB}" presName="bgRect" presStyleLbl="bgShp" presStyleIdx="2" presStyleCnt="3"/>
      <dgm:spPr>
        <a:solidFill>
          <a:schemeClr val="tx2">
            <a:lumMod val="75000"/>
            <a:lumOff val="25000"/>
          </a:schemeClr>
        </a:solidFill>
      </dgm:spPr>
    </dgm:pt>
    <dgm:pt modelId="{48AECB08-740E-41AE-8FA5-AD3496D30BA4}" type="pres">
      <dgm:prSet presAssocID="{678C90B7-D3CE-462C-8E98-6B7F8DE3ED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5BE54BC-3E33-4BD0-B0EC-2A28FFE9C649}" type="pres">
      <dgm:prSet presAssocID="{678C90B7-D3CE-462C-8E98-6B7F8DE3EDFB}" presName="spaceRect" presStyleCnt="0"/>
      <dgm:spPr/>
    </dgm:pt>
    <dgm:pt modelId="{48413D96-564B-453D-A009-4B8AE4278E58}" type="pres">
      <dgm:prSet presAssocID="{678C90B7-D3CE-462C-8E98-6B7F8DE3ED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73B660-5E91-44DA-9E87-4B503F8DB8CD}" type="presOf" srcId="{A67B3835-2C4E-4B67-827D-4D83F85641F5}" destId="{BD64232A-F30B-4198-AD4C-0A4783AF6233}" srcOrd="0" destOrd="0" presId="urn:microsoft.com/office/officeart/2018/2/layout/IconVerticalSolidList"/>
    <dgm:cxn modelId="{AC7D5B78-E51F-4055-814D-73CA25EE8E33}" type="presOf" srcId="{678C90B7-D3CE-462C-8E98-6B7F8DE3EDFB}" destId="{48413D96-564B-453D-A009-4B8AE4278E58}" srcOrd="0" destOrd="0" presId="urn:microsoft.com/office/officeart/2018/2/layout/IconVerticalSolidList"/>
    <dgm:cxn modelId="{B2DB8F83-A79D-4A1E-83FD-19A1A14BC306}" type="presOf" srcId="{2C7F44DE-37AB-4F6B-B7D8-AA193CAB4174}" destId="{41E1FF12-7ACC-43AA-B73C-593C8570A4B5}" srcOrd="0" destOrd="0" presId="urn:microsoft.com/office/officeart/2018/2/layout/IconVerticalSolidList"/>
    <dgm:cxn modelId="{C9085286-ED0E-4603-8438-FFFA5DBA6A1C}" srcId="{ADFD589C-0435-47DE-8846-F0A913964334}" destId="{A67B3835-2C4E-4B67-827D-4D83F85641F5}" srcOrd="1" destOrd="0" parTransId="{91594529-F231-4E4F-93A8-A1A7B67F8F45}" sibTransId="{4A9CECED-F0D3-417F-A95A-425FD19C50C8}"/>
    <dgm:cxn modelId="{47E8FC90-0BF6-464F-8582-0CCBCDD54A32}" type="presOf" srcId="{ADFD589C-0435-47DE-8846-F0A913964334}" destId="{18E9425E-9C14-49CE-8759-BCB774C2BC29}" srcOrd="0" destOrd="0" presId="urn:microsoft.com/office/officeart/2018/2/layout/IconVerticalSolidList"/>
    <dgm:cxn modelId="{D6DBF1AC-FD9C-455F-A899-5CC8FD39CCF8}" srcId="{ADFD589C-0435-47DE-8846-F0A913964334}" destId="{2C7F44DE-37AB-4F6B-B7D8-AA193CAB4174}" srcOrd="0" destOrd="0" parTransId="{492A1612-DE36-431B-A819-BB4785F57A0D}" sibTransId="{BEFA5D0B-29CE-4F99-99F9-E1C371DACF4B}"/>
    <dgm:cxn modelId="{533CD8C9-AD58-49D6-953B-1E50EC358053}" srcId="{ADFD589C-0435-47DE-8846-F0A913964334}" destId="{678C90B7-D3CE-462C-8E98-6B7F8DE3EDFB}" srcOrd="2" destOrd="0" parTransId="{C334103C-0FA9-427C-B2AB-93FBB12CC4D9}" sibTransId="{89736193-0285-4ED3-B9F7-173B087B6EF2}"/>
    <dgm:cxn modelId="{8E46E0E5-4219-44A2-A1FF-6A065A50D4D8}" type="presParOf" srcId="{18E9425E-9C14-49CE-8759-BCB774C2BC29}" destId="{12B16AFC-F336-400A-8CBB-AEB8C48018E4}" srcOrd="0" destOrd="0" presId="urn:microsoft.com/office/officeart/2018/2/layout/IconVerticalSolidList"/>
    <dgm:cxn modelId="{7E063579-D24F-4ECA-81FC-06D7CA01F71C}" type="presParOf" srcId="{12B16AFC-F336-400A-8CBB-AEB8C48018E4}" destId="{567CACFB-A19C-4FBA-A9D4-DFBDF32B7C80}" srcOrd="0" destOrd="0" presId="urn:microsoft.com/office/officeart/2018/2/layout/IconVerticalSolidList"/>
    <dgm:cxn modelId="{8C11F9E5-DB92-48F7-AC7A-66C02A99DC04}" type="presParOf" srcId="{12B16AFC-F336-400A-8CBB-AEB8C48018E4}" destId="{35DE34DC-859C-4443-8925-F3D2FF92AF24}" srcOrd="1" destOrd="0" presId="urn:microsoft.com/office/officeart/2018/2/layout/IconVerticalSolidList"/>
    <dgm:cxn modelId="{479496BC-E607-4EC4-B77A-65D955B88514}" type="presParOf" srcId="{12B16AFC-F336-400A-8CBB-AEB8C48018E4}" destId="{82B71629-17A1-4004-81A1-C8A46E927695}" srcOrd="2" destOrd="0" presId="urn:microsoft.com/office/officeart/2018/2/layout/IconVerticalSolidList"/>
    <dgm:cxn modelId="{D855D24E-3B0B-46C9-A7AA-0E66E8653752}" type="presParOf" srcId="{12B16AFC-F336-400A-8CBB-AEB8C48018E4}" destId="{41E1FF12-7ACC-43AA-B73C-593C8570A4B5}" srcOrd="3" destOrd="0" presId="urn:microsoft.com/office/officeart/2018/2/layout/IconVerticalSolidList"/>
    <dgm:cxn modelId="{A7AF6D52-1C9F-4870-B26D-165616300CE4}" type="presParOf" srcId="{18E9425E-9C14-49CE-8759-BCB774C2BC29}" destId="{0F2CA4A3-D59E-4E87-BC1D-B4B9699CE857}" srcOrd="1" destOrd="0" presId="urn:microsoft.com/office/officeart/2018/2/layout/IconVerticalSolidList"/>
    <dgm:cxn modelId="{8A1FED94-3198-4502-B974-4AA52839DAAE}" type="presParOf" srcId="{18E9425E-9C14-49CE-8759-BCB774C2BC29}" destId="{3783C654-4057-413A-B314-E1A739ABEB2C}" srcOrd="2" destOrd="0" presId="urn:microsoft.com/office/officeart/2018/2/layout/IconVerticalSolidList"/>
    <dgm:cxn modelId="{72D5FB0F-BD6D-477B-BDD4-7B0B6E08B3C3}" type="presParOf" srcId="{3783C654-4057-413A-B314-E1A739ABEB2C}" destId="{E9771AFA-AFDA-41E1-BD29-740B7E995F5B}" srcOrd="0" destOrd="0" presId="urn:microsoft.com/office/officeart/2018/2/layout/IconVerticalSolidList"/>
    <dgm:cxn modelId="{A61F2A52-5935-4EE9-94A9-5A1D7D8C12C1}" type="presParOf" srcId="{3783C654-4057-413A-B314-E1A739ABEB2C}" destId="{537FD0DF-9ACA-43EC-9AC3-3FD68A9C50BB}" srcOrd="1" destOrd="0" presId="urn:microsoft.com/office/officeart/2018/2/layout/IconVerticalSolidList"/>
    <dgm:cxn modelId="{E08A3A62-E7BB-4F13-AF76-BDA324021ABE}" type="presParOf" srcId="{3783C654-4057-413A-B314-E1A739ABEB2C}" destId="{16387EB7-3D8E-4D96-878C-CDAB48696E19}" srcOrd="2" destOrd="0" presId="urn:microsoft.com/office/officeart/2018/2/layout/IconVerticalSolidList"/>
    <dgm:cxn modelId="{8B37EBDB-0791-49DF-9278-9991761C26A4}" type="presParOf" srcId="{3783C654-4057-413A-B314-E1A739ABEB2C}" destId="{BD64232A-F30B-4198-AD4C-0A4783AF6233}" srcOrd="3" destOrd="0" presId="urn:microsoft.com/office/officeart/2018/2/layout/IconVerticalSolidList"/>
    <dgm:cxn modelId="{5E476141-1B31-44F6-9F19-A8C9BB62C4F7}" type="presParOf" srcId="{18E9425E-9C14-49CE-8759-BCB774C2BC29}" destId="{1B838658-464C-4043-8D48-C6B8995F251D}" srcOrd="3" destOrd="0" presId="urn:microsoft.com/office/officeart/2018/2/layout/IconVerticalSolidList"/>
    <dgm:cxn modelId="{3E2C0341-BEA0-4BE1-855C-1A350DF7E632}" type="presParOf" srcId="{18E9425E-9C14-49CE-8759-BCB774C2BC29}" destId="{4E75568A-6DD5-4B97-82F9-4645B8FA0838}" srcOrd="4" destOrd="0" presId="urn:microsoft.com/office/officeart/2018/2/layout/IconVerticalSolidList"/>
    <dgm:cxn modelId="{034FAC2A-6566-4108-B6D5-FBB1AD0771AC}" type="presParOf" srcId="{4E75568A-6DD5-4B97-82F9-4645B8FA0838}" destId="{12B8F9CC-EECC-4D5A-8F0D-3888FCF8CE6F}" srcOrd="0" destOrd="0" presId="urn:microsoft.com/office/officeart/2018/2/layout/IconVerticalSolidList"/>
    <dgm:cxn modelId="{E2096D18-2762-4650-B915-9F1800790464}" type="presParOf" srcId="{4E75568A-6DD5-4B97-82F9-4645B8FA0838}" destId="{48AECB08-740E-41AE-8FA5-AD3496D30BA4}" srcOrd="1" destOrd="0" presId="urn:microsoft.com/office/officeart/2018/2/layout/IconVerticalSolidList"/>
    <dgm:cxn modelId="{4EDDC875-0587-4E4B-A660-E7201884CB53}" type="presParOf" srcId="{4E75568A-6DD5-4B97-82F9-4645B8FA0838}" destId="{05BE54BC-3E33-4BD0-B0EC-2A28FFE9C649}" srcOrd="2" destOrd="0" presId="urn:microsoft.com/office/officeart/2018/2/layout/IconVerticalSolidList"/>
    <dgm:cxn modelId="{559731CD-5F0B-407D-99E7-B8B525FF95FB}" type="presParOf" srcId="{4E75568A-6DD5-4B97-82F9-4645B8FA0838}" destId="{48413D96-564B-453D-A009-4B8AE4278E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18830-4C1F-4E47-9E88-CC181D854C92}">
      <dsp:nvSpPr>
        <dsp:cNvPr id="0" name=""/>
        <dsp:cNvSpPr/>
      </dsp:nvSpPr>
      <dsp:spPr>
        <a:xfrm>
          <a:off x="0" y="501389"/>
          <a:ext cx="3133793" cy="101301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C41E0-C34C-426F-B7B8-FEFC5C0B20E0}">
      <dsp:nvSpPr>
        <dsp:cNvPr id="0" name=""/>
        <dsp:cNvSpPr/>
      </dsp:nvSpPr>
      <dsp:spPr>
        <a:xfrm>
          <a:off x="306436" y="729317"/>
          <a:ext cx="557156" cy="557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736F-F4A7-4E9B-B03F-05D24BB71D5E}">
      <dsp:nvSpPr>
        <dsp:cNvPr id="0" name=""/>
        <dsp:cNvSpPr/>
      </dsp:nvSpPr>
      <dsp:spPr>
        <a:xfrm>
          <a:off x="1170028" y="501389"/>
          <a:ext cx="1963764" cy="1013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10" tIns="107210" rIns="107210" bIns="1072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Introduction</a:t>
          </a:r>
          <a:endParaRPr lang="en-US" sz="1400" kern="1200" dirty="0"/>
        </a:p>
      </dsp:txBody>
      <dsp:txXfrm>
        <a:off x="1170028" y="501389"/>
        <a:ext cx="1963764" cy="1013011"/>
      </dsp:txXfrm>
    </dsp:sp>
    <dsp:sp modelId="{F8718622-3787-416B-A85B-75B0CF45DFD1}">
      <dsp:nvSpPr>
        <dsp:cNvPr id="0" name=""/>
        <dsp:cNvSpPr/>
      </dsp:nvSpPr>
      <dsp:spPr>
        <a:xfrm>
          <a:off x="0" y="1759980"/>
          <a:ext cx="3133793" cy="1013011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23EC4-21A4-4351-BD68-88B034569503}">
      <dsp:nvSpPr>
        <dsp:cNvPr id="0" name=""/>
        <dsp:cNvSpPr/>
      </dsp:nvSpPr>
      <dsp:spPr>
        <a:xfrm>
          <a:off x="306436" y="1987908"/>
          <a:ext cx="557156" cy="557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16721-6143-497C-ADAD-4267FD7B769B}">
      <dsp:nvSpPr>
        <dsp:cNvPr id="0" name=""/>
        <dsp:cNvSpPr/>
      </dsp:nvSpPr>
      <dsp:spPr>
        <a:xfrm>
          <a:off x="1165865" y="1848628"/>
          <a:ext cx="1963764" cy="1013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10" tIns="107210" rIns="107210" bIns="1072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                                                             Basics</a:t>
          </a:r>
          <a:br>
            <a:rPr lang="en-US" sz="1400" b="1" kern="1200" dirty="0"/>
          </a:br>
          <a:br>
            <a:rPr lang="en-US" sz="1400" b="1" kern="1200" dirty="0"/>
          </a:br>
          <a:endParaRPr lang="en-US" sz="1400" kern="1200" dirty="0"/>
        </a:p>
      </dsp:txBody>
      <dsp:txXfrm>
        <a:off x="1165865" y="1848628"/>
        <a:ext cx="1963764" cy="1013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CACFB-A19C-4FBA-A9D4-DFBDF32B7C80}">
      <dsp:nvSpPr>
        <dsp:cNvPr id="0" name=""/>
        <dsp:cNvSpPr/>
      </dsp:nvSpPr>
      <dsp:spPr>
        <a:xfrm>
          <a:off x="0" y="394"/>
          <a:ext cx="3445626" cy="922368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E34DC-859C-4443-8925-F3D2FF92AF24}">
      <dsp:nvSpPr>
        <dsp:cNvPr id="0" name=""/>
        <dsp:cNvSpPr/>
      </dsp:nvSpPr>
      <dsp:spPr>
        <a:xfrm>
          <a:off x="279016" y="207927"/>
          <a:ext cx="507302" cy="507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1FF12-7ACC-43AA-B73C-593C8570A4B5}">
      <dsp:nvSpPr>
        <dsp:cNvPr id="0" name=""/>
        <dsp:cNvSpPr/>
      </dsp:nvSpPr>
      <dsp:spPr>
        <a:xfrm>
          <a:off x="1065335" y="394"/>
          <a:ext cx="2380290" cy="92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17" tIns="97617" rIns="97617" bIns="9761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HTML</a:t>
          </a:r>
          <a:r>
            <a:rPr lang="en-US" sz="2300" kern="1200" dirty="0"/>
            <a:t> and </a:t>
          </a:r>
          <a:r>
            <a:rPr lang="en-US" sz="2300" b="1" kern="1200" dirty="0"/>
            <a:t>CSS</a:t>
          </a:r>
          <a:r>
            <a:rPr lang="en-US" sz="2300" kern="1200" dirty="0"/>
            <a:t>.</a:t>
          </a:r>
        </a:p>
      </dsp:txBody>
      <dsp:txXfrm>
        <a:off x="1065335" y="394"/>
        <a:ext cx="2380290" cy="922368"/>
      </dsp:txXfrm>
    </dsp:sp>
    <dsp:sp modelId="{E9771AFA-AFDA-41E1-BD29-740B7E995F5B}">
      <dsp:nvSpPr>
        <dsp:cNvPr id="0" name=""/>
        <dsp:cNvSpPr/>
      </dsp:nvSpPr>
      <dsp:spPr>
        <a:xfrm>
          <a:off x="0" y="1153354"/>
          <a:ext cx="3445626" cy="92236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FD0DF-9ACA-43EC-9AC3-3FD68A9C50BB}">
      <dsp:nvSpPr>
        <dsp:cNvPr id="0" name=""/>
        <dsp:cNvSpPr/>
      </dsp:nvSpPr>
      <dsp:spPr>
        <a:xfrm>
          <a:off x="279016" y="1360887"/>
          <a:ext cx="507302" cy="507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4232A-F30B-4198-AD4C-0A4783AF6233}">
      <dsp:nvSpPr>
        <dsp:cNvPr id="0" name=""/>
        <dsp:cNvSpPr/>
      </dsp:nvSpPr>
      <dsp:spPr>
        <a:xfrm>
          <a:off x="1065335" y="1153354"/>
          <a:ext cx="2380290" cy="92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17" tIns="97617" rIns="97617" bIns="9761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JavaScript</a:t>
          </a:r>
          <a:r>
            <a:rPr lang="en-US" sz="2300" kern="1200" dirty="0"/>
            <a:t> fundamentals </a:t>
          </a:r>
        </a:p>
      </dsp:txBody>
      <dsp:txXfrm>
        <a:off x="1065335" y="1153354"/>
        <a:ext cx="2380290" cy="922368"/>
      </dsp:txXfrm>
    </dsp:sp>
    <dsp:sp modelId="{12B8F9CC-EECC-4D5A-8F0D-3888FCF8CE6F}">
      <dsp:nvSpPr>
        <dsp:cNvPr id="0" name=""/>
        <dsp:cNvSpPr/>
      </dsp:nvSpPr>
      <dsp:spPr>
        <a:xfrm>
          <a:off x="0" y="2306314"/>
          <a:ext cx="3445626" cy="922368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ECB08-740E-41AE-8FA5-AD3496D30BA4}">
      <dsp:nvSpPr>
        <dsp:cNvPr id="0" name=""/>
        <dsp:cNvSpPr/>
      </dsp:nvSpPr>
      <dsp:spPr>
        <a:xfrm>
          <a:off x="279016" y="2513847"/>
          <a:ext cx="507302" cy="507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13D96-564B-453D-A009-4B8AE4278E58}">
      <dsp:nvSpPr>
        <dsp:cNvPr id="0" name=""/>
        <dsp:cNvSpPr/>
      </dsp:nvSpPr>
      <dsp:spPr>
        <a:xfrm>
          <a:off x="1065335" y="2306314"/>
          <a:ext cx="2380290" cy="92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17" tIns="97617" rIns="97617" bIns="9761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JavaScript </a:t>
          </a:r>
          <a:r>
            <a:rPr lang="en-US" sz="2300" b="1" kern="1200" dirty="0"/>
            <a:t>ES6</a:t>
          </a:r>
          <a:r>
            <a:rPr lang="en-US" sz="2300" kern="1200" dirty="0"/>
            <a:t> features</a:t>
          </a:r>
        </a:p>
      </dsp:txBody>
      <dsp:txXfrm>
        <a:off x="1065335" y="2306314"/>
        <a:ext cx="2380290" cy="922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AE38-79BE-4082-9A4D-2BEC47341C0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5613-D24F-46B4-9010-BD7B318E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CF22-2D75-4779-9C8B-6270AA3FA91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B8AC8-E212-48B2-9917-7448FC83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ADBD49D3-2A1C-4225-8B82-42F64B6A9A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476" r="1623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grpSp>
        <p:nvGrpSpPr>
          <p:cNvPr id="58" name="Group 57"/>
          <p:cNvGrpSpPr/>
          <p:nvPr userDrawn="1"/>
        </p:nvGrpSpPr>
        <p:grpSpPr>
          <a:xfrm>
            <a:off x="0" y="6196774"/>
            <a:ext cx="12192000" cy="662940"/>
            <a:chOff x="473917" y="6082097"/>
            <a:chExt cx="11294748" cy="662940"/>
          </a:xfrm>
        </p:grpSpPr>
        <p:sp>
          <p:nvSpPr>
            <p:cNvPr id="59" name="Rectangle 58"/>
            <p:cNvSpPr/>
            <p:nvPr userDrawn="1"/>
          </p:nvSpPr>
          <p:spPr>
            <a:xfrm>
              <a:off x="473917" y="6082097"/>
              <a:ext cx="11294748" cy="662940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2" name="Picture 6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17" y="6082097"/>
              <a:ext cx="698136" cy="6619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 userDrawn="1"/>
          </p:nvSpPr>
          <p:spPr>
            <a:xfrm>
              <a:off x="1198403" y="6214863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BEE</a:t>
              </a:r>
              <a:r>
                <a:rPr lang="en-US" sz="1800" b="1" i="0" baseline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PLUS </a:t>
              </a:r>
              <a:r>
                <a:rPr lang="si-LK" sz="1800" b="1" i="0" kern="1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+mn-ea"/>
                  <a:cs typeface="+mn-cs"/>
                </a:rPr>
                <a:t>අපි</a:t>
              </a:r>
              <a:endParaRPr lang="en-US" sz="1800" b="1" i="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7" name="Date Placeholder 3"/>
          <p:cNvSpPr txBox="1">
            <a:spLocks/>
          </p:cNvSpPr>
          <p:nvPr userDrawn="1"/>
        </p:nvSpPr>
        <p:spPr>
          <a:xfrm>
            <a:off x="10897885" y="6337744"/>
            <a:ext cx="990599" cy="381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C9CA7B-DFD4-44B5-8C60-D14B8CD1FB59}" type="datetimeFigureOut">
              <a:rPr lang="en-US" sz="1100" b="1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12/11/2021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437812" y="-22664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064364F-1F37-4C7B-B31F-2D4F671B2CB9}"/>
              </a:ext>
            </a:extLst>
          </p:cNvPr>
          <p:cNvSpPr txBox="1">
            <a:spLocks/>
          </p:cNvSpPr>
          <p:nvPr userDrawn="1"/>
        </p:nvSpPr>
        <p:spPr>
          <a:xfrm>
            <a:off x="10428556" y="434536"/>
            <a:ext cx="695056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7D6051F-EF20-4D26-A49B-A9D5F0B34CE8}" type="slidenum">
              <a:rPr lang="en-US" sz="3000" smtClean="0">
                <a:solidFill>
                  <a:schemeClr val="bg1"/>
                </a:solidFill>
              </a:rPr>
              <a:pPr algn="ctr"/>
              <a:t>‹#›</a:t>
            </a:fld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73454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二等辺三角形 9"/>
          <p:cNvSpPr/>
          <p:nvPr userDrawn="1"/>
        </p:nvSpPr>
        <p:spPr>
          <a:xfrm>
            <a:off x="0" y="6482208"/>
            <a:ext cx="12192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33" name="Rectangle 32"/>
          <p:cNvSpPr/>
          <p:nvPr userDrawn="1"/>
        </p:nvSpPr>
        <p:spPr>
          <a:xfrm>
            <a:off x="1105807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C064364F-1F37-4C7B-B31F-2D4F671B2CB9}"/>
              </a:ext>
            </a:extLst>
          </p:cNvPr>
          <p:cNvSpPr txBox="1">
            <a:spLocks/>
          </p:cNvSpPr>
          <p:nvPr userDrawn="1"/>
        </p:nvSpPr>
        <p:spPr>
          <a:xfrm>
            <a:off x="11049000" y="457200"/>
            <a:ext cx="695056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7D6051F-EF20-4D26-A49B-A9D5F0B34CE8}" type="slidenum">
              <a:rPr lang="en-US" sz="3000" smtClean="0">
                <a:solidFill>
                  <a:schemeClr val="bg1"/>
                </a:solidFill>
              </a:rPr>
              <a:pPr algn="ctr"/>
              <a:t>‹#›</a:t>
            </a:fld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064364F-1F37-4C7B-B31F-2D4F671B2CB9}"/>
              </a:ext>
            </a:extLst>
          </p:cNvPr>
          <p:cNvSpPr txBox="1">
            <a:spLocks/>
          </p:cNvSpPr>
          <p:nvPr userDrawn="1"/>
        </p:nvSpPr>
        <p:spPr>
          <a:xfrm>
            <a:off x="11296483" y="6229036"/>
            <a:ext cx="451453" cy="411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6051F-EF20-4D26-A49B-A9D5F0B34CE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0" y="6195508"/>
            <a:ext cx="12192000" cy="662940"/>
            <a:chOff x="473917" y="6082097"/>
            <a:chExt cx="11294748" cy="662940"/>
          </a:xfrm>
        </p:grpSpPr>
        <p:sp>
          <p:nvSpPr>
            <p:cNvPr id="42" name="Rectangle 41"/>
            <p:cNvSpPr/>
            <p:nvPr userDrawn="1"/>
          </p:nvSpPr>
          <p:spPr>
            <a:xfrm>
              <a:off x="473917" y="6082097"/>
              <a:ext cx="11294748" cy="662940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Picture 4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17" y="6082097"/>
              <a:ext cx="698136" cy="661969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 userDrawn="1"/>
          </p:nvSpPr>
          <p:spPr>
            <a:xfrm>
              <a:off x="1198403" y="6214863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BEE</a:t>
              </a:r>
              <a:r>
                <a:rPr lang="en-US" sz="1800" b="1" i="0" baseline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PLUS </a:t>
              </a:r>
              <a:r>
                <a:rPr lang="si-LK" sz="1800" b="1" i="0" kern="1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+mn-ea"/>
                  <a:cs typeface="+mn-cs"/>
                </a:rPr>
                <a:t>අපි</a:t>
              </a:r>
              <a:endParaRPr lang="en-US" sz="1800" b="1" i="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5" name="Date Placeholder 3"/>
          <p:cNvSpPr txBox="1">
            <a:spLocks/>
          </p:cNvSpPr>
          <p:nvPr userDrawn="1"/>
        </p:nvSpPr>
        <p:spPr>
          <a:xfrm>
            <a:off x="10694110" y="6224342"/>
            <a:ext cx="990599" cy="381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C9CA7B-DFD4-44B5-8C60-D14B8CD1FB59}" type="datetimeFigureOut">
              <a:rPr lang="en-US" sz="1100" b="1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12/11/2021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9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473917" y="6082097"/>
            <a:ext cx="11294748" cy="662940"/>
            <a:chOff x="473917" y="6082097"/>
            <a:chExt cx="11294748" cy="662940"/>
          </a:xfrm>
        </p:grpSpPr>
        <p:sp>
          <p:nvSpPr>
            <p:cNvPr id="55" name="Rectangle 54"/>
            <p:cNvSpPr/>
            <p:nvPr userDrawn="1"/>
          </p:nvSpPr>
          <p:spPr>
            <a:xfrm>
              <a:off x="473917" y="6082097"/>
              <a:ext cx="11294748" cy="662940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17" y="6082097"/>
              <a:ext cx="698136" cy="6619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 userDrawn="1"/>
          </p:nvSpPr>
          <p:spPr>
            <a:xfrm>
              <a:off x="1198403" y="6214863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BEE</a:t>
              </a:r>
              <a:r>
                <a:rPr lang="en-US" sz="1800" b="1" i="0" baseline="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PLUS </a:t>
              </a:r>
              <a:r>
                <a:rPr lang="si-LK" sz="1800" b="1" i="0" kern="1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+mn-ea"/>
                  <a:cs typeface="+mn-cs"/>
                </a:rPr>
                <a:t>අපි</a:t>
              </a:r>
              <a:endParaRPr lang="en-US" sz="1800" b="1" i="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2" name="Date Placeholder 3"/>
          <p:cNvSpPr txBox="1">
            <a:spLocks/>
          </p:cNvSpPr>
          <p:nvPr userDrawn="1"/>
        </p:nvSpPr>
        <p:spPr>
          <a:xfrm>
            <a:off x="10694110" y="6224342"/>
            <a:ext cx="990599" cy="381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C9CA7B-DFD4-44B5-8C60-D14B8CD1FB59}" type="datetimeFigureOut">
              <a:rPr lang="en-US" sz="1100" b="1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12/11/2021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064364F-1F37-4C7B-B31F-2D4F671B2CB9}"/>
              </a:ext>
            </a:extLst>
          </p:cNvPr>
          <p:cNvSpPr txBox="1">
            <a:spLocks/>
          </p:cNvSpPr>
          <p:nvPr userDrawn="1"/>
        </p:nvSpPr>
        <p:spPr>
          <a:xfrm>
            <a:off x="10428556" y="457200"/>
            <a:ext cx="695056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7D6051F-EF20-4D26-A49B-A9D5F0B34CE8}" type="slidenum">
              <a:rPr lang="en-US" sz="3000" smtClean="0">
                <a:solidFill>
                  <a:schemeClr val="bg1"/>
                </a:solidFill>
              </a:rPr>
              <a:pPr algn="ctr"/>
              <a:t>‹#›</a:t>
            </a:fld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5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20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cteezy.com/vector-icons/49095-free-vector-of-the-day-142-question-mark-concep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B8EC9-7948-49C1-BC48-B4E71C60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4298053" cy="49625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B3CDCC-9240-40B6-95BA-D244FA09E557}"/>
              </a:ext>
            </a:extLst>
          </p:cNvPr>
          <p:cNvCxnSpPr/>
          <p:nvPr/>
        </p:nvCxnSpPr>
        <p:spPr>
          <a:xfrm>
            <a:off x="685800" y="3886200"/>
            <a:ext cx="3581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8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FFE846-19E0-4234-8912-74B1C0FD9B6B}"/>
              </a:ext>
            </a:extLst>
          </p:cNvPr>
          <p:cNvSpPr txBox="1">
            <a:spLocks/>
          </p:cNvSpPr>
          <p:nvPr/>
        </p:nvSpPr>
        <p:spPr>
          <a:xfrm>
            <a:off x="4038600" y="2514600"/>
            <a:ext cx="4023360" cy="994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</a:rPr>
              <a:t>JavaScript ?</a:t>
            </a:r>
          </a:p>
        </p:txBody>
      </p:sp>
    </p:spTree>
    <p:extLst>
      <p:ext uri="{BB962C8B-B14F-4D97-AF65-F5344CB8AC3E}">
        <p14:creationId xmlns:p14="http://schemas.microsoft.com/office/powerpoint/2010/main" val="410067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313012-3023-44CF-88BC-425DE53C2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2" r="15195" b="-1"/>
          <a:stretch/>
        </p:blipFill>
        <p:spPr>
          <a:xfrm>
            <a:off x="1908463" y="1470937"/>
            <a:ext cx="3099956" cy="31769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C9C0-1D87-4230-9B38-C2B762E8DA88}"/>
              </a:ext>
            </a:extLst>
          </p:cNvPr>
          <p:cNvSpPr txBox="1">
            <a:spLocks/>
          </p:cNvSpPr>
          <p:nvPr/>
        </p:nvSpPr>
        <p:spPr>
          <a:xfrm>
            <a:off x="5711537" y="2487371"/>
            <a:ext cx="4572000" cy="1059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“A JavaScript Library For Building User Interfaces”.</a:t>
            </a:r>
          </a:p>
        </p:txBody>
      </p:sp>
    </p:spTree>
    <p:extLst>
      <p:ext uri="{BB962C8B-B14F-4D97-AF65-F5344CB8AC3E}">
        <p14:creationId xmlns:p14="http://schemas.microsoft.com/office/powerpoint/2010/main" val="70396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4F9870-9106-43D3-8E59-6A4C490E5FF3}"/>
              </a:ext>
            </a:extLst>
          </p:cNvPr>
          <p:cNvSpPr txBox="1">
            <a:spLocks/>
          </p:cNvSpPr>
          <p:nvPr/>
        </p:nvSpPr>
        <p:spPr>
          <a:xfrm>
            <a:off x="3581400" y="2667000"/>
            <a:ext cx="5922819" cy="89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</a:rPr>
              <a:t>Why is </a:t>
            </a:r>
            <a:r>
              <a:rPr lang="en-US" sz="4800" b="1" dirty="0">
                <a:solidFill>
                  <a:schemeClr val="tx1"/>
                </a:solidFill>
              </a:rPr>
              <a:t>React</a:t>
            </a:r>
            <a:r>
              <a:rPr lang="en-US" sz="4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18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54EF29-02D3-4A31-9C92-5AD459A5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38200"/>
            <a:ext cx="6823378" cy="43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0CB6-C42B-46D4-AD41-62A1F2ED96C5}"/>
              </a:ext>
            </a:extLst>
          </p:cNvPr>
          <p:cNvSpPr txBox="1">
            <a:spLocks/>
          </p:cNvSpPr>
          <p:nvPr/>
        </p:nvSpPr>
        <p:spPr>
          <a:xfrm>
            <a:off x="1115568" y="1456279"/>
            <a:ext cx="10168128" cy="13150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A9D7-F540-4C7F-B4DE-9E3974AE3C2A}"/>
              </a:ext>
            </a:extLst>
          </p:cNvPr>
          <p:cNvSpPr txBox="1">
            <a:spLocks/>
          </p:cNvSpPr>
          <p:nvPr/>
        </p:nvSpPr>
        <p:spPr>
          <a:xfrm>
            <a:off x="1115568" y="3010782"/>
            <a:ext cx="10168128" cy="26243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Diffing</a:t>
            </a:r>
          </a:p>
          <a:p>
            <a:r>
              <a:rPr lang="en-US" sz="2400" dirty="0"/>
              <a:t>Reconciliation</a:t>
            </a:r>
          </a:p>
          <a:p>
            <a:r>
              <a:rPr lang="en-US" sz="2400" dirty="0"/>
              <a:t>Batched update</a:t>
            </a:r>
          </a:p>
        </p:txBody>
      </p:sp>
    </p:spTree>
    <p:extLst>
      <p:ext uri="{BB962C8B-B14F-4D97-AF65-F5344CB8AC3E}">
        <p14:creationId xmlns:p14="http://schemas.microsoft.com/office/powerpoint/2010/main" val="28630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734-C7DA-4381-9431-B6E883BE4E14}"/>
              </a:ext>
            </a:extLst>
          </p:cNvPr>
          <p:cNvSpPr txBox="1">
            <a:spLocks/>
          </p:cNvSpPr>
          <p:nvPr/>
        </p:nvSpPr>
        <p:spPr>
          <a:xfrm>
            <a:off x="1905000" y="2771482"/>
            <a:ext cx="10168128" cy="13150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DOM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43601-46E2-43FA-AD1D-0AD9332F18A3}"/>
              </a:ext>
            </a:extLst>
          </p:cNvPr>
          <p:cNvSpPr txBox="1"/>
          <p:nvPr/>
        </p:nvSpPr>
        <p:spPr>
          <a:xfrm>
            <a:off x="4352046" y="2715788"/>
            <a:ext cx="739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DOM stands for Document Object Model and is an abstraction of a structured text.</a:t>
            </a:r>
          </a:p>
        </p:txBody>
      </p:sp>
    </p:spTree>
    <p:extLst>
      <p:ext uri="{BB962C8B-B14F-4D97-AF65-F5344CB8AC3E}">
        <p14:creationId xmlns:p14="http://schemas.microsoft.com/office/powerpoint/2010/main" val="190185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2A1C-60B5-4B9D-8568-151F1CA2B8F0}"/>
              </a:ext>
            </a:extLst>
          </p:cNvPr>
          <p:cNvSpPr txBox="1">
            <a:spLocks/>
          </p:cNvSpPr>
          <p:nvPr/>
        </p:nvSpPr>
        <p:spPr>
          <a:xfrm>
            <a:off x="1828800" y="2667000"/>
            <a:ext cx="10168128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Diffing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7D13C-5FFA-4F3B-8AB1-67BC82ECC373}"/>
              </a:ext>
            </a:extLst>
          </p:cNvPr>
          <p:cNvSpPr txBox="1"/>
          <p:nvPr/>
        </p:nvSpPr>
        <p:spPr>
          <a:xfrm>
            <a:off x="5029200" y="266700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comparison between the virtual DOMs</a:t>
            </a:r>
          </a:p>
        </p:txBody>
      </p:sp>
    </p:spTree>
    <p:extLst>
      <p:ext uri="{BB962C8B-B14F-4D97-AF65-F5344CB8AC3E}">
        <p14:creationId xmlns:p14="http://schemas.microsoft.com/office/powerpoint/2010/main" val="241517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BB94-0967-4479-8EBD-BBD8AA152D29}"/>
              </a:ext>
            </a:extLst>
          </p:cNvPr>
          <p:cNvSpPr txBox="1">
            <a:spLocks/>
          </p:cNvSpPr>
          <p:nvPr/>
        </p:nvSpPr>
        <p:spPr>
          <a:xfrm>
            <a:off x="1011936" y="2743200"/>
            <a:ext cx="10168128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Reconciliation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A2A85-C998-4D56-85DF-12700A549845}"/>
              </a:ext>
            </a:extLst>
          </p:cNvPr>
          <p:cNvSpPr txBox="1"/>
          <p:nvPr/>
        </p:nvSpPr>
        <p:spPr>
          <a:xfrm>
            <a:off x="5082510" y="2730759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process of keeping virtual DOM in sync with the real DOM</a:t>
            </a:r>
          </a:p>
        </p:txBody>
      </p:sp>
    </p:spTree>
    <p:extLst>
      <p:ext uri="{BB962C8B-B14F-4D97-AF65-F5344CB8AC3E}">
        <p14:creationId xmlns:p14="http://schemas.microsoft.com/office/powerpoint/2010/main" val="139940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5C5A-1289-4C80-8919-A155C9442385}"/>
              </a:ext>
            </a:extLst>
          </p:cNvPr>
          <p:cNvSpPr txBox="1">
            <a:spLocks/>
          </p:cNvSpPr>
          <p:nvPr/>
        </p:nvSpPr>
        <p:spPr>
          <a:xfrm>
            <a:off x="3886200" y="2667000"/>
            <a:ext cx="4495800" cy="117957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Batched</a:t>
            </a:r>
            <a:r>
              <a:rPr lang="en-US" sz="4000" dirty="0">
                <a:solidFill>
                  <a:schemeClr val="tx1"/>
                </a:solidFill>
              </a:rPr>
              <a:t> update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4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4E6B-43DB-42D9-9C42-3122DF6A18CA}"/>
              </a:ext>
            </a:extLst>
          </p:cNvPr>
          <p:cNvSpPr txBox="1">
            <a:spLocks/>
          </p:cNvSpPr>
          <p:nvPr/>
        </p:nvSpPr>
        <p:spPr>
          <a:xfrm>
            <a:off x="914400" y="2362200"/>
            <a:ext cx="10168128" cy="13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Developer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440DE-DAC0-4A56-AC7F-9ABC679653E1}"/>
              </a:ext>
            </a:extLst>
          </p:cNvPr>
          <p:cNvSpPr txBox="1"/>
          <p:nvPr/>
        </p:nvSpPr>
        <p:spPr>
          <a:xfrm>
            <a:off x="5155164" y="2667000"/>
            <a:ext cx="6097554" cy="87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The React Devtools extension for Chrome and Firefox</a:t>
            </a:r>
          </a:p>
        </p:txBody>
      </p:sp>
    </p:spTree>
    <p:extLst>
      <p:ext uri="{BB962C8B-B14F-4D97-AF65-F5344CB8AC3E}">
        <p14:creationId xmlns:p14="http://schemas.microsoft.com/office/powerpoint/2010/main" val="16464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EB4596-12A7-48E5-9F7D-914A2B4D93DA}"/>
              </a:ext>
            </a:extLst>
          </p:cNvPr>
          <p:cNvSpPr txBox="1">
            <a:spLocks/>
          </p:cNvSpPr>
          <p:nvPr/>
        </p:nvSpPr>
        <p:spPr>
          <a:xfrm>
            <a:off x="894761" y="1250351"/>
            <a:ext cx="5201239" cy="4943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Part 1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React Introduction and Basics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6DCA6F-DF79-4191-A3BD-241BDB6BA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537642"/>
              </p:ext>
            </p:extLst>
          </p:nvPr>
        </p:nvGraphicFramePr>
        <p:xfrm>
          <a:off x="6629400" y="1791809"/>
          <a:ext cx="3133793" cy="327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78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1A802-962F-4A47-A08F-35BF9D2501D2}"/>
              </a:ext>
            </a:extLst>
          </p:cNvPr>
          <p:cNvSpPr/>
          <p:nvPr/>
        </p:nvSpPr>
        <p:spPr>
          <a:xfrm>
            <a:off x="5410200" y="2673426"/>
            <a:ext cx="5334000" cy="113657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C4B2-9BB2-4998-B2CE-9278A2A67DA8}"/>
              </a:ext>
            </a:extLst>
          </p:cNvPr>
          <p:cNvSpPr txBox="1">
            <a:spLocks/>
          </p:cNvSpPr>
          <p:nvPr/>
        </p:nvSpPr>
        <p:spPr>
          <a:xfrm>
            <a:off x="4495800" y="2874021"/>
            <a:ext cx="7058025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 npx </a:t>
            </a:r>
            <a:r>
              <a:rPr lang="en-US" sz="2400" b="1" dirty="0">
                <a:solidFill>
                  <a:schemeClr val="tx1"/>
                </a:solidFill>
              </a:rPr>
              <a:t>create-react-app</a:t>
            </a:r>
            <a:r>
              <a:rPr lang="en-US" sz="2400" dirty="0">
                <a:solidFill>
                  <a:schemeClr val="tx1"/>
                </a:solidFill>
              </a:rPr>
              <a:t> react-app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C0D85-3482-477B-91DA-546A9918CB47}"/>
              </a:ext>
            </a:extLst>
          </p:cNvPr>
          <p:cNvSpPr txBox="1"/>
          <p:nvPr/>
        </p:nvSpPr>
        <p:spPr>
          <a:xfrm>
            <a:off x="1551798" y="294932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Toolchain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825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C7EC-FEB5-404C-9C8F-FF15A0796677}"/>
              </a:ext>
            </a:extLst>
          </p:cNvPr>
          <p:cNvSpPr txBox="1">
            <a:spLocks/>
          </p:cNvSpPr>
          <p:nvPr/>
        </p:nvSpPr>
        <p:spPr>
          <a:xfrm>
            <a:off x="4267200" y="2797629"/>
            <a:ext cx="45720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NP</a:t>
            </a:r>
            <a:r>
              <a:rPr lang="en-US" sz="3600" b="1" dirty="0">
                <a:solidFill>
                  <a:srgbClr val="0070C0"/>
                </a:solidFill>
              </a:rPr>
              <a:t>M</a:t>
            </a:r>
            <a:r>
              <a:rPr lang="en-US" sz="3600" dirty="0">
                <a:solidFill>
                  <a:schemeClr val="tx1"/>
                </a:solidFill>
              </a:rPr>
              <a:t> VS </a:t>
            </a:r>
            <a:r>
              <a:rPr lang="en-US" sz="3600" b="1" dirty="0">
                <a:solidFill>
                  <a:schemeClr val="tx1"/>
                </a:solidFill>
              </a:rPr>
              <a:t>NP</a:t>
            </a:r>
            <a:r>
              <a:rPr lang="en-US" sz="3600" b="1" dirty="0">
                <a:solidFill>
                  <a:srgbClr val="00B050"/>
                </a:solidFill>
              </a:rPr>
              <a:t>X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CADBFF-0E88-455D-A393-3D1B3A693B29}"/>
              </a:ext>
            </a:extLst>
          </p:cNvPr>
          <p:cNvSpPr txBox="1"/>
          <p:nvPr/>
        </p:nvSpPr>
        <p:spPr>
          <a:xfrm>
            <a:off x="4495800" y="29057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package </a:t>
            </a:r>
            <a:r>
              <a:rPr lang="en-US" sz="2800" b="1" dirty="0"/>
              <a:t>runner</a:t>
            </a:r>
          </a:p>
        </p:txBody>
      </p:sp>
    </p:spTree>
    <p:extLst>
      <p:ext uri="{BB962C8B-B14F-4D97-AF65-F5344CB8AC3E}">
        <p14:creationId xmlns:p14="http://schemas.microsoft.com/office/powerpoint/2010/main" val="118115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17A687-844C-441B-92D8-D95456EF213A}"/>
              </a:ext>
            </a:extLst>
          </p:cNvPr>
          <p:cNvSpPr txBox="1">
            <a:spLocks/>
          </p:cNvSpPr>
          <p:nvPr/>
        </p:nvSpPr>
        <p:spPr>
          <a:xfrm>
            <a:off x="1143001" y="4399780"/>
            <a:ext cx="45720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Package manager     +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7EE99-4152-435C-B090-99BC4588E8B7}"/>
              </a:ext>
            </a:extLst>
          </p:cNvPr>
          <p:cNvSpPr txBox="1"/>
          <p:nvPr/>
        </p:nvSpPr>
        <p:spPr>
          <a:xfrm>
            <a:off x="8763000" y="4379961"/>
            <a:ext cx="2952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Bundler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4AB9E-921A-4EE6-81BF-6F3D1595EC0C}"/>
              </a:ext>
            </a:extLst>
          </p:cNvPr>
          <p:cNvSpPr txBox="1"/>
          <p:nvPr/>
        </p:nvSpPr>
        <p:spPr>
          <a:xfrm>
            <a:off x="5734051" y="4379961"/>
            <a:ext cx="2952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800" dirty="0"/>
              <a:t>Compiler        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085A3-73F9-4A2E-928D-2FAEABBB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98115"/>
            <a:ext cx="4369136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A9225-B426-4FAA-8A9B-D316DD48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1428751"/>
            <a:ext cx="2667000" cy="2667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586B73-B248-4FC3-A29D-D4FF4CC2A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6" y="1438276"/>
            <a:ext cx="2895601" cy="23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52E620-5C21-4D9D-9F37-9935978F2A20}"/>
              </a:ext>
            </a:extLst>
          </p:cNvPr>
          <p:cNvSpPr txBox="1">
            <a:spLocks/>
          </p:cNvSpPr>
          <p:nvPr/>
        </p:nvSpPr>
        <p:spPr>
          <a:xfrm>
            <a:off x="914400" y="2819400"/>
            <a:ext cx="4572000" cy="92332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A package manager  </a:t>
            </a:r>
            <a:r>
              <a:rPr lang="en-US" sz="3600" b="1" dirty="0">
                <a:solidFill>
                  <a:srgbClr val="0070C0"/>
                </a:solidFill>
              </a:rPr>
              <a:t>Yarn</a:t>
            </a:r>
            <a:r>
              <a:rPr lang="en-US" sz="3600" dirty="0">
                <a:solidFill>
                  <a:srgbClr val="0070C0"/>
                </a:solidFill>
              </a:rPr>
              <a:t> or </a:t>
            </a:r>
            <a:r>
              <a:rPr lang="en-US" sz="3600" b="1" dirty="0">
                <a:solidFill>
                  <a:srgbClr val="0070C0"/>
                </a:solidFill>
              </a:rPr>
              <a:t>npm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EB3AF-9636-42D1-B74A-A8471EAFD70E}"/>
              </a:ext>
            </a:extLst>
          </p:cNvPr>
          <p:cNvSpPr txBox="1"/>
          <p:nvPr/>
        </p:nvSpPr>
        <p:spPr>
          <a:xfrm>
            <a:off x="5715000" y="274320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It lets you take advantage of a vast ecosystem of third-party packages, and easily install or update them.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AF873-EB1F-4BE4-A0B6-EA7A4C4D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2952750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A3C1A-E49D-4F31-AC29-2EDC7E39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609600"/>
            <a:ext cx="2438400" cy="9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5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8E04E-3B2F-4F7C-9C34-B47FA7E83E5B}"/>
              </a:ext>
            </a:extLst>
          </p:cNvPr>
          <p:cNvSpPr txBox="1"/>
          <p:nvPr/>
        </p:nvSpPr>
        <p:spPr>
          <a:xfrm>
            <a:off x="1066800" y="2579170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/>
              <a:t>A bundler </a:t>
            </a:r>
          </a:p>
          <a:p>
            <a:r>
              <a:rPr lang="en-US" sz="3100" b="1" dirty="0">
                <a:solidFill>
                  <a:srgbClr val="0070C0"/>
                </a:solidFill>
              </a:rPr>
              <a:t>webpack</a:t>
            </a:r>
            <a:r>
              <a:rPr lang="en-US" sz="3100" dirty="0">
                <a:solidFill>
                  <a:srgbClr val="0070C0"/>
                </a:solidFill>
              </a:rPr>
              <a:t> or </a:t>
            </a:r>
            <a:r>
              <a:rPr lang="en-US" sz="3100" b="1" dirty="0">
                <a:solidFill>
                  <a:srgbClr val="0070C0"/>
                </a:solidFill>
              </a:rPr>
              <a:t>Parcel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E0062-078B-4C16-91B6-ACFF3713417D}"/>
              </a:ext>
            </a:extLst>
          </p:cNvPr>
          <p:cNvSpPr txBox="1"/>
          <p:nvPr/>
        </p:nvSpPr>
        <p:spPr>
          <a:xfrm>
            <a:off x="5791200" y="2656114"/>
            <a:ext cx="495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It lets you write modular code and bundle it together into small packages to optimize load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B160-882E-4921-9010-401BE2C8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600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74478-C1CF-4E50-8326-FC46E7554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095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28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47D67-A570-4AD3-8ACA-10200C03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8839966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89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945D71-46D0-4181-989B-86B411BCC720}"/>
              </a:ext>
            </a:extLst>
          </p:cNvPr>
          <p:cNvSpPr txBox="1"/>
          <p:nvPr/>
        </p:nvSpPr>
        <p:spPr>
          <a:xfrm>
            <a:off x="2438400" y="2870173"/>
            <a:ext cx="609755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/>
              <a:t>A compiler </a:t>
            </a:r>
          </a:p>
          <a:p>
            <a:r>
              <a:rPr lang="en-US" sz="3100" b="1" dirty="0">
                <a:solidFill>
                  <a:srgbClr val="0070C0"/>
                </a:solidFill>
              </a:rPr>
              <a:t>Babel</a:t>
            </a:r>
            <a:endParaRPr lang="en-US" sz="31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40B6E-488A-42EE-8C0E-1A719681AB3F}"/>
              </a:ext>
            </a:extLst>
          </p:cNvPr>
          <p:cNvSpPr txBox="1"/>
          <p:nvPr/>
        </p:nvSpPr>
        <p:spPr>
          <a:xfrm>
            <a:off x="5487177" y="2971800"/>
            <a:ext cx="463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It lets you write modern JavaScript code that still works in older browsers.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B89F2-C648-486D-A8A5-E2C4AD4E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533400"/>
            <a:ext cx="31718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3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E9B9C5-3DE7-4548-9BE4-5FC90C5C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8600"/>
            <a:ext cx="7315200" cy="52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29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1763-C064-4821-B4A9-0523C6F63328}"/>
              </a:ext>
            </a:extLst>
          </p:cNvPr>
          <p:cNvSpPr txBox="1">
            <a:spLocks/>
          </p:cNvSpPr>
          <p:nvPr/>
        </p:nvSpPr>
        <p:spPr>
          <a:xfrm>
            <a:off x="3605784" y="2839212"/>
            <a:ext cx="4980432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Toolchain </a:t>
            </a:r>
            <a:r>
              <a:rPr lang="en-US" b="1" dirty="0">
                <a:solidFill>
                  <a:schemeClr val="tx1"/>
                </a:solidFill>
              </a:rPr>
              <a:t>variations</a:t>
            </a:r>
          </a:p>
        </p:txBody>
      </p:sp>
    </p:spTree>
    <p:extLst>
      <p:ext uri="{BB962C8B-B14F-4D97-AF65-F5344CB8AC3E}">
        <p14:creationId xmlns:p14="http://schemas.microsoft.com/office/powerpoint/2010/main" val="334127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A1C4-DB8C-433C-800E-95EB9EBC98CB}"/>
              </a:ext>
            </a:extLst>
          </p:cNvPr>
          <p:cNvSpPr txBox="1">
            <a:spLocks/>
          </p:cNvSpPr>
          <p:nvPr/>
        </p:nvSpPr>
        <p:spPr>
          <a:xfrm>
            <a:off x="1524000" y="3048000"/>
            <a:ext cx="3602736" cy="17068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Prerequisites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BBC734E-9862-4E8F-BE8F-E004A8F3E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679314"/>
              </p:ext>
            </p:extLst>
          </p:nvPr>
        </p:nvGraphicFramePr>
        <p:xfrm>
          <a:off x="6882939" y="1814461"/>
          <a:ext cx="3445626" cy="322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65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629532-D9AD-47CA-A9CA-B6DA15D4D4D7}"/>
              </a:ext>
            </a:extLst>
          </p:cNvPr>
          <p:cNvSpPr txBox="1">
            <a:spLocks/>
          </p:cNvSpPr>
          <p:nvPr/>
        </p:nvSpPr>
        <p:spPr>
          <a:xfrm>
            <a:off x="1943100" y="1676400"/>
            <a:ext cx="830580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React or creating a new single-page app</a:t>
            </a:r>
          </a:p>
          <a:p>
            <a:pPr marL="0" indent="0">
              <a:buFont typeface="Wingdings 3" charset="2"/>
              <a:buNone/>
            </a:pPr>
            <a:r>
              <a:rPr lang="en-US" b="1" dirty="0"/>
              <a:t>Create React 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server-rendered website with Node.js</a:t>
            </a:r>
          </a:p>
          <a:p>
            <a:pPr marL="0" indent="0">
              <a:buFont typeface="Wingdings 3" charset="2"/>
              <a:buNone/>
            </a:pPr>
            <a:r>
              <a:rPr lang="en-US" b="1" dirty="0"/>
              <a:t>Next.js</a:t>
            </a:r>
          </a:p>
          <a:p>
            <a:endParaRPr lang="en-US" dirty="0"/>
          </a:p>
          <a:p>
            <a:r>
              <a:rPr lang="en-US" dirty="0"/>
              <a:t>static content-oriented website </a:t>
            </a:r>
          </a:p>
          <a:p>
            <a:pPr marL="0" indent="0">
              <a:buFont typeface="Wingdings 3" charset="2"/>
              <a:buNone/>
            </a:pPr>
            <a:r>
              <a:rPr lang="en-US" b="1" dirty="0"/>
              <a:t>Gatsby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E36969-D169-4B78-98B9-CAAAE1284127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4980432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Toolchain variations</a:t>
            </a:r>
          </a:p>
        </p:txBody>
      </p:sp>
    </p:spTree>
    <p:extLst>
      <p:ext uri="{BB962C8B-B14F-4D97-AF65-F5344CB8AC3E}">
        <p14:creationId xmlns:p14="http://schemas.microsoft.com/office/powerpoint/2010/main" val="2906602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D37-92F7-49A8-8A5A-80E1F6FD38BC}"/>
              </a:ext>
            </a:extLst>
          </p:cNvPr>
          <p:cNvSpPr txBox="1">
            <a:spLocks/>
          </p:cNvSpPr>
          <p:nvPr/>
        </p:nvSpPr>
        <p:spPr>
          <a:xfrm>
            <a:off x="1447800" y="2797004"/>
            <a:ext cx="10506455" cy="631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Strict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6A1EE-7DA3-48D1-A432-562234FB3266}"/>
              </a:ext>
            </a:extLst>
          </p:cNvPr>
          <p:cNvSpPr txBox="1"/>
          <p:nvPr/>
        </p:nvSpPr>
        <p:spPr>
          <a:xfrm>
            <a:off x="4267200" y="2804155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React StrictMode is a feature added in version 16.3 and aimed to help us in finding potential problems in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9281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6E74B-945D-40C9-9414-6FFF10F06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82" b="12630"/>
          <a:stretch/>
        </p:blipFill>
        <p:spPr>
          <a:xfrm>
            <a:off x="1928812" y="1143000"/>
            <a:ext cx="8334375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71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3A0839-3CEF-4459-A117-F9A74104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986299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1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A569-C8F0-409A-8711-CABEDBD415B3}"/>
              </a:ext>
            </a:extLst>
          </p:cNvPr>
          <p:cNvSpPr txBox="1">
            <a:spLocks/>
          </p:cNvSpPr>
          <p:nvPr/>
        </p:nvSpPr>
        <p:spPr>
          <a:xfrm>
            <a:off x="4191000" y="2739466"/>
            <a:ext cx="4876800" cy="68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0447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F5648-A9E9-4054-A8DB-36C22234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4800"/>
            <a:ext cx="8382000" cy="56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6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E3C15D-6BE7-4865-A9A1-279F0C2D3EA6}"/>
              </a:ext>
            </a:extLst>
          </p:cNvPr>
          <p:cNvSpPr txBox="1"/>
          <p:nvPr/>
        </p:nvSpPr>
        <p:spPr>
          <a:xfrm>
            <a:off x="4114800" y="2828835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Class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Component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FF1030-51D7-48B9-B929-78D930BD11FC}"/>
              </a:ext>
            </a:extLst>
          </p:cNvPr>
          <p:cNvSpPr txBox="1">
            <a:spLocks/>
          </p:cNvSpPr>
          <p:nvPr/>
        </p:nvSpPr>
        <p:spPr>
          <a:xfrm>
            <a:off x="228600" y="76200"/>
            <a:ext cx="4876800" cy="68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Components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E615E-8793-4652-8D82-E9C21078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6" y="2209800"/>
            <a:ext cx="9626095" cy="2251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EA308-B5FD-44A9-B038-29E68124B8F6}"/>
              </a:ext>
            </a:extLst>
          </p:cNvPr>
          <p:cNvSpPr txBox="1"/>
          <p:nvPr/>
        </p:nvSpPr>
        <p:spPr>
          <a:xfrm>
            <a:off x="2209800" y="1066800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components are ES6 classes that return JSX</a:t>
            </a:r>
          </a:p>
        </p:txBody>
      </p:sp>
    </p:spTree>
    <p:extLst>
      <p:ext uri="{BB962C8B-B14F-4D97-AF65-F5344CB8AC3E}">
        <p14:creationId xmlns:p14="http://schemas.microsoft.com/office/powerpoint/2010/main" val="1656926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FE04F-4715-4D13-9497-4365179CF2E1}"/>
              </a:ext>
            </a:extLst>
          </p:cNvPr>
          <p:cNvSpPr txBox="1"/>
          <p:nvPr/>
        </p:nvSpPr>
        <p:spPr>
          <a:xfrm>
            <a:off x="2286000" y="1752600"/>
            <a:ext cx="8153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Class Component: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an ES6 class, will be a component once it ‘extends’ a React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takes Props (in the constructor) if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have a render( ) method for returning JSX</a:t>
            </a:r>
          </a:p>
        </p:txBody>
      </p:sp>
    </p:spTree>
    <p:extLst>
      <p:ext uri="{BB962C8B-B14F-4D97-AF65-F5344CB8AC3E}">
        <p14:creationId xmlns:p14="http://schemas.microsoft.com/office/powerpoint/2010/main" val="48480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B73B5-993A-4993-A34A-88DD3386FF05}"/>
              </a:ext>
            </a:extLst>
          </p:cNvPr>
          <p:cNvSpPr txBox="1"/>
          <p:nvPr/>
        </p:nvSpPr>
        <p:spPr>
          <a:xfrm>
            <a:off x="4114800" y="2828835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Functional Component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5BF71C-F28E-4516-946B-30DBD73D4EFB}"/>
              </a:ext>
            </a:extLst>
          </p:cNvPr>
          <p:cNvSpPr txBox="1">
            <a:spLocks/>
          </p:cNvSpPr>
          <p:nvPr/>
        </p:nvSpPr>
        <p:spPr>
          <a:xfrm>
            <a:off x="228600" y="76200"/>
            <a:ext cx="4876800" cy="68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Components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6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513C-4C56-47B4-B3E4-7ED5881EA7A9}"/>
              </a:ext>
            </a:extLst>
          </p:cNvPr>
          <p:cNvSpPr txBox="1">
            <a:spLocks/>
          </p:cNvSpPr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6100" dirty="0"/>
            </a:br>
            <a:r>
              <a:rPr lang="en-US" sz="6100" dirty="0"/>
              <a:t> </a:t>
            </a:r>
            <a:r>
              <a:rPr lang="en-US" sz="5300" dirty="0">
                <a:solidFill>
                  <a:schemeClr val="tx1"/>
                </a:solidFill>
              </a:rPr>
              <a:t>React </a:t>
            </a:r>
            <a:r>
              <a:rPr lang="en-US" sz="5300" b="1" dirty="0">
                <a:solidFill>
                  <a:schemeClr val="tx1"/>
                </a:solidFill>
              </a:rPr>
              <a:t>Introduction</a:t>
            </a:r>
            <a:endParaRPr lang="en-US" sz="6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2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35589-6F5E-49EE-AF03-CA6C37D04E5C}"/>
              </a:ext>
            </a:extLst>
          </p:cNvPr>
          <p:cNvSpPr txBox="1"/>
          <p:nvPr/>
        </p:nvSpPr>
        <p:spPr>
          <a:xfrm>
            <a:off x="1828800" y="811477"/>
            <a:ext cx="8077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functional component is basically a JavaScript/ES6 function that returns a React element (JSX)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1378E-C198-4725-8122-68F996EE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87" y="2301553"/>
            <a:ext cx="10556334" cy="1858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3CA95F-3B81-42EA-9E23-F663C2B0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7888"/>
            <a:ext cx="10556334" cy="17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7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938757-A4F8-4289-9928-F02BE10D611B}"/>
              </a:ext>
            </a:extLst>
          </p:cNvPr>
          <p:cNvSpPr txBox="1"/>
          <p:nvPr/>
        </p:nvSpPr>
        <p:spPr>
          <a:xfrm>
            <a:off x="3276600" y="1676400"/>
            <a:ext cx="60975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So, a Functional Component in React: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a JavaScript/ES6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return a React element (JSX)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always starts with a capital letter (naming convention)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takes props as a parameter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1195509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5293BF-1B11-4A46-AC2C-00D79289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90600"/>
            <a:ext cx="83343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8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191A1-C7B7-42EE-8632-794FFE15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98928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44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043D-8112-4268-8868-BB5062940273}"/>
              </a:ext>
            </a:extLst>
          </p:cNvPr>
          <p:cNvSpPr txBox="1">
            <a:spLocks/>
          </p:cNvSpPr>
          <p:nvPr/>
        </p:nvSpPr>
        <p:spPr>
          <a:xfrm>
            <a:off x="3581400" y="2667000"/>
            <a:ext cx="5029200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JSX</a:t>
            </a:r>
            <a:r>
              <a:rPr lang="en-US" dirty="0">
                <a:solidFill>
                  <a:schemeClr val="tx1"/>
                </a:solidFill>
              </a:rPr>
              <a:t> – JavaScript XML</a:t>
            </a:r>
          </a:p>
        </p:txBody>
      </p:sp>
    </p:spTree>
    <p:extLst>
      <p:ext uri="{BB962C8B-B14F-4D97-AF65-F5344CB8AC3E}">
        <p14:creationId xmlns:p14="http://schemas.microsoft.com/office/powerpoint/2010/main" val="2468170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29D74-BA4F-4D40-A1E3-48D63E759E24}"/>
              </a:ext>
            </a:extLst>
          </p:cNvPr>
          <p:cNvSpPr txBox="1"/>
          <p:nvPr/>
        </p:nvSpPr>
        <p:spPr>
          <a:xfrm>
            <a:off x="1219200" y="1447800"/>
            <a:ext cx="922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special and valid syntax extension for React which is called JSX (JavaScript XML)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F6EF3-548E-4AB6-976B-54EC9BDD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57" y="2743200"/>
            <a:ext cx="791128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6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DBDCF-ABBE-41E2-9A33-A30F7414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9918914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05424-99D8-4E89-8741-1B79782D2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32" y="2745836"/>
            <a:ext cx="10325967" cy="27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43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5A7B9F-E768-4C2F-94E6-A7B1B1982AAF}"/>
              </a:ext>
            </a:extLst>
          </p:cNvPr>
          <p:cNvSpPr txBox="1"/>
          <p:nvPr/>
        </p:nvSpPr>
        <p:spPr>
          <a:xfrm>
            <a:off x="1143000" y="762000"/>
            <a:ext cx="9829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and component tags must always be closed &lt;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“class”                      “className” </a:t>
            </a:r>
          </a:p>
          <a:p>
            <a:endParaRPr lang="en-US" dirty="0"/>
          </a:p>
          <a:p>
            <a:r>
              <a:rPr lang="en-US" dirty="0"/>
              <a:t>“tabindex”               “tabIndex”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can’t return more than one HTML element at once, so make sure to wrap them inside a parent tag: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26789-1016-4366-BCBC-67101477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97" y="3276600"/>
            <a:ext cx="8811805" cy="22098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A6B399B-0A58-48E5-BAC4-7785C70F5739}"/>
              </a:ext>
            </a:extLst>
          </p:cNvPr>
          <p:cNvSpPr/>
          <p:nvPr/>
        </p:nvSpPr>
        <p:spPr>
          <a:xfrm>
            <a:off x="2590800" y="1447800"/>
            <a:ext cx="533400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BD2749-DAF7-4884-BF1A-C72F78A6095E}"/>
              </a:ext>
            </a:extLst>
          </p:cNvPr>
          <p:cNvSpPr/>
          <p:nvPr/>
        </p:nvSpPr>
        <p:spPr>
          <a:xfrm>
            <a:off x="2590800" y="1959152"/>
            <a:ext cx="533400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1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51C86D-7132-454D-A11D-087E343F5BF2}"/>
              </a:ext>
            </a:extLst>
          </p:cNvPr>
          <p:cNvSpPr txBox="1"/>
          <p:nvPr/>
        </p:nvSpPr>
        <p:spPr>
          <a:xfrm>
            <a:off x="4038600" y="27432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Props </a:t>
            </a:r>
            <a:r>
              <a:rPr lang="en-US" sz="2800" dirty="0"/>
              <a:t>and</a:t>
            </a:r>
            <a:r>
              <a:rPr lang="en-US" sz="2800" b="1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1581059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877E5-634B-4066-B1CB-35F6958DF5B2}"/>
              </a:ext>
            </a:extLst>
          </p:cNvPr>
          <p:cNvSpPr txBox="1"/>
          <p:nvPr/>
        </p:nvSpPr>
        <p:spPr>
          <a:xfrm>
            <a:off x="1524000" y="23622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Props is short for </a:t>
            </a:r>
            <a:r>
              <a:rPr lang="en-US" sz="2400" b="1" dirty="0"/>
              <a:t>properties</a:t>
            </a:r>
            <a:r>
              <a:rPr lang="en-US" sz="2400" dirty="0"/>
              <a:t>, and they are used to </a:t>
            </a:r>
            <a:r>
              <a:rPr lang="en-US" sz="2400" dirty="0">
                <a:solidFill>
                  <a:srgbClr val="0070C0"/>
                </a:solidFill>
              </a:rPr>
              <a:t>pass data </a:t>
            </a:r>
            <a:r>
              <a:rPr lang="en-US" sz="2400" dirty="0"/>
              <a:t>between React components. </a:t>
            </a:r>
          </a:p>
          <a:p>
            <a:endParaRPr lang="en-US" sz="2400" dirty="0"/>
          </a:p>
          <a:p>
            <a:r>
              <a:rPr lang="en-US" sz="2400" dirty="0"/>
              <a:t>React’s data flow between components is </a:t>
            </a:r>
            <a:r>
              <a:rPr lang="en-US" sz="2400" b="1" dirty="0"/>
              <a:t>uni-directional</a:t>
            </a:r>
            <a:r>
              <a:rPr lang="en-US" sz="2400" dirty="0"/>
              <a:t> (from parent to child only).</a:t>
            </a:r>
          </a:p>
        </p:txBody>
      </p:sp>
    </p:spTree>
    <p:extLst>
      <p:ext uri="{BB962C8B-B14F-4D97-AF65-F5344CB8AC3E}">
        <p14:creationId xmlns:p14="http://schemas.microsoft.com/office/powerpoint/2010/main" val="126193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ED3E525-F4C9-4871-97B2-EE6F967DD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771" r="15957"/>
          <a:stretch/>
        </p:blipFill>
        <p:spPr>
          <a:xfrm>
            <a:off x="0" y="0"/>
            <a:ext cx="60198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2F6EA-C24F-41EC-8DF1-AD0E5A4FAFA0}"/>
              </a:ext>
            </a:extLst>
          </p:cNvPr>
          <p:cNvSpPr txBox="1">
            <a:spLocks/>
          </p:cNvSpPr>
          <p:nvPr/>
        </p:nvSpPr>
        <p:spPr>
          <a:xfrm>
            <a:off x="6019800" y="2839212"/>
            <a:ext cx="5410200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b="1" dirty="0">
                <a:solidFill>
                  <a:schemeClr val="tx1"/>
                </a:solidFill>
              </a:rPr>
              <a:t>React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4246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A94815-EA54-4F3B-8F2D-2463F887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10591800" cy="40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00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F2D9C-F783-49D6-91BA-C8C1BA47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52600"/>
            <a:ext cx="8060220" cy="4319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60DAC8-4302-454E-92C9-873BBA39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81" y="457200"/>
            <a:ext cx="9766638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BF7E1-9FF6-4DCA-AFD6-B50DA20B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07" y="2548813"/>
            <a:ext cx="7445385" cy="1760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FB3AE-AB3E-45EF-88E5-AEABBBF91FB2}"/>
              </a:ext>
            </a:extLst>
          </p:cNvPr>
          <p:cNvSpPr txBox="1"/>
          <p:nvPr/>
        </p:nvSpPr>
        <p:spPr>
          <a:xfrm>
            <a:off x="3581400" y="16002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setState()</a:t>
            </a:r>
          </a:p>
        </p:txBody>
      </p:sp>
    </p:spTree>
    <p:extLst>
      <p:ext uri="{BB962C8B-B14F-4D97-AF65-F5344CB8AC3E}">
        <p14:creationId xmlns:p14="http://schemas.microsoft.com/office/powerpoint/2010/main" val="2666634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7250CF-5A9C-4355-BC13-DF9C54BDCD80}"/>
              </a:ext>
            </a:extLst>
          </p:cNvPr>
          <p:cNvSpPr txBox="1"/>
          <p:nvPr/>
        </p:nvSpPr>
        <p:spPr>
          <a:xfrm>
            <a:off x="1219200" y="1524000"/>
            <a:ext cx="9982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receive data from outside with props, whereas they can create and manage their own data with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Props are used to pass data, whereas state is for managing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props is read-only, and cannot be modified by a component that is receiving it from 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data can be modified by its own component, but is private (cannot be accessed from outside)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Props can only be passed from parent component to child (unidirectional 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state should happen with the setState ( )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A4249-F6B6-4868-A10A-8935D9A965E5}"/>
              </a:ext>
            </a:extLst>
          </p:cNvPr>
          <p:cNvSpPr txBox="1"/>
          <p:nvPr/>
        </p:nvSpPr>
        <p:spPr>
          <a:xfrm>
            <a:off x="1524000" y="457200"/>
            <a:ext cx="937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What are the differences between props and state?</a:t>
            </a:r>
          </a:p>
        </p:txBody>
      </p:sp>
    </p:spTree>
    <p:extLst>
      <p:ext uri="{BB962C8B-B14F-4D97-AF65-F5344CB8AC3E}">
        <p14:creationId xmlns:p14="http://schemas.microsoft.com/office/powerpoint/2010/main" val="3377376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3A634-EF6B-4019-B06C-5BE9E8CB1C4D}"/>
              </a:ext>
            </a:extLst>
          </p:cNvPr>
          <p:cNvSpPr txBox="1"/>
          <p:nvPr/>
        </p:nvSpPr>
        <p:spPr>
          <a:xfrm>
            <a:off x="4572000" y="26670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Lifting</a:t>
            </a:r>
            <a:r>
              <a:rPr lang="en-US" sz="2800" b="1" dirty="0"/>
              <a:t> State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357048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39A964-8C74-40E0-A4E7-3F920664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381000"/>
            <a:ext cx="51339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24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115F8F-FC49-44C2-9C46-C60201F7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304800"/>
            <a:ext cx="51339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8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FF562E-E26E-483B-A575-248DE2F4EF6B}"/>
              </a:ext>
            </a:extLst>
          </p:cNvPr>
          <p:cNvSpPr txBox="1"/>
          <p:nvPr/>
        </p:nvSpPr>
        <p:spPr>
          <a:xfrm>
            <a:off x="4572000" y="266700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Thank </a:t>
            </a:r>
            <a:r>
              <a:rPr lang="en-US" sz="3600" b="1" dirty="0"/>
              <a:t>You</a:t>
            </a:r>
            <a:r>
              <a:rPr lang="en-US" sz="3600" dirty="0">
                <a:solidFill>
                  <a:srgbClr val="0070C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082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85B81-E853-47CA-83FA-66000A013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2057400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4CE0C3-B407-49DB-95F2-A0B078D20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6" t="20151" r="1430" b="11212"/>
          <a:stretch/>
        </p:blipFill>
        <p:spPr>
          <a:xfrm>
            <a:off x="3429000" y="1447798"/>
            <a:ext cx="8416636" cy="35815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71F25D6-6091-4429-9845-8EEB700D7640}"/>
              </a:ext>
            </a:extLst>
          </p:cNvPr>
          <p:cNvSpPr txBox="1">
            <a:spLocks/>
          </p:cNvSpPr>
          <p:nvPr/>
        </p:nvSpPr>
        <p:spPr>
          <a:xfrm>
            <a:off x="190500" y="152400"/>
            <a:ext cx="5410200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What is React ?</a:t>
            </a:r>
          </a:p>
        </p:txBody>
      </p:sp>
    </p:spTree>
    <p:extLst>
      <p:ext uri="{BB962C8B-B14F-4D97-AF65-F5344CB8AC3E}">
        <p14:creationId xmlns:p14="http://schemas.microsoft.com/office/powerpoint/2010/main" val="253788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D68-CCB2-4ECC-9E42-8A8B66CC577F}"/>
              </a:ext>
            </a:extLst>
          </p:cNvPr>
          <p:cNvSpPr txBox="1">
            <a:spLocks/>
          </p:cNvSpPr>
          <p:nvPr/>
        </p:nvSpPr>
        <p:spPr>
          <a:xfrm>
            <a:off x="3505200" y="2839212"/>
            <a:ext cx="5105400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Framework vs Library</a:t>
            </a:r>
          </a:p>
        </p:txBody>
      </p:sp>
    </p:spTree>
    <p:extLst>
      <p:ext uri="{BB962C8B-B14F-4D97-AF65-F5344CB8AC3E}">
        <p14:creationId xmlns:p14="http://schemas.microsoft.com/office/powerpoint/2010/main" val="213886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2D7B07-C474-4336-8430-0DA19B4C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8229600" cy="4114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15792B-5C78-44F1-8DF0-342FCA8EFEFF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105400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Framework vs Library</a:t>
            </a:r>
          </a:p>
        </p:txBody>
      </p:sp>
    </p:spTree>
    <p:extLst>
      <p:ext uri="{BB962C8B-B14F-4D97-AF65-F5344CB8AC3E}">
        <p14:creationId xmlns:p14="http://schemas.microsoft.com/office/powerpoint/2010/main" val="318720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14294C-4E54-4581-B75F-DCEFEDEE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47800"/>
            <a:ext cx="5467598" cy="33489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F0BC5F-F78A-4660-B781-E5367A047D90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105400" cy="11795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Framework vs Library</a:t>
            </a:r>
          </a:p>
        </p:txBody>
      </p:sp>
    </p:spTree>
    <p:extLst>
      <p:ext uri="{BB962C8B-B14F-4D97-AF65-F5344CB8AC3E}">
        <p14:creationId xmlns:p14="http://schemas.microsoft.com/office/powerpoint/2010/main" val="3589788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">
  <a:themeElements>
    <a:clrScheme name="Main Template">
      <a:dk1>
        <a:sysClr val="windowText" lastClr="000000"/>
      </a:dk1>
      <a:lt1>
        <a:sysClr val="window" lastClr="FFFFFF"/>
      </a:lt1>
      <a:dk2>
        <a:srgbClr val="242424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</TotalTime>
  <Words>576</Words>
  <Application>Microsoft Office PowerPoint</Application>
  <PresentationFormat>Widescreen</PresentationFormat>
  <Paragraphs>106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Arial Black</vt:lpstr>
      <vt:lpstr>Calibri</vt:lpstr>
      <vt:lpstr>Century Gothic</vt:lpstr>
      <vt:lpstr>Wingdings 3</vt:lpstr>
      <vt:lpstr>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PROJECT MANAGEMENT SYSTEM</dc:title>
  <dc:creator>NEO</dc:creator>
  <cp:lastModifiedBy>Thisura Dinith</cp:lastModifiedBy>
  <cp:revision>942</cp:revision>
  <dcterms:created xsi:type="dcterms:W3CDTF">2021-02-27T19:19:15Z</dcterms:created>
  <dcterms:modified xsi:type="dcterms:W3CDTF">2021-12-11T16:49:28Z</dcterms:modified>
</cp:coreProperties>
</file>