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G34mEchFLZkmeahVUHo7XYNKK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0424b2b5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0424b2b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030e64b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030e64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Tableau Dataset_DIEM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260424b2b5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63" y="354425"/>
            <a:ext cx="11557675" cy="655320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60424b2b53_0_0"/>
          <p:cNvSpPr txBox="1"/>
          <p:nvPr/>
        </p:nvSpPr>
        <p:spPr>
          <a:xfrm>
            <a:off x="-68125" y="59225"/>
            <a:ext cx="86019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Câu 1: Thống kê số học sinh đậu/ rớt của mỗi trường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6030e64b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2375"/>
            <a:ext cx="9274475" cy="50352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6030e64bff_0_0"/>
          <p:cNvSpPr txBox="1"/>
          <p:nvPr/>
        </p:nvSpPr>
        <p:spPr>
          <a:xfrm>
            <a:off x="-16" y="92700"/>
            <a:ext cx="83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Câu 2: Hiển Thị Thông tin của học sinh đạt điểm cao nhất mỗi khối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26030e64bff_0_0"/>
          <p:cNvSpPr txBox="1"/>
          <p:nvPr/>
        </p:nvSpPr>
        <p:spPr>
          <a:xfrm>
            <a:off x="9274474" y="824725"/>
            <a:ext cx="2868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Khối 2,4,5 có học sinh đạt điểm cao nhất là  điểm số tối đa.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Học sinh cao điểm nhất các khối chỉ tập trung ở 2 trường Tiểu học Trần Văn Đang và Trương Quyền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" y="0"/>
            <a:ext cx="546623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6009116" y="2228671"/>
            <a:ext cx="526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học sinh đậu của Trường TH Lương Đình Của: 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học sinh đậu của Trường TH Thực hành ĐH SG: 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=&gt; Trường TH Lương Đình Của có số học sinh đậu cao hơn Trường TH Thực hành ĐH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691275" y="53150"/>
            <a:ext cx="603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Câu 3: So sánh số học sinh đậu của Trường TH Lương Đình Của và Trường TH Thực Hành ĐH Sài Gòn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2023-11-04T16:09:39Z</dcterms:created>
</cp:coreProperties>
</file>