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532" r:id="rId2"/>
    <p:sldId id="534" r:id="rId3"/>
    <p:sldId id="536" r:id="rId4"/>
    <p:sldId id="540" r:id="rId5"/>
    <p:sldId id="537" r:id="rId6"/>
    <p:sldId id="541" r:id="rId7"/>
    <p:sldId id="538" r:id="rId8"/>
    <p:sldId id="542" r:id="rId9"/>
    <p:sldId id="548" r:id="rId10"/>
    <p:sldId id="535" r:id="rId11"/>
    <p:sldId id="533" r:id="rId12"/>
    <p:sldId id="566" r:id="rId13"/>
    <p:sldId id="567" r:id="rId14"/>
    <p:sldId id="54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g/qR1gyGjsXcOgmhJSveCa0ooa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D19"/>
    <a:srgbClr val="F2BBBB"/>
    <a:srgbClr val="FFD9B6"/>
    <a:srgbClr val="00B050"/>
    <a:srgbClr val="52B152"/>
    <a:srgbClr val="800000"/>
    <a:srgbClr val="7B7B7B"/>
    <a:srgbClr val="99CCFF"/>
    <a:srgbClr val="92D050"/>
    <a:srgbClr val="FFA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83D0D5-022F-42D4-B972-0010EE81A49F}">
  <a:tblStyle styleId="{2483D0D5-022F-42D4-B972-0010EE81A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3447" autoAdjust="0"/>
  </p:normalViewPr>
  <p:slideViewPr>
    <p:cSldViewPr snapToGrid="0">
      <p:cViewPr varScale="1">
        <p:scale>
          <a:sx n="111" d="100"/>
          <a:sy n="111" d="100"/>
        </p:scale>
        <p:origin x="49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80" Type="http://schemas.openxmlformats.org/officeDocument/2006/relationships/tableStyles" Target="tableStyles.xml"/><Relationship Id="rId3" Type="http://schemas.openxmlformats.org/officeDocument/2006/relationships/slide" Target="slides/slide2.xml"/><Relationship Id="rId7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7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de-DE" dirty="0"/>
              <a:t>Hello everyone, my name is Leonard Traeger. </a:t>
            </a:r>
          </a:p>
          <a:p>
            <a:pPr marL="0" marR="0">
              <a:spcBef>
                <a:spcPts val="0"/>
              </a:spcBef>
              <a:spcAft>
                <a:spcPts val="0"/>
              </a:spcAft>
            </a:pPr>
            <a:endParaRPr lang="de-DE" dirty="0"/>
          </a:p>
          <a:p>
            <a:pPr marL="0" marR="0">
              <a:spcBef>
                <a:spcPts val="0"/>
              </a:spcBef>
              <a:spcAft>
                <a:spcPts val="0"/>
              </a:spcAft>
            </a:pPr>
            <a:r>
              <a:rPr lang="de-DE" dirty="0"/>
              <a:t>I am a PhD Candidate at University of Maryland in Baltimore County and I am presenting a new method for Data Integration pipelines called Scoping: towards streamlined entity collections for multi-sourced entity resolution with self-supervised agents.</a:t>
            </a:r>
          </a:p>
          <a:p>
            <a:pPr marL="0" marR="0">
              <a:spcBef>
                <a:spcPts val="0"/>
              </a:spcBef>
              <a:spcAft>
                <a:spcPts val="0"/>
              </a:spcAft>
            </a:pPr>
            <a:endParaRPr lang="de-DE" dirty="0"/>
          </a:p>
          <a:p>
            <a:pPr marL="0" marR="0">
              <a:spcBef>
                <a:spcPts val="0"/>
              </a:spcBef>
              <a:spcAft>
                <a:spcPts val="0"/>
              </a:spcAft>
            </a:pPr>
            <a:endParaRPr dirty="0"/>
          </a:p>
        </p:txBody>
      </p:sp>
      <p:sp>
        <p:nvSpPr>
          <p:cNvPr id="36" name="Google Shape;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189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ild mit Überschrift" type="picTx">
  <p:cSld name="PICTURE_WITH_CAPTION_TEXT">
    <p:spTree>
      <p:nvGrpSpPr>
        <p:cNvPr id="1" name="Shape 17"/>
        <p:cNvGrpSpPr/>
        <p:nvPr/>
      </p:nvGrpSpPr>
      <p:grpSpPr>
        <a:xfrm>
          <a:off x="0" y="0"/>
          <a:ext cx="0" cy="0"/>
          <a:chOff x="0" y="0"/>
          <a:chExt cx="0" cy="0"/>
        </a:xfrm>
      </p:grpSpPr>
      <p:sp>
        <p:nvSpPr>
          <p:cNvPr id="18" name="Google Shape;18;p6"/>
          <p:cNvSpPr>
            <a:spLocks noGrp="1"/>
          </p:cNvSpPr>
          <p:nvPr>
            <p:ph type="pic" idx="2"/>
          </p:nvPr>
        </p:nvSpPr>
        <p:spPr>
          <a:xfrm>
            <a:off x="0" y="-1"/>
            <a:ext cx="12188952" cy="4667942"/>
          </a:xfrm>
          <a:prstGeom prst="rect">
            <a:avLst/>
          </a:prstGeom>
          <a:solidFill>
            <a:schemeClr val="lt1"/>
          </a:solidFill>
          <a:ln>
            <a:noFill/>
          </a:ln>
        </p:spPr>
      </p:sp>
      <p:sp>
        <p:nvSpPr>
          <p:cNvPr id="19" name="Google Shape;19;p6"/>
          <p:cNvSpPr txBox="1">
            <a:spLocks noGrp="1"/>
          </p:cNvSpPr>
          <p:nvPr>
            <p:ph type="title"/>
          </p:nvPr>
        </p:nvSpPr>
        <p:spPr>
          <a:xfrm>
            <a:off x="719090" y="1944210"/>
            <a:ext cx="7667751" cy="2618912"/>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5000"/>
              <a:buFont typeface="Twentieth Century"/>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6"/>
          <p:cNvSpPr txBox="1">
            <a:spLocks noGrp="1"/>
          </p:cNvSpPr>
          <p:nvPr>
            <p:ph type="body" idx="1"/>
          </p:nvPr>
        </p:nvSpPr>
        <p:spPr>
          <a:xfrm>
            <a:off x="719090" y="4989786"/>
            <a:ext cx="2769834" cy="14630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20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dirty="0"/>
          </a:p>
        </p:txBody>
      </p:sp>
      <p:sp>
        <p:nvSpPr>
          <p:cNvPr id="22" name="Google Shape;22;p6"/>
          <p:cNvSpPr txBox="1">
            <a:spLocks noGrp="1"/>
          </p:cNvSpPr>
          <p:nvPr>
            <p:ph type="body" idx="3"/>
          </p:nvPr>
        </p:nvSpPr>
        <p:spPr>
          <a:xfrm>
            <a:off x="3586580" y="4989786"/>
            <a:ext cx="4546169" cy="14630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20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dirty="0"/>
          </a:p>
        </p:txBody>
      </p:sp>
      <p:cxnSp>
        <p:nvCxnSpPr>
          <p:cNvPr id="2" name="Google Shape;21;p35">
            <a:extLst>
              <a:ext uri="{FF2B5EF4-FFF2-40B4-BE49-F238E27FC236}">
                <a16:creationId xmlns:a16="http://schemas.microsoft.com/office/drawing/2014/main" id="{FB9D9D9E-19AE-2D54-5390-EB6C69F617EA}"/>
              </a:ext>
            </a:extLst>
          </p:cNvPr>
          <p:cNvCxnSpPr/>
          <p:nvPr userDrawn="1"/>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pic>
        <p:nvPicPr>
          <p:cNvPr id="3" name="Google Shape;22;p35" descr="Bildergebnis für th köln logo">
            <a:extLst>
              <a:ext uri="{FF2B5EF4-FFF2-40B4-BE49-F238E27FC236}">
                <a16:creationId xmlns:a16="http://schemas.microsoft.com/office/drawing/2014/main" id="{07070EB5-2BED-3D17-A46F-667EEC8C5837}"/>
              </a:ext>
            </a:extLst>
          </p:cNvPr>
          <p:cNvPicPr preferRelativeResize="0"/>
          <p:nvPr userDrawn="1"/>
        </p:nvPicPr>
        <p:blipFill rotWithShape="1">
          <a:blip r:embed="rId2">
            <a:alphaModFix/>
          </a:blip>
          <a:srcRect/>
          <a:stretch/>
        </p:blipFill>
        <p:spPr>
          <a:xfrm>
            <a:off x="8686112" y="5208843"/>
            <a:ext cx="1694774" cy="1000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024128" y="308544"/>
            <a:ext cx="9720072" cy="870012"/>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7"/>
          <p:cNvSpPr txBox="1">
            <a:spLocks noGrp="1"/>
          </p:cNvSpPr>
          <p:nvPr>
            <p:ph type="body" idx="1"/>
          </p:nvPr>
        </p:nvSpPr>
        <p:spPr>
          <a:xfrm>
            <a:off x="1024128" y="1228395"/>
            <a:ext cx="9720073" cy="50338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Clr>
                <a:schemeClr val="dk1"/>
              </a:buClr>
              <a:buSzPts val="1800"/>
              <a:buFont typeface="Arial"/>
              <a:buNone/>
              <a:defRPr sz="20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dirty="0"/>
          </a:p>
        </p:txBody>
      </p:sp>
      <p:sp>
        <p:nvSpPr>
          <p:cNvPr id="28" name="Google Shape;28;p7"/>
          <p:cNvSpPr txBox="1">
            <a:spLocks noGrp="1"/>
          </p:cNvSpPr>
          <p:nvPr>
            <p:ph type="sldNum" idx="12"/>
          </p:nvPr>
        </p:nvSpPr>
        <p:spPr>
          <a:xfrm>
            <a:off x="1024128" y="6436309"/>
            <a:ext cx="2154143" cy="308713"/>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 name="Google Shape;30;p36" descr="Bildergebnis für th köln logo">
            <a:extLst>
              <a:ext uri="{FF2B5EF4-FFF2-40B4-BE49-F238E27FC236}">
                <a16:creationId xmlns:a16="http://schemas.microsoft.com/office/drawing/2014/main" id="{86E7B450-9B5C-8ECE-6E06-D2F7DA89C250}"/>
              </a:ext>
            </a:extLst>
          </p:cNvPr>
          <p:cNvPicPr preferRelativeResize="0"/>
          <p:nvPr userDrawn="1"/>
        </p:nvPicPr>
        <p:blipFill rotWithShape="1">
          <a:blip r:embed="rId2">
            <a:alphaModFix/>
          </a:blip>
          <a:srcRect/>
          <a:stretch/>
        </p:blipFill>
        <p:spPr>
          <a:xfrm>
            <a:off x="10089027" y="6436309"/>
            <a:ext cx="655173" cy="386962"/>
          </a:xfrm>
          <a:prstGeom prst="rect">
            <a:avLst/>
          </a:prstGeom>
          <a:noFill/>
          <a:ln>
            <a:noFill/>
          </a:ln>
        </p:spPr>
      </p:pic>
      <p:grpSp>
        <p:nvGrpSpPr>
          <p:cNvPr id="3" name="Google Shape;31;p36">
            <a:extLst>
              <a:ext uri="{FF2B5EF4-FFF2-40B4-BE49-F238E27FC236}">
                <a16:creationId xmlns:a16="http://schemas.microsoft.com/office/drawing/2014/main" id="{53A14176-F3E5-B184-EF98-AAE42DA3DBC5}"/>
              </a:ext>
            </a:extLst>
          </p:cNvPr>
          <p:cNvGrpSpPr/>
          <p:nvPr userDrawn="1"/>
        </p:nvGrpSpPr>
        <p:grpSpPr>
          <a:xfrm>
            <a:off x="1024128" y="6350641"/>
            <a:ext cx="9720072" cy="45719"/>
            <a:chOff x="0" y="0"/>
            <a:chExt cx="6633210" cy="36000"/>
          </a:xfrm>
        </p:grpSpPr>
        <p:sp>
          <p:nvSpPr>
            <p:cNvPr id="4" name="Google Shape;32;p36">
              <a:extLst>
                <a:ext uri="{FF2B5EF4-FFF2-40B4-BE49-F238E27FC236}">
                  <a16:creationId xmlns:a16="http://schemas.microsoft.com/office/drawing/2014/main" id="{33C91323-D5CC-651B-2997-220FD79B1465}"/>
                </a:ext>
              </a:extLst>
            </p:cNvPr>
            <p:cNvSpPr/>
            <p:nvPr/>
          </p:nvSpPr>
          <p:spPr>
            <a:xfrm>
              <a:off x="0" y="0"/>
              <a:ext cx="2214000" cy="36000"/>
            </a:xfrm>
            <a:prstGeom prst="rect">
              <a:avLst/>
            </a:prstGeom>
            <a:solidFill>
              <a:srgbClr val="C60C0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33;p36">
              <a:extLst>
                <a:ext uri="{FF2B5EF4-FFF2-40B4-BE49-F238E27FC236}">
                  <a16:creationId xmlns:a16="http://schemas.microsoft.com/office/drawing/2014/main" id="{BA261889-7BB1-38C1-3A13-FEBA57B93ADA}"/>
                </a:ext>
              </a:extLst>
            </p:cNvPr>
            <p:cNvSpPr/>
            <p:nvPr/>
          </p:nvSpPr>
          <p:spPr>
            <a:xfrm>
              <a:off x="2209800" y="0"/>
              <a:ext cx="2213610" cy="35560"/>
            </a:xfrm>
            <a:prstGeom prst="rect">
              <a:avLst/>
            </a:prstGeom>
            <a:solidFill>
              <a:srgbClr val="EA5B0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 name="Google Shape;34;p36">
              <a:extLst>
                <a:ext uri="{FF2B5EF4-FFF2-40B4-BE49-F238E27FC236}">
                  <a16:creationId xmlns:a16="http://schemas.microsoft.com/office/drawing/2014/main" id="{F812DCAC-3C16-A78D-ACB1-97786FC1EC0D}"/>
                </a:ext>
              </a:extLst>
            </p:cNvPr>
            <p:cNvSpPr/>
            <p:nvPr/>
          </p:nvSpPr>
          <p:spPr>
            <a:xfrm>
              <a:off x="4419600" y="0"/>
              <a:ext cx="2213610" cy="35560"/>
            </a:xfrm>
            <a:prstGeom prst="rect">
              <a:avLst/>
            </a:prstGeom>
            <a:solidFill>
              <a:srgbClr val="B625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024128" y="291486"/>
            <a:ext cx="9720072" cy="914400"/>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5"/>
          <p:cNvSpPr txBox="1">
            <a:spLocks noGrp="1"/>
          </p:cNvSpPr>
          <p:nvPr>
            <p:ph type="body" idx="1"/>
          </p:nvPr>
        </p:nvSpPr>
        <p:spPr>
          <a:xfrm>
            <a:off x="1024128" y="1268083"/>
            <a:ext cx="9720073" cy="5041277"/>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dk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2" name="Google Shape;12;p5"/>
          <p:cNvSpPr txBox="1">
            <a:spLocks noGrp="1"/>
          </p:cNvSpPr>
          <p:nvPr>
            <p:ph type="dt" idx="10"/>
          </p:nvPr>
        </p:nvSpPr>
        <p:spPr>
          <a:xfrm>
            <a:off x="1024129" y="6470704"/>
            <a:ext cx="1555169"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3" name="Google Shape;13;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5"/>
          <p:cNvCxnSpPr/>
          <p:nvPr/>
        </p:nvCxnSpPr>
        <p:spPr>
          <a:xfrm rot="10800000">
            <a:off x="770626" y="291485"/>
            <a:ext cx="0" cy="914400"/>
          </a:xfrm>
          <a:prstGeom prst="straightConnector1">
            <a:avLst/>
          </a:prstGeom>
          <a:noFill/>
          <a:ln w="19050" cap="flat" cmpd="sng">
            <a:solidFill>
              <a:schemeClr val="accent1"/>
            </a:solidFill>
            <a:prstDash val="solid"/>
            <a:round/>
            <a:headEnd type="none" w="sm" len="sm"/>
            <a:tailEnd type="none" w="sm" len="sm"/>
          </a:ln>
        </p:spPr>
      </p:cxnSp>
      <p:sp>
        <p:nvSpPr>
          <p:cNvPr id="16" name="Google Shape;16;p5"/>
          <p:cNvSpPr txBox="1"/>
          <p:nvPr/>
        </p:nvSpPr>
        <p:spPr>
          <a:xfrm>
            <a:off x="2672240" y="6470704"/>
            <a:ext cx="8071960" cy="2743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000" b="0" i="0" u="none" strike="noStrike" cap="none" noProof="0" dirty="0">
                <a:solidFill>
                  <a:srgbClr val="000000"/>
                </a:solidFill>
                <a:latin typeface="Twentieth Century"/>
                <a:ea typeface="Twentieth Century"/>
                <a:cs typeface="Twentieth Century"/>
                <a:sym typeface="Twentieth Century"/>
              </a:rPr>
              <a:t>Praxisphase</a:t>
            </a:r>
            <a:r>
              <a:rPr lang="en-US" sz="1000" b="0" i="0" u="none" strike="noStrike" cap="none" dirty="0">
                <a:solidFill>
                  <a:srgbClr val="000000"/>
                </a:solidFill>
                <a:latin typeface="Twentieth Century"/>
                <a:ea typeface="Twentieth Century"/>
                <a:cs typeface="Twentieth Century"/>
                <a:sym typeface="Twentieth Century"/>
              </a:rPr>
              <a:t> am ICCT</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8890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hyperlink" Target="https://observablehq.com/@d3/force-directed-graph/2" TargetMode="External"/><Relationship Id="rId7" Type="http://schemas.openxmlformats.org/officeDocument/2006/relationships/hyperlink" Target="https://github.com/leotraeg/Inteplato"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pages.github.com/" TargetMode="External"/><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hyperlink" Target="https://observablehq.com/@d3/force-directed-graph/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11" name="Picture Placeholder 10" descr="A building with trees around it&#10;&#10;AI-generated content may be incorrect.">
            <a:extLst>
              <a:ext uri="{FF2B5EF4-FFF2-40B4-BE49-F238E27FC236}">
                <a16:creationId xmlns:a16="http://schemas.microsoft.com/office/drawing/2014/main" id="{8E476DDB-977F-8652-B2B4-7B00F798CC06}"/>
              </a:ext>
            </a:extLst>
          </p:cNvPr>
          <p:cNvPicPr>
            <a:picLocks noGrp="1" noChangeAspect="1"/>
          </p:cNvPicPr>
          <p:nvPr>
            <p:ph type="pic" idx="2"/>
          </p:nvPr>
        </p:nvPicPr>
        <p:blipFill>
          <a:blip r:embed="rId3">
            <a:alphaModFix amt="20000"/>
          </a:blip>
          <a:srcRect t="15900" b="15900"/>
          <a:stretch>
            <a:fillRect/>
          </a:stretch>
        </p:blipFill>
        <p:spPr/>
      </p:pic>
      <p:sp>
        <p:nvSpPr>
          <p:cNvPr id="39" name="Google Shape;39;p1"/>
          <p:cNvSpPr txBox="1">
            <a:spLocks noGrp="1"/>
          </p:cNvSpPr>
          <p:nvPr>
            <p:ph type="title"/>
          </p:nvPr>
        </p:nvSpPr>
        <p:spPr>
          <a:xfrm>
            <a:off x="261258" y="1026543"/>
            <a:ext cx="11570186" cy="3389342"/>
          </a:xfrm>
          <a:prstGeom prst="rect">
            <a:avLst/>
          </a:prstGeom>
          <a:noFill/>
          <a:ln>
            <a:noFill/>
          </a:ln>
        </p:spPr>
        <p:txBody>
          <a:bodyPr spcFirstLastPara="1" wrap="square" lIns="91425" tIns="45700" rIns="91425" bIns="45700" anchor="t" anchorCtr="0">
            <a:normAutofit fontScale="90000"/>
          </a:bodyPr>
          <a:lstStyle/>
          <a:p>
            <a:pPr lvl="0" algn="ctr"/>
            <a:r>
              <a:rPr lang="en-US" i="1" dirty="0">
                <a:solidFill>
                  <a:schemeClr val="tx1"/>
                </a:solidFill>
              </a:rPr>
              <a:t>Data-Integration Web-Tool</a:t>
            </a:r>
            <a:br>
              <a:rPr lang="en-US" dirty="0">
                <a:solidFill>
                  <a:schemeClr val="tx1"/>
                </a:solidFill>
              </a:rPr>
            </a:br>
            <a:br>
              <a:rPr lang="en-US" dirty="0">
                <a:solidFill>
                  <a:schemeClr val="tx1"/>
                </a:solidFill>
              </a:rPr>
            </a:br>
            <a:r>
              <a:rPr lang="de-DE" noProof="0" dirty="0">
                <a:solidFill>
                  <a:schemeClr val="tx1"/>
                </a:solidFill>
              </a:rPr>
              <a:t>Praxisphase at</a:t>
            </a:r>
            <a:br>
              <a:rPr lang="de-DE" noProof="0" dirty="0">
                <a:solidFill>
                  <a:schemeClr val="tx1"/>
                </a:solidFill>
              </a:rPr>
            </a:br>
            <a:r>
              <a:rPr lang="en-US" dirty="0">
                <a:solidFill>
                  <a:schemeClr val="tx1"/>
                </a:solidFill>
              </a:rPr>
              <a:t>Institute of Computer and Communication Technology (ICCT): Big Data Analytics</a:t>
            </a:r>
            <a:br>
              <a:rPr lang="en-US" dirty="0">
                <a:solidFill>
                  <a:schemeClr val="tx1"/>
                </a:solidFill>
              </a:rPr>
            </a:br>
            <a:br>
              <a:rPr lang="en-US" b="1" dirty="0">
                <a:solidFill>
                  <a:schemeClr val="tx1"/>
                </a:solidFill>
              </a:rPr>
            </a:br>
            <a:br>
              <a:rPr lang="en-US" b="1" dirty="0">
                <a:solidFill>
                  <a:schemeClr val="tx1"/>
                </a:solidFill>
              </a:rPr>
            </a:br>
            <a:endParaRPr lang="de-DE" b="1" dirty="0">
              <a:solidFill>
                <a:schemeClr val="tx1"/>
              </a:solidFill>
            </a:endParaRPr>
          </a:p>
        </p:txBody>
      </p:sp>
      <p:sp>
        <p:nvSpPr>
          <p:cNvPr id="2" name="Google Shape;42;p1">
            <a:extLst>
              <a:ext uri="{FF2B5EF4-FFF2-40B4-BE49-F238E27FC236}">
                <a16:creationId xmlns:a16="http://schemas.microsoft.com/office/drawing/2014/main" id="{C0DC6BE5-C3FF-D219-DFBC-7CF91EFCF4E4}"/>
              </a:ext>
            </a:extLst>
          </p:cNvPr>
          <p:cNvSpPr txBox="1">
            <a:spLocks noGrp="1"/>
          </p:cNvSpPr>
          <p:nvPr>
            <p:ph type="body" idx="1"/>
          </p:nvPr>
        </p:nvSpPr>
        <p:spPr>
          <a:xfrm>
            <a:off x="485799" y="4907280"/>
            <a:ext cx="7569139" cy="1950720"/>
          </a:xfrm>
          <a:prstGeom prst="rect">
            <a:avLst/>
          </a:prstGeom>
          <a:noFill/>
          <a:ln>
            <a:noFill/>
          </a:ln>
        </p:spPr>
        <p:txBody>
          <a:bodyPr spcFirstLastPara="1" wrap="square" lIns="91425" tIns="45700" rIns="91425" bIns="45700" anchor="t" anchorCtr="0">
            <a:normAutofit/>
          </a:bodyPr>
          <a:lstStyle/>
          <a:p>
            <a:pPr marL="0" indent="0">
              <a:lnSpc>
                <a:spcPct val="80000"/>
              </a:lnSpc>
              <a:buSzPts val="2000"/>
            </a:pPr>
            <a:endParaRPr lang="de-DE" sz="2000" dirty="0"/>
          </a:p>
          <a:p>
            <a:pPr marL="0" indent="0">
              <a:lnSpc>
                <a:spcPct val="80000"/>
              </a:lnSpc>
              <a:buSzPts val="2000"/>
            </a:pPr>
            <a:r>
              <a:rPr lang="de-DE" sz="2000" dirty="0"/>
              <a:t>Leonard Traeger </a:t>
            </a:r>
            <a:r>
              <a:rPr lang="de-DE" sz="2000" i="1" dirty="0"/>
              <a:t>&lt;leonard.traeger@th-koeln.de&gt;</a:t>
            </a:r>
            <a:endParaRPr lang="de-DE" sz="2000" dirty="0"/>
          </a:p>
          <a:p>
            <a:pPr marL="0" lvl="0" indent="0" algn="l" rtl="0">
              <a:lnSpc>
                <a:spcPct val="80000"/>
              </a:lnSpc>
              <a:spcBef>
                <a:spcPts val="0"/>
              </a:spcBef>
              <a:spcAft>
                <a:spcPts val="0"/>
              </a:spcAft>
              <a:buSzPts val="2000"/>
              <a:buNone/>
            </a:pPr>
            <a:r>
              <a:rPr lang="de-DE" sz="2000" dirty="0"/>
              <a:t>Ph.D. Candidate in Information Systems</a:t>
            </a:r>
          </a:p>
          <a:p>
            <a:pPr marL="0" lvl="0" indent="0" algn="l" rtl="0">
              <a:lnSpc>
                <a:spcPct val="80000"/>
              </a:lnSpc>
              <a:spcBef>
                <a:spcPts val="0"/>
              </a:spcBef>
              <a:spcAft>
                <a:spcPts val="0"/>
              </a:spcAft>
              <a:buSzPts val="2000"/>
              <a:buNone/>
            </a:pPr>
            <a:endParaRPr lang="de-DE" sz="2000" dirty="0"/>
          </a:p>
          <a:p>
            <a:pPr marL="0" indent="0">
              <a:buClr>
                <a:srgbClr val="000000"/>
              </a:buClr>
              <a:buSzPts val="1400"/>
            </a:pPr>
            <a:r>
              <a:rPr lang="de-DE" sz="2000" dirty="0">
                <a:solidFill>
                  <a:srgbClr val="000000"/>
                </a:solidFill>
              </a:rPr>
              <a:t>Prof. Dr. Andreas Behrend </a:t>
            </a:r>
            <a:r>
              <a:rPr lang="de-DE" sz="2000" i="1" dirty="0">
                <a:solidFill>
                  <a:srgbClr val="000000"/>
                </a:solidFill>
              </a:rPr>
              <a:t>&lt;andreas.behrend@th-koeln.de&gt;</a:t>
            </a:r>
          </a:p>
        </p:txBody>
      </p:sp>
    </p:spTree>
    <p:extLst>
      <p:ext uri="{BB962C8B-B14F-4D97-AF65-F5344CB8AC3E}">
        <p14:creationId xmlns:p14="http://schemas.microsoft.com/office/powerpoint/2010/main" val="68787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6C4E-1086-EEA3-B60B-814F5D5E728A}"/>
              </a:ext>
            </a:extLst>
          </p:cNvPr>
          <p:cNvSpPr>
            <a:spLocks noGrp="1"/>
          </p:cNvSpPr>
          <p:nvPr>
            <p:ph type="title"/>
          </p:nvPr>
        </p:nvSpPr>
        <p:spPr/>
        <p:txBody>
          <a:bodyPr/>
          <a:lstStyle/>
          <a:p>
            <a:r>
              <a:rPr lang="de-DE" dirty="0"/>
              <a:t>Planung</a:t>
            </a:r>
          </a:p>
        </p:txBody>
      </p:sp>
      <p:sp>
        <p:nvSpPr>
          <p:cNvPr id="3" name="Text Placeholder 2">
            <a:extLst>
              <a:ext uri="{FF2B5EF4-FFF2-40B4-BE49-F238E27FC236}">
                <a16:creationId xmlns:a16="http://schemas.microsoft.com/office/drawing/2014/main" id="{26F77A00-20AE-8F26-B343-8DAEAF7A0126}"/>
              </a:ext>
            </a:extLst>
          </p:cNvPr>
          <p:cNvSpPr>
            <a:spLocks noGrp="1"/>
          </p:cNvSpPr>
          <p:nvPr>
            <p:ph type="body" idx="1"/>
          </p:nvPr>
        </p:nvSpPr>
        <p:spPr/>
        <p:txBody>
          <a:bodyPr/>
          <a:lstStyle/>
          <a:p>
            <a:r>
              <a:rPr lang="de-DE" dirty="0"/>
              <a:t>Selbstständige Planung und Erarbeitung eines Projekts </a:t>
            </a:r>
          </a:p>
          <a:p>
            <a:r>
              <a:rPr lang="de-DE" dirty="0"/>
              <a:t>Dauer: 3 Monate je 40 Stunden (VZÄ)</a:t>
            </a:r>
          </a:p>
          <a:p>
            <a:endParaRPr lang="de-DE" dirty="0"/>
          </a:p>
          <a:p>
            <a:endParaRPr lang="de-DE" dirty="0"/>
          </a:p>
          <a:p>
            <a:endParaRPr lang="de-DE" dirty="0"/>
          </a:p>
          <a:p>
            <a:endParaRPr lang="de-DE" dirty="0"/>
          </a:p>
          <a:p>
            <a:endParaRPr lang="de-DE" dirty="0"/>
          </a:p>
        </p:txBody>
      </p:sp>
      <p:sp>
        <p:nvSpPr>
          <p:cNvPr id="4" name="Slide Number Placeholder 3">
            <a:extLst>
              <a:ext uri="{FF2B5EF4-FFF2-40B4-BE49-F238E27FC236}">
                <a16:creationId xmlns:a16="http://schemas.microsoft.com/office/drawing/2014/main" id="{870A3FFB-1148-CB29-3855-FFFE2F72DA10}"/>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10</a:t>
            </a:fld>
            <a:endParaRPr/>
          </a:p>
        </p:txBody>
      </p:sp>
      <p:pic>
        <p:nvPicPr>
          <p:cNvPr id="2050" name="Picture 2" descr="Studienverlauf  Technische Informatik (Bachelor)">
            <a:extLst>
              <a:ext uri="{FF2B5EF4-FFF2-40B4-BE49-F238E27FC236}">
                <a16:creationId xmlns:a16="http://schemas.microsoft.com/office/drawing/2014/main" id="{36405A04-2339-5EAA-EE5F-5A3D4884A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869" y="0"/>
            <a:ext cx="4456131" cy="2510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34A708-D425-E8EB-F382-A117CE37CA3A}"/>
              </a:ext>
            </a:extLst>
          </p:cNvPr>
          <p:cNvPicPr>
            <a:picLocks noChangeAspect="1"/>
          </p:cNvPicPr>
          <p:nvPr/>
        </p:nvPicPr>
        <p:blipFill>
          <a:blip r:embed="rId3"/>
          <a:stretch>
            <a:fillRect/>
          </a:stretch>
        </p:blipFill>
        <p:spPr>
          <a:xfrm>
            <a:off x="740435" y="3248552"/>
            <a:ext cx="2610214" cy="2724530"/>
          </a:xfrm>
          <a:prstGeom prst="rect">
            <a:avLst/>
          </a:prstGeom>
        </p:spPr>
      </p:pic>
      <p:pic>
        <p:nvPicPr>
          <p:cNvPr id="8" name="Picture 7">
            <a:extLst>
              <a:ext uri="{FF2B5EF4-FFF2-40B4-BE49-F238E27FC236}">
                <a16:creationId xmlns:a16="http://schemas.microsoft.com/office/drawing/2014/main" id="{E0AC4C77-D003-0C57-50CA-E7C5335D3126}"/>
              </a:ext>
            </a:extLst>
          </p:cNvPr>
          <p:cNvPicPr>
            <a:picLocks noChangeAspect="1"/>
          </p:cNvPicPr>
          <p:nvPr/>
        </p:nvPicPr>
        <p:blipFill>
          <a:blip r:embed="rId4"/>
          <a:stretch>
            <a:fillRect/>
          </a:stretch>
        </p:blipFill>
        <p:spPr>
          <a:xfrm>
            <a:off x="3493341" y="3286657"/>
            <a:ext cx="2514951" cy="2648320"/>
          </a:xfrm>
          <a:prstGeom prst="rect">
            <a:avLst/>
          </a:prstGeom>
        </p:spPr>
      </p:pic>
      <p:pic>
        <p:nvPicPr>
          <p:cNvPr id="10" name="Picture 9">
            <a:extLst>
              <a:ext uri="{FF2B5EF4-FFF2-40B4-BE49-F238E27FC236}">
                <a16:creationId xmlns:a16="http://schemas.microsoft.com/office/drawing/2014/main" id="{EE3C5C68-EFDF-7FA6-1ED1-121645D86732}"/>
              </a:ext>
            </a:extLst>
          </p:cNvPr>
          <p:cNvPicPr>
            <a:picLocks noChangeAspect="1"/>
          </p:cNvPicPr>
          <p:nvPr/>
        </p:nvPicPr>
        <p:blipFill>
          <a:blip r:embed="rId5"/>
          <a:stretch>
            <a:fillRect/>
          </a:stretch>
        </p:blipFill>
        <p:spPr>
          <a:xfrm>
            <a:off x="6096000" y="3281894"/>
            <a:ext cx="2514951" cy="2657846"/>
          </a:xfrm>
          <a:prstGeom prst="rect">
            <a:avLst/>
          </a:prstGeom>
        </p:spPr>
      </p:pic>
      <p:pic>
        <p:nvPicPr>
          <p:cNvPr id="12" name="Picture 11">
            <a:extLst>
              <a:ext uri="{FF2B5EF4-FFF2-40B4-BE49-F238E27FC236}">
                <a16:creationId xmlns:a16="http://schemas.microsoft.com/office/drawing/2014/main" id="{D78500EC-0350-A844-E6D4-6CFC2F178A54}"/>
              </a:ext>
            </a:extLst>
          </p:cNvPr>
          <p:cNvPicPr>
            <a:picLocks noChangeAspect="1"/>
          </p:cNvPicPr>
          <p:nvPr/>
        </p:nvPicPr>
        <p:blipFill>
          <a:blip r:embed="rId6"/>
          <a:stretch>
            <a:fillRect/>
          </a:stretch>
        </p:blipFill>
        <p:spPr>
          <a:xfrm>
            <a:off x="8698659" y="3248552"/>
            <a:ext cx="2553056" cy="2676899"/>
          </a:xfrm>
          <a:prstGeom prst="rect">
            <a:avLst/>
          </a:prstGeom>
        </p:spPr>
      </p:pic>
      <p:sp>
        <p:nvSpPr>
          <p:cNvPr id="13" name="Rectangle 12">
            <a:extLst>
              <a:ext uri="{FF2B5EF4-FFF2-40B4-BE49-F238E27FC236}">
                <a16:creationId xmlns:a16="http://schemas.microsoft.com/office/drawing/2014/main" id="{D4D1BA12-1E0E-A19B-9A1F-846AC063D4B0}"/>
              </a:ext>
            </a:extLst>
          </p:cNvPr>
          <p:cNvSpPr/>
          <p:nvPr/>
        </p:nvSpPr>
        <p:spPr>
          <a:xfrm>
            <a:off x="6469811" y="4287329"/>
            <a:ext cx="301925"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14">
            <a:extLst>
              <a:ext uri="{FF2B5EF4-FFF2-40B4-BE49-F238E27FC236}">
                <a16:creationId xmlns:a16="http://schemas.microsoft.com/office/drawing/2014/main" id="{7D966B11-6596-2F83-44BB-CB7D3CD76B52}"/>
              </a:ext>
            </a:extLst>
          </p:cNvPr>
          <p:cNvSpPr/>
          <p:nvPr/>
        </p:nvSpPr>
        <p:spPr>
          <a:xfrm>
            <a:off x="1512983" y="4645963"/>
            <a:ext cx="301926"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Box 16">
            <a:extLst>
              <a:ext uri="{FF2B5EF4-FFF2-40B4-BE49-F238E27FC236}">
                <a16:creationId xmlns:a16="http://schemas.microsoft.com/office/drawing/2014/main" id="{11EE3FAC-E13B-05C0-7324-A86B6EAE512B}"/>
              </a:ext>
            </a:extLst>
          </p:cNvPr>
          <p:cNvSpPr txBox="1"/>
          <p:nvPr/>
        </p:nvSpPr>
        <p:spPr>
          <a:xfrm>
            <a:off x="931288" y="6014752"/>
            <a:ext cx="1503703" cy="307777"/>
          </a:xfrm>
          <a:prstGeom prst="rect">
            <a:avLst/>
          </a:prstGeom>
          <a:noFill/>
        </p:spPr>
        <p:txBody>
          <a:bodyPr wrap="square">
            <a:spAutoFit/>
          </a:bodyPr>
          <a:lstStyle/>
          <a:p>
            <a:r>
              <a:rPr lang="de-DE" dirty="0"/>
              <a:t>Treffen im Labor</a:t>
            </a:r>
          </a:p>
        </p:txBody>
      </p:sp>
      <p:sp>
        <p:nvSpPr>
          <p:cNvPr id="22" name="TextBox 21">
            <a:extLst>
              <a:ext uri="{FF2B5EF4-FFF2-40B4-BE49-F238E27FC236}">
                <a16:creationId xmlns:a16="http://schemas.microsoft.com/office/drawing/2014/main" id="{D9EEFD07-163E-BFA9-8A69-FD73CE376445}"/>
              </a:ext>
            </a:extLst>
          </p:cNvPr>
          <p:cNvSpPr txBox="1"/>
          <p:nvPr/>
        </p:nvSpPr>
        <p:spPr>
          <a:xfrm>
            <a:off x="6259902" y="6004277"/>
            <a:ext cx="1747615" cy="307777"/>
          </a:xfrm>
          <a:prstGeom prst="rect">
            <a:avLst/>
          </a:prstGeom>
          <a:noFill/>
        </p:spPr>
        <p:txBody>
          <a:bodyPr wrap="square">
            <a:spAutoFit/>
          </a:bodyPr>
          <a:lstStyle/>
          <a:p>
            <a:r>
              <a:rPr lang="de-DE" dirty="0"/>
              <a:t>HILDA Meilenstein</a:t>
            </a:r>
          </a:p>
        </p:txBody>
      </p:sp>
      <p:cxnSp>
        <p:nvCxnSpPr>
          <p:cNvPr id="23" name="Straight Connector 22">
            <a:extLst>
              <a:ext uri="{FF2B5EF4-FFF2-40B4-BE49-F238E27FC236}">
                <a16:creationId xmlns:a16="http://schemas.microsoft.com/office/drawing/2014/main" id="{C6FD9C7C-1F10-AE36-678A-C075F05F68FA}"/>
              </a:ext>
            </a:extLst>
          </p:cNvPr>
          <p:cNvCxnSpPr>
            <a:cxnSpLocks/>
            <a:stCxn id="13" idx="2"/>
            <a:endCxn id="22" idx="0"/>
          </p:cNvCxnSpPr>
          <p:nvPr/>
        </p:nvCxnSpPr>
        <p:spPr>
          <a:xfrm>
            <a:off x="6620774" y="4597880"/>
            <a:ext cx="512936" cy="1406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D4A40F8-9627-CED8-E72F-658FCCDAA24D}"/>
              </a:ext>
            </a:extLst>
          </p:cNvPr>
          <p:cNvSpPr/>
          <p:nvPr/>
        </p:nvSpPr>
        <p:spPr>
          <a:xfrm>
            <a:off x="1494532" y="4677158"/>
            <a:ext cx="301925" cy="310551"/>
          </a:xfrm>
          <a:prstGeom prst="rect">
            <a:avLst/>
          </a:prstGeom>
          <a:noFill/>
          <a:ln>
            <a:solidFill>
              <a:srgbClr val="3D5D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a:extLst>
              <a:ext uri="{FF2B5EF4-FFF2-40B4-BE49-F238E27FC236}">
                <a16:creationId xmlns:a16="http://schemas.microsoft.com/office/drawing/2014/main" id="{0613D17F-2390-B0F9-2BFF-A2A41D6EB0E3}"/>
              </a:ext>
            </a:extLst>
          </p:cNvPr>
          <p:cNvSpPr/>
          <p:nvPr/>
        </p:nvSpPr>
        <p:spPr>
          <a:xfrm>
            <a:off x="1825930" y="5659076"/>
            <a:ext cx="294736" cy="31055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a:extLst>
              <a:ext uri="{FF2B5EF4-FFF2-40B4-BE49-F238E27FC236}">
                <a16:creationId xmlns:a16="http://schemas.microsoft.com/office/drawing/2014/main" id="{8AE2EADC-406C-4A2D-0A91-A1B27EAD3121}"/>
              </a:ext>
            </a:extLst>
          </p:cNvPr>
          <p:cNvSpPr/>
          <p:nvPr/>
        </p:nvSpPr>
        <p:spPr>
          <a:xfrm>
            <a:off x="10344393" y="4270912"/>
            <a:ext cx="301926"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37A33A27-6071-0EFB-2112-C9D218CFDD67}"/>
              </a:ext>
            </a:extLst>
          </p:cNvPr>
          <p:cNvSpPr/>
          <p:nvPr/>
        </p:nvSpPr>
        <p:spPr>
          <a:xfrm>
            <a:off x="10325942" y="4293481"/>
            <a:ext cx="301925" cy="310551"/>
          </a:xfrm>
          <a:prstGeom prst="rect">
            <a:avLst/>
          </a:prstGeom>
          <a:noFill/>
          <a:ln>
            <a:solidFill>
              <a:srgbClr val="3D5D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a:extLst>
              <a:ext uri="{FF2B5EF4-FFF2-40B4-BE49-F238E27FC236}">
                <a16:creationId xmlns:a16="http://schemas.microsoft.com/office/drawing/2014/main" id="{C6DE6EBC-6C25-53FC-1153-8EE2936CD609}"/>
              </a:ext>
            </a:extLst>
          </p:cNvPr>
          <p:cNvSpPr/>
          <p:nvPr/>
        </p:nvSpPr>
        <p:spPr>
          <a:xfrm>
            <a:off x="4793946" y="4287329"/>
            <a:ext cx="294736" cy="310551"/>
          </a:xfrm>
          <a:prstGeom prst="rect">
            <a:avLst/>
          </a:prstGeom>
          <a:no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CDBD557C-EEB0-D4B2-E82F-B2E297DC8777}"/>
              </a:ext>
            </a:extLst>
          </p:cNvPr>
          <p:cNvSpPr txBox="1"/>
          <p:nvPr/>
        </p:nvSpPr>
        <p:spPr>
          <a:xfrm>
            <a:off x="1370415" y="4405028"/>
            <a:ext cx="587061" cy="307777"/>
          </a:xfrm>
          <a:prstGeom prst="rect">
            <a:avLst/>
          </a:prstGeom>
          <a:noFill/>
        </p:spPr>
        <p:txBody>
          <a:bodyPr wrap="square">
            <a:spAutoFit/>
          </a:bodyPr>
          <a:lstStyle/>
          <a:p>
            <a:r>
              <a:rPr lang="de-DE" dirty="0"/>
              <a:t>Start</a:t>
            </a:r>
          </a:p>
        </p:txBody>
      </p:sp>
      <p:sp>
        <p:nvSpPr>
          <p:cNvPr id="19" name="TextBox 18">
            <a:extLst>
              <a:ext uri="{FF2B5EF4-FFF2-40B4-BE49-F238E27FC236}">
                <a16:creationId xmlns:a16="http://schemas.microsoft.com/office/drawing/2014/main" id="{56DD6C07-E243-F871-54E8-C6A38AC347CF}"/>
              </a:ext>
            </a:extLst>
          </p:cNvPr>
          <p:cNvSpPr txBox="1"/>
          <p:nvPr/>
        </p:nvSpPr>
        <p:spPr>
          <a:xfrm>
            <a:off x="10178854" y="4513926"/>
            <a:ext cx="685899" cy="307777"/>
          </a:xfrm>
          <a:prstGeom prst="rect">
            <a:avLst/>
          </a:prstGeom>
          <a:noFill/>
        </p:spPr>
        <p:txBody>
          <a:bodyPr wrap="square">
            <a:spAutoFit/>
          </a:bodyPr>
          <a:lstStyle/>
          <a:p>
            <a:r>
              <a:rPr lang="de-DE" dirty="0"/>
              <a:t>Ende</a:t>
            </a:r>
          </a:p>
        </p:txBody>
      </p:sp>
      <p:sp>
        <p:nvSpPr>
          <p:cNvPr id="20" name="Rectangle 19">
            <a:extLst>
              <a:ext uri="{FF2B5EF4-FFF2-40B4-BE49-F238E27FC236}">
                <a16:creationId xmlns:a16="http://schemas.microsoft.com/office/drawing/2014/main" id="{22AEAAF3-B483-B2D6-CE9F-7DE708899436}"/>
              </a:ext>
            </a:extLst>
          </p:cNvPr>
          <p:cNvSpPr/>
          <p:nvPr/>
        </p:nvSpPr>
        <p:spPr>
          <a:xfrm>
            <a:off x="903576" y="6001503"/>
            <a:ext cx="1503703" cy="31055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Box 20">
            <a:extLst>
              <a:ext uri="{FF2B5EF4-FFF2-40B4-BE49-F238E27FC236}">
                <a16:creationId xmlns:a16="http://schemas.microsoft.com/office/drawing/2014/main" id="{6ED9E16D-F7AC-7096-5804-82626FD6948E}"/>
              </a:ext>
            </a:extLst>
          </p:cNvPr>
          <p:cNvSpPr txBox="1"/>
          <p:nvPr/>
        </p:nvSpPr>
        <p:spPr>
          <a:xfrm>
            <a:off x="2555543" y="6025227"/>
            <a:ext cx="1503703" cy="307777"/>
          </a:xfrm>
          <a:prstGeom prst="rect">
            <a:avLst/>
          </a:prstGeom>
          <a:noFill/>
        </p:spPr>
        <p:txBody>
          <a:bodyPr wrap="square">
            <a:spAutoFit/>
          </a:bodyPr>
          <a:lstStyle/>
          <a:p>
            <a:r>
              <a:rPr lang="de-DE" dirty="0"/>
              <a:t>Treffen in Zoom</a:t>
            </a:r>
          </a:p>
        </p:txBody>
      </p:sp>
      <p:sp>
        <p:nvSpPr>
          <p:cNvPr id="24" name="Rectangle 23">
            <a:extLst>
              <a:ext uri="{FF2B5EF4-FFF2-40B4-BE49-F238E27FC236}">
                <a16:creationId xmlns:a16="http://schemas.microsoft.com/office/drawing/2014/main" id="{1A4A2058-3025-4873-1219-050DCE8E81F8}"/>
              </a:ext>
            </a:extLst>
          </p:cNvPr>
          <p:cNvSpPr/>
          <p:nvPr/>
        </p:nvSpPr>
        <p:spPr>
          <a:xfrm>
            <a:off x="2527831" y="6011978"/>
            <a:ext cx="1503703" cy="310551"/>
          </a:xfrm>
          <a:prstGeom prst="rect">
            <a:avLst/>
          </a:prstGeom>
          <a:no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10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8F16-1F6C-0D2F-0AE6-9326C2E00223}"/>
              </a:ext>
            </a:extLst>
          </p:cNvPr>
          <p:cNvSpPr>
            <a:spLocks noGrp="1"/>
          </p:cNvSpPr>
          <p:nvPr>
            <p:ph type="title"/>
          </p:nvPr>
        </p:nvSpPr>
        <p:spPr/>
        <p:txBody>
          <a:bodyPr/>
          <a:lstStyle/>
          <a:p>
            <a:r>
              <a:rPr lang="de-DE" noProof="0" dirty="0"/>
              <a:t>Absprachen</a:t>
            </a:r>
            <a:endParaRPr lang="en-AU" dirty="0"/>
          </a:p>
        </p:txBody>
      </p:sp>
      <p:sp>
        <p:nvSpPr>
          <p:cNvPr id="3" name="Text Placeholder 2">
            <a:extLst>
              <a:ext uri="{FF2B5EF4-FFF2-40B4-BE49-F238E27FC236}">
                <a16:creationId xmlns:a16="http://schemas.microsoft.com/office/drawing/2014/main" id="{EC394AE7-0853-C703-E947-7C6CDAFB02BB}"/>
              </a:ext>
            </a:extLst>
          </p:cNvPr>
          <p:cNvSpPr>
            <a:spLocks noGrp="1"/>
          </p:cNvSpPr>
          <p:nvPr>
            <p:ph type="body" idx="1"/>
          </p:nvPr>
        </p:nvSpPr>
        <p:spPr/>
        <p:txBody>
          <a:bodyPr>
            <a:normAutofit fontScale="85000" lnSpcReduction="20000"/>
          </a:bodyPr>
          <a:lstStyle/>
          <a:p>
            <a:r>
              <a:rPr lang="de-DE" b="1" noProof="0" dirty="0"/>
              <a:t>Tools</a:t>
            </a:r>
          </a:p>
          <a:p>
            <a:pPr marL="571500" indent="-342900">
              <a:buFont typeface="Arial" panose="020B0604020202020204" pitchFamily="34" charset="0"/>
              <a:buChar char="•"/>
            </a:pPr>
            <a:r>
              <a:rPr lang="de-DE" noProof="0" dirty="0"/>
              <a:t>Kommunikation: </a:t>
            </a:r>
            <a:r>
              <a:rPr lang="de-DE" b="1" noProof="0" dirty="0"/>
              <a:t>Zoom</a:t>
            </a:r>
            <a:endParaRPr lang="de-DE" noProof="0" dirty="0"/>
          </a:p>
          <a:p>
            <a:pPr marL="571500" indent="-342900">
              <a:buFont typeface="Arial" panose="020B0604020202020204" pitchFamily="34" charset="0"/>
              <a:buChar char="•"/>
            </a:pPr>
            <a:r>
              <a:rPr lang="de-DE" dirty="0"/>
              <a:t>Cloud Drive und Datenstruktur: </a:t>
            </a:r>
            <a:r>
              <a:rPr lang="de-DE" dirty="0" err="1"/>
              <a:t>Sciebo</a:t>
            </a:r>
            <a:r>
              <a:rPr lang="de-DE" dirty="0"/>
              <a:t>, </a:t>
            </a:r>
            <a:r>
              <a:rPr lang="de-DE" dirty="0" err="1"/>
              <a:t>GDrive</a:t>
            </a:r>
            <a:r>
              <a:rPr lang="de-DE" dirty="0"/>
              <a:t>, </a:t>
            </a:r>
            <a:r>
              <a:rPr lang="de-DE" b="1" dirty="0"/>
              <a:t>GitHub</a:t>
            </a:r>
            <a:r>
              <a:rPr lang="de-DE" dirty="0"/>
              <a:t>,…</a:t>
            </a:r>
          </a:p>
          <a:p>
            <a:pPr marL="571500" indent="-342900">
              <a:buFont typeface="Arial" panose="020B0604020202020204" pitchFamily="34" charset="0"/>
              <a:buChar char="•"/>
            </a:pPr>
            <a:r>
              <a:rPr lang="de-DE" noProof="0" dirty="0"/>
              <a:t>Entwicklung</a:t>
            </a:r>
            <a:r>
              <a:rPr lang="de-DE" dirty="0"/>
              <a:t>: </a:t>
            </a:r>
            <a:r>
              <a:rPr lang="de-DE" b="1" dirty="0" err="1"/>
              <a:t>VisualStudio</a:t>
            </a:r>
            <a:r>
              <a:rPr lang="de-DE" dirty="0"/>
              <a:t>, </a:t>
            </a:r>
            <a:r>
              <a:rPr lang="de-DE" b="1" dirty="0"/>
              <a:t>GitHub</a:t>
            </a:r>
            <a:r>
              <a:rPr lang="de-DE" dirty="0"/>
              <a:t>, …</a:t>
            </a:r>
          </a:p>
          <a:p>
            <a:endParaRPr lang="de-DE" dirty="0"/>
          </a:p>
          <a:p>
            <a:r>
              <a:rPr lang="de-DE" b="1" dirty="0"/>
              <a:t>Agile Arbeitsweise</a:t>
            </a:r>
          </a:p>
          <a:p>
            <a:pPr marL="571500" indent="-342900">
              <a:buFont typeface="Arial" panose="020B0604020202020204" pitchFamily="34" charset="0"/>
              <a:buChar char="•"/>
            </a:pPr>
            <a:r>
              <a:rPr lang="de-DE" dirty="0"/>
              <a:t>Fortschritte werden fortlaufend präsentiert und Weiterentwicklungen als Arbeitspakete gemeinsam besprochen.</a:t>
            </a:r>
          </a:p>
          <a:p>
            <a:pPr marL="571500" indent="-342900">
              <a:buFont typeface="Arial" panose="020B0604020202020204" pitchFamily="34" charset="0"/>
              <a:buChar char="•"/>
            </a:pPr>
            <a:r>
              <a:rPr lang="de-DE" dirty="0"/>
              <a:t>Regelmäßigkeit der Treffen: 1-2 wöchentlich Montags/</a:t>
            </a:r>
            <a:r>
              <a:rPr lang="de-DE" b="1" dirty="0"/>
              <a:t>Donnerstag</a:t>
            </a:r>
            <a:r>
              <a:rPr lang="de-DE" dirty="0"/>
              <a:t> </a:t>
            </a:r>
            <a:r>
              <a:rPr lang="de-DE" b="1" dirty="0"/>
              <a:t>Zooms</a:t>
            </a:r>
            <a:r>
              <a:rPr lang="de-DE" dirty="0"/>
              <a:t>, Vor Ort Meilensteine</a:t>
            </a:r>
          </a:p>
          <a:p>
            <a:pPr marL="571500" indent="-342900">
              <a:buFont typeface="Arial" panose="020B0604020202020204" pitchFamily="34" charset="0"/>
              <a:buChar char="•"/>
            </a:pPr>
            <a:r>
              <a:rPr lang="de-DE" i="1" dirty="0" err="1"/>
              <a:t>ToDo</a:t>
            </a:r>
            <a:r>
              <a:rPr lang="de-DE" dirty="0"/>
              <a:t>: GitHub Tickets, </a:t>
            </a:r>
            <a:r>
              <a:rPr lang="de-DE" dirty="0" err="1"/>
              <a:t>TrelloBoard</a:t>
            </a:r>
            <a:r>
              <a:rPr lang="de-DE" dirty="0"/>
              <a:t> (Ready, </a:t>
            </a:r>
            <a:r>
              <a:rPr lang="de-DE" dirty="0" err="1"/>
              <a:t>Doing</a:t>
            </a:r>
            <a:r>
              <a:rPr lang="de-DE" dirty="0"/>
              <a:t>, </a:t>
            </a:r>
            <a:r>
              <a:rPr lang="de-DE" dirty="0" err="1"/>
              <a:t>OnHold</a:t>
            </a:r>
            <a:r>
              <a:rPr lang="de-DE" dirty="0"/>
              <a:t>/</a:t>
            </a:r>
            <a:r>
              <a:rPr lang="de-DE" dirty="0" err="1"/>
              <a:t>DependantOn</a:t>
            </a:r>
            <a:r>
              <a:rPr lang="de-DE" dirty="0"/>
              <a:t>, </a:t>
            </a:r>
            <a:r>
              <a:rPr lang="de-DE" dirty="0" err="1"/>
              <a:t>Done</a:t>
            </a:r>
            <a:r>
              <a:rPr lang="de-DE" dirty="0"/>
              <a:t>), taiga.io</a:t>
            </a:r>
          </a:p>
          <a:p>
            <a:endParaRPr lang="de-DE" dirty="0"/>
          </a:p>
          <a:p>
            <a:r>
              <a:rPr lang="de-DE" b="1" noProof="0" dirty="0"/>
              <a:t>Programmierframework</a:t>
            </a:r>
            <a:endParaRPr lang="de-DE" b="1" dirty="0"/>
          </a:p>
          <a:p>
            <a:pPr marL="571500" indent="-342900">
              <a:buFont typeface="Arial" panose="020B0604020202020204" pitchFamily="34" charset="0"/>
              <a:buChar char="•"/>
            </a:pPr>
            <a:r>
              <a:rPr lang="de-DE" noProof="0" dirty="0"/>
              <a:t>HTML, CSS, JavaScript, </a:t>
            </a:r>
            <a:r>
              <a:rPr lang="de-DE" noProof="0" dirty="0" err="1"/>
              <a:t>TypeScript</a:t>
            </a:r>
            <a:r>
              <a:rPr lang="de-DE" noProof="0" dirty="0"/>
              <a:t>, </a:t>
            </a:r>
            <a:r>
              <a:rPr lang="de-DE" b="1" noProof="0" dirty="0" err="1"/>
              <a:t>React</a:t>
            </a:r>
            <a:r>
              <a:rPr lang="de-DE" noProof="0" dirty="0"/>
              <a:t>, Vue.js, …</a:t>
            </a:r>
          </a:p>
          <a:p>
            <a:pPr marL="571500" indent="-342900">
              <a:buFont typeface="Arial" panose="020B0604020202020204" pitchFamily="34" charset="0"/>
              <a:buChar char="•"/>
            </a:pPr>
            <a:r>
              <a:rPr lang="de-DE" b="1" noProof="0" dirty="0"/>
              <a:t>D3</a:t>
            </a:r>
            <a:r>
              <a:rPr lang="de-DE" dirty="0"/>
              <a:t> Graph Kompatibilität</a:t>
            </a:r>
          </a:p>
          <a:p>
            <a:pPr marL="571500" indent="-342900">
              <a:buFont typeface="Arial" panose="020B0604020202020204" pitchFamily="34" charset="0"/>
              <a:buChar char="•"/>
            </a:pPr>
            <a:r>
              <a:rPr lang="de-DE" b="1" dirty="0"/>
              <a:t>GitHub Pages </a:t>
            </a:r>
            <a:r>
              <a:rPr lang="de-DE" dirty="0"/>
              <a:t>Kompatibilität</a:t>
            </a:r>
          </a:p>
          <a:p>
            <a:pPr marL="571500" indent="-342900">
              <a:buFont typeface="Arial" panose="020B0604020202020204" pitchFamily="34" charset="0"/>
              <a:buChar char="•"/>
            </a:pPr>
            <a:endParaRPr lang="de-DE" dirty="0"/>
          </a:p>
          <a:p>
            <a:pPr marL="571500" indent="-342900">
              <a:buFont typeface="Arial" panose="020B0604020202020204" pitchFamily="34" charset="0"/>
              <a:buChar char="•"/>
            </a:pPr>
            <a:endParaRPr lang="de-DE" dirty="0"/>
          </a:p>
          <a:p>
            <a:pPr marL="571500" indent="-342900">
              <a:buFont typeface="Arial" panose="020B0604020202020204" pitchFamily="34" charset="0"/>
              <a:buChar char="•"/>
            </a:pPr>
            <a:endParaRPr lang="de-DE" noProof="0" dirty="0"/>
          </a:p>
          <a:p>
            <a:endParaRPr lang="de-DE" noProof="0" dirty="0"/>
          </a:p>
        </p:txBody>
      </p:sp>
      <p:sp>
        <p:nvSpPr>
          <p:cNvPr id="4" name="Slide Number Placeholder 3">
            <a:extLst>
              <a:ext uri="{FF2B5EF4-FFF2-40B4-BE49-F238E27FC236}">
                <a16:creationId xmlns:a16="http://schemas.microsoft.com/office/drawing/2014/main" id="{76A5CDE3-F6E3-AFC1-C7BF-2F20A9C6C2AE}"/>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11</a:t>
            </a:fld>
            <a:endParaRPr/>
          </a:p>
        </p:txBody>
      </p:sp>
      <p:sp>
        <p:nvSpPr>
          <p:cNvPr id="5" name="Rectangle 4">
            <a:extLst>
              <a:ext uri="{FF2B5EF4-FFF2-40B4-BE49-F238E27FC236}">
                <a16:creationId xmlns:a16="http://schemas.microsoft.com/office/drawing/2014/main" id="{D571705C-C205-41DA-73AF-9BE2F93D71D4}"/>
              </a:ext>
            </a:extLst>
          </p:cNvPr>
          <p:cNvSpPr/>
          <p:nvPr/>
        </p:nvSpPr>
        <p:spPr>
          <a:xfrm>
            <a:off x="9859992" y="0"/>
            <a:ext cx="2332008" cy="10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latin typeface="Twentieth Century"/>
              </a:rPr>
              <a:t>Nächstes Treffen</a:t>
            </a:r>
          </a:p>
          <a:p>
            <a:pPr algn="ctr"/>
            <a:r>
              <a:rPr lang="de-DE" sz="2000" dirty="0">
                <a:latin typeface="Twentieth Century"/>
              </a:rPr>
              <a:t>06.03.2025</a:t>
            </a:r>
          </a:p>
          <a:p>
            <a:pPr algn="ctr"/>
            <a:r>
              <a:rPr lang="de-DE" sz="2000" dirty="0">
                <a:latin typeface="Twentieth Century"/>
              </a:rPr>
              <a:t>11:00 Uhr</a:t>
            </a:r>
          </a:p>
        </p:txBody>
      </p:sp>
    </p:spTree>
    <p:extLst>
      <p:ext uri="{BB962C8B-B14F-4D97-AF65-F5344CB8AC3E}">
        <p14:creationId xmlns:p14="http://schemas.microsoft.com/office/powerpoint/2010/main" val="207051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32E2E-BACF-53E8-BE15-9CCE04393440}"/>
            </a:ext>
          </a:extLst>
        </p:cNvPr>
        <p:cNvGrpSpPr/>
        <p:nvPr/>
      </p:nvGrpSpPr>
      <p:grpSpPr>
        <a:xfrm>
          <a:off x="0" y="0"/>
          <a:ext cx="0" cy="0"/>
          <a:chOff x="0" y="0"/>
          <a:chExt cx="0" cy="0"/>
        </a:xfrm>
      </p:grpSpPr>
      <p:sp>
        <p:nvSpPr>
          <p:cNvPr id="25" name="Thought Bubble: Cloud 24">
            <a:extLst>
              <a:ext uri="{FF2B5EF4-FFF2-40B4-BE49-F238E27FC236}">
                <a16:creationId xmlns:a16="http://schemas.microsoft.com/office/drawing/2014/main" id="{D5199EAF-B4DD-A1BF-D4D6-23845C50DB6F}"/>
              </a:ext>
            </a:extLst>
          </p:cNvPr>
          <p:cNvSpPr/>
          <p:nvPr/>
        </p:nvSpPr>
        <p:spPr>
          <a:xfrm rot="16032322">
            <a:off x="1553860" y="1454027"/>
            <a:ext cx="2699793" cy="3161013"/>
          </a:xfrm>
          <a:prstGeom prst="cloudCallout">
            <a:avLst>
              <a:gd name="adj1" fmla="val -37621"/>
              <a:gd name="adj2" fmla="val 5549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67"/>
          </a:p>
        </p:txBody>
      </p:sp>
      <p:sp>
        <p:nvSpPr>
          <p:cNvPr id="2" name="Title 1">
            <a:extLst>
              <a:ext uri="{FF2B5EF4-FFF2-40B4-BE49-F238E27FC236}">
                <a16:creationId xmlns:a16="http://schemas.microsoft.com/office/drawing/2014/main" id="{24DE2156-AB1B-1CFB-5239-873025F1C7DE}"/>
              </a:ext>
            </a:extLst>
          </p:cNvPr>
          <p:cNvSpPr>
            <a:spLocks noGrp="1"/>
          </p:cNvSpPr>
          <p:nvPr>
            <p:ph type="title"/>
          </p:nvPr>
        </p:nvSpPr>
        <p:spPr/>
        <p:txBody>
          <a:bodyPr>
            <a:normAutofit/>
          </a:bodyPr>
          <a:lstStyle/>
          <a:p>
            <a:r>
              <a:rPr lang="en-AU" dirty="0"/>
              <a:t>A problem in Scoping</a:t>
            </a:r>
          </a:p>
        </p:txBody>
      </p:sp>
      <p:cxnSp>
        <p:nvCxnSpPr>
          <p:cNvPr id="5" name="Straight Arrow Connector 4">
            <a:extLst>
              <a:ext uri="{FF2B5EF4-FFF2-40B4-BE49-F238E27FC236}">
                <a16:creationId xmlns:a16="http://schemas.microsoft.com/office/drawing/2014/main" id="{25A6C3E7-8DD8-6B09-2989-DE72EE46ED42}"/>
              </a:ext>
            </a:extLst>
          </p:cNvPr>
          <p:cNvCxnSpPr>
            <a:cxnSpLocks/>
          </p:cNvCxnSpPr>
          <p:nvPr/>
        </p:nvCxnSpPr>
        <p:spPr>
          <a:xfrm>
            <a:off x="1461814" y="5501585"/>
            <a:ext cx="9387917" cy="11935"/>
          </a:xfrm>
          <a:prstGeom prst="straightConnector1">
            <a:avLst/>
          </a:prstGeom>
          <a:ln w="127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8516F58B-DD46-548E-A09B-596BCFC38D64}"/>
              </a:ext>
            </a:extLst>
          </p:cNvPr>
          <p:cNvSpPr txBox="1"/>
          <p:nvPr/>
        </p:nvSpPr>
        <p:spPr>
          <a:xfrm>
            <a:off x="5905076" y="5384591"/>
            <a:ext cx="604433" cy="420564"/>
          </a:xfrm>
          <a:prstGeom prst="rect">
            <a:avLst/>
          </a:prstGeom>
          <a:noFill/>
        </p:spPr>
        <p:txBody>
          <a:bodyPr wrap="square">
            <a:spAutoFit/>
          </a:bodyPr>
          <a:lstStyle/>
          <a:p>
            <a:pPr algn="ctr"/>
            <a:r>
              <a:rPr lang="en-US" sz="2133" dirty="0">
                <a:latin typeface="Twentieth Century"/>
              </a:rPr>
              <a:t>μ</a:t>
            </a:r>
          </a:p>
        </p:txBody>
      </p:sp>
      <p:grpSp>
        <p:nvGrpSpPr>
          <p:cNvPr id="33" name="Group 32">
            <a:extLst>
              <a:ext uri="{FF2B5EF4-FFF2-40B4-BE49-F238E27FC236}">
                <a16:creationId xmlns:a16="http://schemas.microsoft.com/office/drawing/2014/main" id="{38F957F8-060E-3071-9CA6-824559BC205F}"/>
              </a:ext>
            </a:extLst>
          </p:cNvPr>
          <p:cNvGrpSpPr/>
          <p:nvPr/>
        </p:nvGrpSpPr>
        <p:grpSpPr>
          <a:xfrm>
            <a:off x="4841813" y="3171978"/>
            <a:ext cx="628839" cy="396961"/>
            <a:chOff x="5216255" y="751058"/>
            <a:chExt cx="471629" cy="297721"/>
          </a:xfrm>
        </p:grpSpPr>
        <p:sp>
          <p:nvSpPr>
            <p:cNvPr id="40" name="Oval 39">
              <a:extLst>
                <a:ext uri="{FF2B5EF4-FFF2-40B4-BE49-F238E27FC236}">
                  <a16:creationId xmlns:a16="http://schemas.microsoft.com/office/drawing/2014/main" id="{53CC7722-4C46-A1EF-D8C1-2D41FECB8EF1}"/>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41" name="TextBox 40">
              <a:extLst>
                <a:ext uri="{FF2B5EF4-FFF2-40B4-BE49-F238E27FC236}">
                  <a16:creationId xmlns:a16="http://schemas.microsoft.com/office/drawing/2014/main" id="{0D3EC193-C08D-21CA-B477-A2EE29E03908}"/>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9</a:t>
              </a:r>
              <a:endParaRPr lang="en-AU" sz="1867" dirty="0"/>
            </a:p>
          </p:txBody>
        </p:sp>
      </p:grpSp>
      <p:sp>
        <p:nvSpPr>
          <p:cNvPr id="61" name="Rectangle 60">
            <a:extLst>
              <a:ext uri="{FF2B5EF4-FFF2-40B4-BE49-F238E27FC236}">
                <a16:creationId xmlns:a16="http://schemas.microsoft.com/office/drawing/2014/main" id="{B50D34B3-52C9-7CFA-67F9-5DE2D45EA1B2}"/>
              </a:ext>
            </a:extLst>
          </p:cNvPr>
          <p:cNvSpPr/>
          <p:nvPr/>
        </p:nvSpPr>
        <p:spPr>
          <a:xfrm>
            <a:off x="4346142" y="5045990"/>
            <a:ext cx="1580157"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CNAME</a:t>
            </a:r>
            <a:endParaRPr lang="en-AU" sz="1867" dirty="0"/>
          </a:p>
        </p:txBody>
      </p:sp>
      <p:sp>
        <p:nvSpPr>
          <p:cNvPr id="62" name="Rectangle 61">
            <a:extLst>
              <a:ext uri="{FF2B5EF4-FFF2-40B4-BE49-F238E27FC236}">
                <a16:creationId xmlns:a16="http://schemas.microsoft.com/office/drawing/2014/main" id="{744B38EB-609F-88FE-7107-3AF7FC1C377A}"/>
              </a:ext>
            </a:extLst>
          </p:cNvPr>
          <p:cNvSpPr/>
          <p:nvPr/>
        </p:nvSpPr>
        <p:spPr>
          <a:xfrm>
            <a:off x="9291794" y="5035826"/>
            <a:ext cx="1747571" cy="418737"/>
          </a:xfrm>
          <a:prstGeom prst="rect">
            <a:avLst/>
          </a:prstGeom>
          <a:solidFill>
            <a:srgbClr val="F2BBBB"/>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LAST_NAME</a:t>
            </a:r>
            <a:endParaRPr lang="en-AU" sz="1867" dirty="0"/>
          </a:p>
        </p:txBody>
      </p:sp>
      <p:sp>
        <p:nvSpPr>
          <p:cNvPr id="63" name="Rectangle 62">
            <a:extLst>
              <a:ext uri="{FF2B5EF4-FFF2-40B4-BE49-F238E27FC236}">
                <a16:creationId xmlns:a16="http://schemas.microsoft.com/office/drawing/2014/main" id="{F89F4387-DD6E-F3C4-2C79-2D61341FD94F}"/>
              </a:ext>
            </a:extLst>
          </p:cNvPr>
          <p:cNvSpPr/>
          <p:nvPr/>
        </p:nvSpPr>
        <p:spPr>
          <a:xfrm>
            <a:off x="2174157" y="4599175"/>
            <a:ext cx="562392" cy="377952"/>
          </a:xfrm>
          <a:prstGeom prst="rect">
            <a:avLst/>
          </a:prstGeom>
          <a:solidFill>
            <a:srgbClr val="FFD9B6"/>
          </a:solidFill>
          <a:ln w="12700">
            <a:solidFill>
              <a:srgbClr val="FFD9B6"/>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sz="1867" i="1" kern="1200" dirty="0">
                <a:solidFill>
                  <a:prstClr val="black"/>
                </a:solidFill>
                <a:latin typeface="Calibri"/>
              </a:rPr>
              <a:t>a</a:t>
            </a:r>
            <a:r>
              <a:rPr lang="de-DE" sz="1600" i="1" kern="1200" dirty="0">
                <a:solidFill>
                  <a:prstClr val="black"/>
                </a:solidFill>
                <a:latin typeface="Calibri"/>
              </a:rPr>
              <a:t>1</a:t>
            </a:r>
            <a:r>
              <a:rPr lang="de-DE" sz="1333" i="1" kern="1200" dirty="0">
                <a:solidFill>
                  <a:prstClr val="black"/>
                </a:solidFill>
                <a:latin typeface="Calibri"/>
              </a:rPr>
              <a:t>2</a:t>
            </a:r>
            <a:endParaRPr lang="en-AU" sz="1867" dirty="0"/>
          </a:p>
        </p:txBody>
      </p:sp>
      <p:grpSp>
        <p:nvGrpSpPr>
          <p:cNvPr id="65" name="Group 64">
            <a:extLst>
              <a:ext uri="{FF2B5EF4-FFF2-40B4-BE49-F238E27FC236}">
                <a16:creationId xmlns:a16="http://schemas.microsoft.com/office/drawing/2014/main" id="{2B520455-1E0B-EA24-A927-29FD76B31701}"/>
              </a:ext>
            </a:extLst>
          </p:cNvPr>
          <p:cNvGrpSpPr/>
          <p:nvPr/>
        </p:nvGrpSpPr>
        <p:grpSpPr>
          <a:xfrm>
            <a:off x="7799755" y="4589330"/>
            <a:ext cx="560832" cy="427856"/>
            <a:chOff x="2043401" y="826550"/>
            <a:chExt cx="420624" cy="320892"/>
          </a:xfrm>
        </p:grpSpPr>
        <p:sp>
          <p:nvSpPr>
            <p:cNvPr id="66" name="Flowchart: Extract 65">
              <a:extLst>
                <a:ext uri="{FF2B5EF4-FFF2-40B4-BE49-F238E27FC236}">
                  <a16:creationId xmlns:a16="http://schemas.microsoft.com/office/drawing/2014/main" id="{2E38BDE0-8939-7482-1822-F616E6641C51}"/>
                </a:ext>
              </a:extLst>
            </p:cNvPr>
            <p:cNvSpPr/>
            <p:nvPr/>
          </p:nvSpPr>
          <p:spPr>
            <a:xfrm>
              <a:off x="2043401" y="826550"/>
              <a:ext cx="420624" cy="283464"/>
            </a:xfrm>
            <a:prstGeom prst="flowChartExtract">
              <a:avLst/>
            </a:prstGeom>
            <a:solidFill>
              <a:srgbClr val="F2BBBB"/>
            </a:solidFill>
            <a:ln w="12700">
              <a:solidFill>
                <a:srgbClr val="F2BBB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75" name="TextBox 74">
              <a:extLst>
                <a:ext uri="{FF2B5EF4-FFF2-40B4-BE49-F238E27FC236}">
                  <a16:creationId xmlns:a16="http://schemas.microsoft.com/office/drawing/2014/main" id="{491A4ECA-A11C-E8CE-CE82-2841C914610C}"/>
                </a:ext>
              </a:extLst>
            </p:cNvPr>
            <p:cNvSpPr txBox="1"/>
            <p:nvPr/>
          </p:nvSpPr>
          <p:spPr>
            <a:xfrm>
              <a:off x="2044979" y="862700"/>
              <a:ext cx="41874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2</a:t>
              </a:r>
              <a:r>
                <a:rPr lang="de-DE" sz="1333" i="1" kern="1200" dirty="0">
                  <a:solidFill>
                    <a:prstClr val="black"/>
                  </a:solidFill>
                  <a:latin typeface="Calibri"/>
                  <a:ea typeface="+mn-ea"/>
                  <a:cs typeface="+mn-cs"/>
                </a:rPr>
                <a:t>2</a:t>
              </a:r>
              <a:endParaRPr lang="en-AU" sz="1867" dirty="0"/>
            </a:p>
          </p:txBody>
        </p:sp>
      </p:grpSp>
      <p:grpSp>
        <p:nvGrpSpPr>
          <p:cNvPr id="76" name="Group 75">
            <a:extLst>
              <a:ext uri="{FF2B5EF4-FFF2-40B4-BE49-F238E27FC236}">
                <a16:creationId xmlns:a16="http://schemas.microsoft.com/office/drawing/2014/main" id="{07B9811B-ACB6-796A-5630-728B32A5F95D}"/>
              </a:ext>
            </a:extLst>
          </p:cNvPr>
          <p:cNvGrpSpPr/>
          <p:nvPr/>
        </p:nvGrpSpPr>
        <p:grpSpPr>
          <a:xfrm>
            <a:off x="8678022" y="5055378"/>
            <a:ext cx="560832" cy="427856"/>
            <a:chOff x="2043401" y="826550"/>
            <a:chExt cx="420624" cy="320892"/>
          </a:xfrm>
        </p:grpSpPr>
        <p:sp>
          <p:nvSpPr>
            <p:cNvPr id="77" name="Flowchart: Extract 76">
              <a:extLst>
                <a:ext uri="{FF2B5EF4-FFF2-40B4-BE49-F238E27FC236}">
                  <a16:creationId xmlns:a16="http://schemas.microsoft.com/office/drawing/2014/main" id="{699EE32A-C48E-6E63-43A4-EDEE2429BE9E}"/>
                </a:ext>
              </a:extLst>
            </p:cNvPr>
            <p:cNvSpPr/>
            <p:nvPr/>
          </p:nvSpPr>
          <p:spPr>
            <a:xfrm>
              <a:off x="2043401" y="826550"/>
              <a:ext cx="420624" cy="283464"/>
            </a:xfrm>
            <a:prstGeom prst="flowChartExtract">
              <a:avLst/>
            </a:prstGeom>
            <a:solidFill>
              <a:srgbClr val="F2BBBB"/>
            </a:solidFill>
            <a:ln w="12700">
              <a:solidFill>
                <a:srgbClr val="F2BBB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78" name="TextBox 77">
              <a:extLst>
                <a:ext uri="{FF2B5EF4-FFF2-40B4-BE49-F238E27FC236}">
                  <a16:creationId xmlns:a16="http://schemas.microsoft.com/office/drawing/2014/main" id="{830C0D19-A1BA-52D0-31F0-C195EFD4022F}"/>
                </a:ext>
              </a:extLst>
            </p:cNvPr>
            <p:cNvSpPr txBox="1"/>
            <p:nvPr/>
          </p:nvSpPr>
          <p:spPr>
            <a:xfrm>
              <a:off x="2044979" y="862700"/>
              <a:ext cx="41874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2</a:t>
              </a:r>
              <a:r>
                <a:rPr lang="de-DE" sz="1333" i="1" kern="1200" dirty="0">
                  <a:solidFill>
                    <a:prstClr val="black"/>
                  </a:solidFill>
                  <a:latin typeface="Calibri"/>
                  <a:ea typeface="+mn-ea"/>
                  <a:cs typeface="+mn-cs"/>
                </a:rPr>
                <a:t>3</a:t>
              </a:r>
              <a:endParaRPr lang="en-AU" sz="1867" dirty="0"/>
            </a:p>
          </p:txBody>
        </p:sp>
      </p:grpSp>
      <p:grpSp>
        <p:nvGrpSpPr>
          <p:cNvPr id="79" name="Group 78">
            <a:extLst>
              <a:ext uri="{FF2B5EF4-FFF2-40B4-BE49-F238E27FC236}">
                <a16:creationId xmlns:a16="http://schemas.microsoft.com/office/drawing/2014/main" id="{AD7C2345-3B64-DB03-98E5-7742416D0E63}"/>
              </a:ext>
            </a:extLst>
          </p:cNvPr>
          <p:cNvGrpSpPr/>
          <p:nvPr/>
        </p:nvGrpSpPr>
        <p:grpSpPr>
          <a:xfrm>
            <a:off x="1649229" y="5050173"/>
            <a:ext cx="600731" cy="389937"/>
            <a:chOff x="4232994" y="726095"/>
            <a:chExt cx="450548" cy="292453"/>
          </a:xfrm>
        </p:grpSpPr>
        <p:sp>
          <p:nvSpPr>
            <p:cNvPr id="80" name="Flowchart: Preparation 79">
              <a:extLst>
                <a:ext uri="{FF2B5EF4-FFF2-40B4-BE49-F238E27FC236}">
                  <a16:creationId xmlns:a16="http://schemas.microsoft.com/office/drawing/2014/main" id="{60A85918-49A4-352D-0AB1-B2D4683AC330}"/>
                </a:ext>
              </a:extLst>
            </p:cNvPr>
            <p:cNvSpPr/>
            <p:nvPr/>
          </p:nvSpPr>
          <p:spPr>
            <a:xfrm>
              <a:off x="4251612" y="735084"/>
              <a:ext cx="420624" cy="283464"/>
            </a:xfrm>
            <a:prstGeom prst="flowChartPreparation">
              <a:avLst/>
            </a:prstGeom>
            <a:solidFill>
              <a:srgbClr val="ADBE8A"/>
            </a:solidFill>
            <a:ln w="12700">
              <a:solidFill>
                <a:srgbClr val="ADBE8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81" name="TextBox 80">
              <a:extLst>
                <a:ext uri="{FF2B5EF4-FFF2-40B4-BE49-F238E27FC236}">
                  <a16:creationId xmlns:a16="http://schemas.microsoft.com/office/drawing/2014/main" id="{2A845111-C269-AF51-7A68-ABDB2A0E78F5}"/>
                </a:ext>
              </a:extLst>
            </p:cNvPr>
            <p:cNvSpPr txBox="1"/>
            <p:nvPr/>
          </p:nvSpPr>
          <p:spPr>
            <a:xfrm>
              <a:off x="4232994" y="726095"/>
              <a:ext cx="450548"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3</a:t>
              </a:r>
              <a:r>
                <a:rPr lang="de-DE" sz="1333" i="1" kern="1200" dirty="0">
                  <a:solidFill>
                    <a:prstClr val="black"/>
                  </a:solidFill>
                  <a:latin typeface="Calibri"/>
                  <a:ea typeface="+mn-ea"/>
                  <a:cs typeface="+mn-cs"/>
                </a:rPr>
                <a:t>2</a:t>
              </a:r>
              <a:endParaRPr lang="en-AU" sz="1867" dirty="0"/>
            </a:p>
          </p:txBody>
        </p:sp>
      </p:grpSp>
      <p:sp>
        <p:nvSpPr>
          <p:cNvPr id="83" name="Rectangle 82">
            <a:extLst>
              <a:ext uri="{FF2B5EF4-FFF2-40B4-BE49-F238E27FC236}">
                <a16:creationId xmlns:a16="http://schemas.microsoft.com/office/drawing/2014/main" id="{BBE66AAF-9581-9B78-782D-7525B3EFE50F}"/>
              </a:ext>
            </a:extLst>
          </p:cNvPr>
          <p:cNvSpPr/>
          <p:nvPr/>
        </p:nvSpPr>
        <p:spPr>
          <a:xfrm>
            <a:off x="2813324" y="4578784"/>
            <a:ext cx="1418953" cy="418737"/>
          </a:xfrm>
          <a:prstGeom prst="rect">
            <a:avLst/>
          </a:prstGeom>
          <a:solidFill>
            <a:srgbClr val="FFD9B6"/>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NAME</a:t>
            </a:r>
            <a:endParaRPr lang="en-AU" sz="1867" dirty="0"/>
          </a:p>
        </p:txBody>
      </p:sp>
      <p:sp>
        <p:nvSpPr>
          <p:cNvPr id="84" name="Rectangle 83">
            <a:extLst>
              <a:ext uri="{FF2B5EF4-FFF2-40B4-BE49-F238E27FC236}">
                <a16:creationId xmlns:a16="http://schemas.microsoft.com/office/drawing/2014/main" id="{B4EEDC99-C068-BBD0-B155-E5F180505CD3}"/>
              </a:ext>
            </a:extLst>
          </p:cNvPr>
          <p:cNvSpPr/>
          <p:nvPr/>
        </p:nvSpPr>
        <p:spPr>
          <a:xfrm>
            <a:off x="8413528" y="4568620"/>
            <a:ext cx="1747571" cy="418737"/>
          </a:xfrm>
          <a:prstGeom prst="rect">
            <a:avLst/>
          </a:prstGeom>
          <a:solidFill>
            <a:srgbClr val="F2BBBB"/>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FIRST_NAME</a:t>
            </a:r>
            <a:endParaRPr lang="en-AU" sz="1867" dirty="0"/>
          </a:p>
        </p:txBody>
      </p:sp>
      <p:sp>
        <p:nvSpPr>
          <p:cNvPr id="85" name="Rectangle 84">
            <a:extLst>
              <a:ext uri="{FF2B5EF4-FFF2-40B4-BE49-F238E27FC236}">
                <a16:creationId xmlns:a16="http://schemas.microsoft.com/office/drawing/2014/main" id="{59AA4605-1A95-1E5A-966C-7E13F59B00A7}"/>
              </a:ext>
            </a:extLst>
          </p:cNvPr>
          <p:cNvSpPr/>
          <p:nvPr/>
        </p:nvSpPr>
        <p:spPr>
          <a:xfrm>
            <a:off x="2295837" y="5045990"/>
            <a:ext cx="1418953" cy="418737"/>
          </a:xfrm>
          <a:prstGeom prst="rect">
            <a:avLst/>
          </a:prstGeom>
          <a:solidFill>
            <a:srgbClr val="ADBE8A"/>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CNAME</a:t>
            </a:r>
            <a:endParaRPr lang="en-AU" sz="1867" dirty="0"/>
          </a:p>
        </p:txBody>
      </p:sp>
      <p:grpSp>
        <p:nvGrpSpPr>
          <p:cNvPr id="86" name="Group 85">
            <a:extLst>
              <a:ext uri="{FF2B5EF4-FFF2-40B4-BE49-F238E27FC236}">
                <a16:creationId xmlns:a16="http://schemas.microsoft.com/office/drawing/2014/main" id="{7534F650-D2E4-88B7-6C4D-CAFE91AB54BF}"/>
              </a:ext>
            </a:extLst>
          </p:cNvPr>
          <p:cNvGrpSpPr/>
          <p:nvPr/>
        </p:nvGrpSpPr>
        <p:grpSpPr>
          <a:xfrm>
            <a:off x="4723877" y="3654101"/>
            <a:ext cx="628839" cy="396961"/>
            <a:chOff x="5216255" y="751058"/>
            <a:chExt cx="471629" cy="297721"/>
          </a:xfrm>
        </p:grpSpPr>
        <p:sp>
          <p:nvSpPr>
            <p:cNvPr id="87" name="Oval 86">
              <a:extLst>
                <a:ext uri="{FF2B5EF4-FFF2-40B4-BE49-F238E27FC236}">
                  <a16:creationId xmlns:a16="http://schemas.microsoft.com/office/drawing/2014/main" id="{31B58B22-FDF4-947D-8307-A181ED725C16}"/>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88" name="TextBox 87">
              <a:extLst>
                <a:ext uri="{FF2B5EF4-FFF2-40B4-BE49-F238E27FC236}">
                  <a16:creationId xmlns:a16="http://schemas.microsoft.com/office/drawing/2014/main" id="{CCEC819B-CF8F-1861-9B18-2648799EF455}"/>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8</a:t>
              </a:r>
              <a:endParaRPr lang="en-AU" sz="1867" dirty="0"/>
            </a:p>
          </p:txBody>
        </p:sp>
      </p:grpSp>
      <p:sp>
        <p:nvSpPr>
          <p:cNvPr id="89" name="Rectangle 88">
            <a:extLst>
              <a:ext uri="{FF2B5EF4-FFF2-40B4-BE49-F238E27FC236}">
                <a16:creationId xmlns:a16="http://schemas.microsoft.com/office/drawing/2014/main" id="{CFB072F7-3EFB-C7D5-FDB9-714B6213203F}"/>
              </a:ext>
            </a:extLst>
          </p:cNvPr>
          <p:cNvSpPr/>
          <p:nvPr/>
        </p:nvSpPr>
        <p:spPr>
          <a:xfrm>
            <a:off x="5345013" y="3654102"/>
            <a:ext cx="194208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DRIVER_NAME</a:t>
            </a:r>
            <a:endParaRPr lang="en-AU" sz="1867" dirty="0"/>
          </a:p>
        </p:txBody>
      </p:sp>
      <p:grpSp>
        <p:nvGrpSpPr>
          <p:cNvPr id="90" name="Group 89">
            <a:extLst>
              <a:ext uri="{FF2B5EF4-FFF2-40B4-BE49-F238E27FC236}">
                <a16:creationId xmlns:a16="http://schemas.microsoft.com/office/drawing/2014/main" id="{5A466203-5EE6-451B-F6DB-970375B01682}"/>
              </a:ext>
            </a:extLst>
          </p:cNvPr>
          <p:cNvGrpSpPr/>
          <p:nvPr/>
        </p:nvGrpSpPr>
        <p:grpSpPr>
          <a:xfrm>
            <a:off x="4273427" y="4582966"/>
            <a:ext cx="628839" cy="396961"/>
            <a:chOff x="5216255" y="751058"/>
            <a:chExt cx="471629" cy="297721"/>
          </a:xfrm>
        </p:grpSpPr>
        <p:sp>
          <p:nvSpPr>
            <p:cNvPr id="91" name="Oval 90">
              <a:extLst>
                <a:ext uri="{FF2B5EF4-FFF2-40B4-BE49-F238E27FC236}">
                  <a16:creationId xmlns:a16="http://schemas.microsoft.com/office/drawing/2014/main" id="{1422916E-2C2E-CCC9-2E7F-3A36B62C82B1}"/>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92" name="TextBox 91">
              <a:extLst>
                <a:ext uri="{FF2B5EF4-FFF2-40B4-BE49-F238E27FC236}">
                  <a16:creationId xmlns:a16="http://schemas.microsoft.com/office/drawing/2014/main" id="{3AABAF21-75D5-8CFE-D60B-2A1B79E18485}"/>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6</a:t>
              </a:r>
              <a:endParaRPr lang="en-AU" sz="1867" dirty="0"/>
            </a:p>
          </p:txBody>
        </p:sp>
      </p:grpSp>
      <p:sp>
        <p:nvSpPr>
          <p:cNvPr id="93" name="Rectangle 92">
            <a:extLst>
              <a:ext uri="{FF2B5EF4-FFF2-40B4-BE49-F238E27FC236}">
                <a16:creationId xmlns:a16="http://schemas.microsoft.com/office/drawing/2014/main" id="{5B5CE8B7-F2B6-FC4E-E483-CACC6502E74C}"/>
              </a:ext>
            </a:extLst>
          </p:cNvPr>
          <p:cNvSpPr/>
          <p:nvPr/>
        </p:nvSpPr>
        <p:spPr>
          <a:xfrm>
            <a:off x="4902264" y="4578784"/>
            <a:ext cx="2850535"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CHAMPIONSHIP_NAME</a:t>
            </a:r>
            <a:endParaRPr lang="en-AU" sz="1867" dirty="0"/>
          </a:p>
        </p:txBody>
      </p:sp>
      <p:grpSp>
        <p:nvGrpSpPr>
          <p:cNvPr id="98" name="Group 97">
            <a:extLst>
              <a:ext uri="{FF2B5EF4-FFF2-40B4-BE49-F238E27FC236}">
                <a16:creationId xmlns:a16="http://schemas.microsoft.com/office/drawing/2014/main" id="{F3383B9B-6455-C206-BEE7-4CE8B4A8580F}"/>
              </a:ext>
            </a:extLst>
          </p:cNvPr>
          <p:cNvGrpSpPr/>
          <p:nvPr/>
        </p:nvGrpSpPr>
        <p:grpSpPr>
          <a:xfrm>
            <a:off x="4615011" y="4116380"/>
            <a:ext cx="628839" cy="396961"/>
            <a:chOff x="5216255" y="751058"/>
            <a:chExt cx="471629" cy="297721"/>
          </a:xfrm>
        </p:grpSpPr>
        <p:sp>
          <p:nvSpPr>
            <p:cNvPr id="99" name="Oval 98">
              <a:extLst>
                <a:ext uri="{FF2B5EF4-FFF2-40B4-BE49-F238E27FC236}">
                  <a16:creationId xmlns:a16="http://schemas.microsoft.com/office/drawing/2014/main" id="{177F2755-0296-1365-F5B1-CA7FDEDDA300}"/>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00" name="TextBox 99">
              <a:extLst>
                <a:ext uri="{FF2B5EF4-FFF2-40B4-BE49-F238E27FC236}">
                  <a16:creationId xmlns:a16="http://schemas.microsoft.com/office/drawing/2014/main" id="{BA11D395-B7DB-F94B-9281-1E88C0AD31CD}"/>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7</a:t>
              </a:r>
              <a:endParaRPr lang="en-AU" sz="1867" dirty="0"/>
            </a:p>
          </p:txBody>
        </p:sp>
      </p:grpSp>
      <p:sp>
        <p:nvSpPr>
          <p:cNvPr id="101" name="Rectangle 100">
            <a:extLst>
              <a:ext uri="{FF2B5EF4-FFF2-40B4-BE49-F238E27FC236}">
                <a16:creationId xmlns:a16="http://schemas.microsoft.com/office/drawing/2014/main" id="{C482B053-AEBE-ADBB-12DA-4B2C1FE461A5}"/>
              </a:ext>
            </a:extLst>
          </p:cNvPr>
          <p:cNvSpPr/>
          <p:nvPr/>
        </p:nvSpPr>
        <p:spPr>
          <a:xfrm>
            <a:off x="5429044" y="3167794"/>
            <a:ext cx="175201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TEAM_NAME</a:t>
            </a:r>
            <a:endParaRPr lang="en-AU" sz="1867" dirty="0"/>
          </a:p>
        </p:txBody>
      </p:sp>
      <p:grpSp>
        <p:nvGrpSpPr>
          <p:cNvPr id="102" name="Group 101">
            <a:extLst>
              <a:ext uri="{FF2B5EF4-FFF2-40B4-BE49-F238E27FC236}">
                <a16:creationId xmlns:a16="http://schemas.microsoft.com/office/drawing/2014/main" id="{6A75700F-977F-A797-869F-3C8599F149E3}"/>
              </a:ext>
            </a:extLst>
          </p:cNvPr>
          <p:cNvGrpSpPr/>
          <p:nvPr/>
        </p:nvGrpSpPr>
        <p:grpSpPr>
          <a:xfrm>
            <a:off x="5961401" y="5050173"/>
            <a:ext cx="628839" cy="396961"/>
            <a:chOff x="5216255" y="751058"/>
            <a:chExt cx="471629" cy="297721"/>
          </a:xfrm>
        </p:grpSpPr>
        <p:sp>
          <p:nvSpPr>
            <p:cNvPr id="103" name="Oval 102">
              <a:extLst>
                <a:ext uri="{FF2B5EF4-FFF2-40B4-BE49-F238E27FC236}">
                  <a16:creationId xmlns:a16="http://schemas.microsoft.com/office/drawing/2014/main" id="{518A4B27-1413-0D48-3BE3-C1D4AC2EA4C0}"/>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04" name="TextBox 103">
              <a:extLst>
                <a:ext uri="{FF2B5EF4-FFF2-40B4-BE49-F238E27FC236}">
                  <a16:creationId xmlns:a16="http://schemas.microsoft.com/office/drawing/2014/main" id="{DB94199F-266B-C01E-8BCA-672F7909094E}"/>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5</a:t>
              </a:r>
              <a:endParaRPr lang="en-AU" sz="1867" dirty="0"/>
            </a:p>
          </p:txBody>
        </p:sp>
      </p:grpSp>
      <p:sp>
        <p:nvSpPr>
          <p:cNvPr id="105" name="Rectangle 104">
            <a:extLst>
              <a:ext uri="{FF2B5EF4-FFF2-40B4-BE49-F238E27FC236}">
                <a16:creationId xmlns:a16="http://schemas.microsoft.com/office/drawing/2014/main" id="{CDAC82E9-F9B2-1DAC-442C-556B6472917F}"/>
              </a:ext>
            </a:extLst>
          </p:cNvPr>
          <p:cNvSpPr/>
          <p:nvPr/>
        </p:nvSpPr>
        <p:spPr>
          <a:xfrm>
            <a:off x="6556235" y="5045990"/>
            <a:ext cx="196246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dirty="0">
                <a:solidFill>
                  <a:schemeClr val="tx1"/>
                </a:solidFill>
              </a:rPr>
              <a:t>ROUND</a:t>
            </a:r>
            <a:r>
              <a:rPr lang="de-DE" sz="1867" kern="1200" dirty="0">
                <a:solidFill>
                  <a:schemeClr val="tx1"/>
                </a:solidFill>
              </a:rPr>
              <a:t>_NAME</a:t>
            </a:r>
            <a:endParaRPr lang="en-AU" sz="1867" dirty="0"/>
          </a:p>
        </p:txBody>
      </p:sp>
      <p:grpSp>
        <p:nvGrpSpPr>
          <p:cNvPr id="110" name="Group 109">
            <a:extLst>
              <a:ext uri="{FF2B5EF4-FFF2-40B4-BE49-F238E27FC236}">
                <a16:creationId xmlns:a16="http://schemas.microsoft.com/office/drawing/2014/main" id="{E850D4C2-A352-B0B1-1F94-7CA23E9BD1F5}"/>
              </a:ext>
            </a:extLst>
          </p:cNvPr>
          <p:cNvGrpSpPr/>
          <p:nvPr/>
        </p:nvGrpSpPr>
        <p:grpSpPr>
          <a:xfrm>
            <a:off x="3747385" y="5050173"/>
            <a:ext cx="628839" cy="396961"/>
            <a:chOff x="5216255" y="751058"/>
            <a:chExt cx="471629" cy="297721"/>
          </a:xfrm>
        </p:grpSpPr>
        <p:sp>
          <p:nvSpPr>
            <p:cNvPr id="111" name="Oval 110">
              <a:extLst>
                <a:ext uri="{FF2B5EF4-FFF2-40B4-BE49-F238E27FC236}">
                  <a16:creationId xmlns:a16="http://schemas.microsoft.com/office/drawing/2014/main" id="{2CDEA8A9-A722-7052-4EA4-360E8A57D9A6}"/>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12" name="TextBox 111">
              <a:extLst>
                <a:ext uri="{FF2B5EF4-FFF2-40B4-BE49-F238E27FC236}">
                  <a16:creationId xmlns:a16="http://schemas.microsoft.com/office/drawing/2014/main" id="{7D2948B2-8F4D-5048-DCD8-59E63C0BD32B}"/>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2</a:t>
              </a:r>
              <a:endParaRPr lang="en-AU" sz="1867" dirty="0"/>
            </a:p>
          </p:txBody>
        </p:sp>
      </p:grpSp>
      <p:sp>
        <p:nvSpPr>
          <p:cNvPr id="113" name="Rectangle 112">
            <a:extLst>
              <a:ext uri="{FF2B5EF4-FFF2-40B4-BE49-F238E27FC236}">
                <a16:creationId xmlns:a16="http://schemas.microsoft.com/office/drawing/2014/main" id="{B99B209B-920F-F4EF-D5D2-E504F3B3AB7E}"/>
              </a:ext>
            </a:extLst>
          </p:cNvPr>
          <p:cNvSpPr/>
          <p:nvPr/>
        </p:nvSpPr>
        <p:spPr>
          <a:xfrm>
            <a:off x="5252477" y="4114925"/>
            <a:ext cx="2034624"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dirty="0">
                <a:solidFill>
                  <a:schemeClr val="tx1"/>
                </a:solidFill>
              </a:rPr>
              <a:t>CIRCUIT</a:t>
            </a:r>
            <a:r>
              <a:rPr lang="de-DE" sz="1867" kern="1200" dirty="0">
                <a:solidFill>
                  <a:schemeClr val="tx1"/>
                </a:solidFill>
              </a:rPr>
              <a:t>_NAME</a:t>
            </a:r>
            <a:endParaRPr lang="en-AU" sz="1867" dirty="0"/>
          </a:p>
        </p:txBody>
      </p:sp>
      <p:sp>
        <p:nvSpPr>
          <p:cNvPr id="118" name="Freeform: Shape 117">
            <a:extLst>
              <a:ext uri="{FF2B5EF4-FFF2-40B4-BE49-F238E27FC236}">
                <a16:creationId xmlns:a16="http://schemas.microsoft.com/office/drawing/2014/main" id="{8D5A383F-AE60-C28A-F297-6D1AC2120DFA}"/>
              </a:ext>
            </a:extLst>
          </p:cNvPr>
          <p:cNvSpPr/>
          <p:nvPr/>
        </p:nvSpPr>
        <p:spPr>
          <a:xfrm>
            <a:off x="1613368" y="2976189"/>
            <a:ext cx="9116819" cy="2532329"/>
          </a:xfrm>
          <a:custGeom>
            <a:avLst/>
            <a:gdLst>
              <a:gd name="connsiteX0" fmla="*/ 0 w 9535886"/>
              <a:gd name="connsiteY0" fmla="*/ 4086808 h 4096139"/>
              <a:gd name="connsiteX1" fmla="*/ 3051111 w 9535886"/>
              <a:gd name="connsiteY1" fmla="*/ 3004457 h 4096139"/>
              <a:gd name="connsiteX2" fmla="*/ 4777274 w 9535886"/>
              <a:gd name="connsiteY2" fmla="*/ 0 h 4096139"/>
              <a:gd name="connsiteX3" fmla="*/ 6522098 w 9535886"/>
              <a:gd name="connsiteY3" fmla="*/ 3004457 h 4096139"/>
              <a:gd name="connsiteX4" fmla="*/ 9535886 w 9535886"/>
              <a:gd name="connsiteY4" fmla="*/ 4096139 h 4096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5886" h="4096139">
                <a:moveTo>
                  <a:pt x="0" y="4086808"/>
                </a:moveTo>
                <a:cubicBezTo>
                  <a:pt x="1127449" y="3886200"/>
                  <a:pt x="2254899" y="3685592"/>
                  <a:pt x="3051111" y="3004457"/>
                </a:cubicBezTo>
                <a:cubicBezTo>
                  <a:pt x="3847323" y="2323322"/>
                  <a:pt x="4198776" y="0"/>
                  <a:pt x="4777274" y="0"/>
                </a:cubicBezTo>
                <a:cubicBezTo>
                  <a:pt x="5355772" y="0"/>
                  <a:pt x="5728996" y="2321767"/>
                  <a:pt x="6522098" y="3004457"/>
                </a:cubicBezTo>
                <a:cubicBezTo>
                  <a:pt x="7315200" y="3687147"/>
                  <a:pt x="8425543" y="3891643"/>
                  <a:pt x="9535886" y="4096139"/>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67" dirty="0"/>
          </a:p>
        </p:txBody>
      </p:sp>
      <p:grpSp>
        <p:nvGrpSpPr>
          <p:cNvPr id="3" name="Group 2">
            <a:extLst>
              <a:ext uri="{FF2B5EF4-FFF2-40B4-BE49-F238E27FC236}">
                <a16:creationId xmlns:a16="http://schemas.microsoft.com/office/drawing/2014/main" id="{07212C27-BF40-D23D-97ED-53F32A12373A}"/>
              </a:ext>
            </a:extLst>
          </p:cNvPr>
          <p:cNvGrpSpPr/>
          <p:nvPr/>
        </p:nvGrpSpPr>
        <p:grpSpPr>
          <a:xfrm>
            <a:off x="1961810" y="2033695"/>
            <a:ext cx="618175" cy="514784"/>
            <a:chOff x="988905" y="973835"/>
            <a:chExt cx="719341" cy="599030"/>
          </a:xfrm>
        </p:grpSpPr>
        <p:sp>
          <p:nvSpPr>
            <p:cNvPr id="4" name="Cylinder 3">
              <a:extLst>
                <a:ext uri="{FF2B5EF4-FFF2-40B4-BE49-F238E27FC236}">
                  <a16:creationId xmlns:a16="http://schemas.microsoft.com/office/drawing/2014/main" id="{E50EC028-BBD9-0E41-6BAD-E308F78176CD}"/>
                </a:ext>
              </a:extLst>
            </p:cNvPr>
            <p:cNvSpPr/>
            <p:nvPr/>
          </p:nvSpPr>
          <p:spPr>
            <a:xfrm>
              <a:off x="988905" y="1265088"/>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7" name="Cylinder 6">
              <a:extLst>
                <a:ext uri="{FF2B5EF4-FFF2-40B4-BE49-F238E27FC236}">
                  <a16:creationId xmlns:a16="http://schemas.microsoft.com/office/drawing/2014/main" id="{E631BD10-FEB7-123F-2BD4-0950A722733C}"/>
                </a:ext>
              </a:extLst>
            </p:cNvPr>
            <p:cNvSpPr/>
            <p:nvPr/>
          </p:nvSpPr>
          <p:spPr>
            <a:xfrm>
              <a:off x="988905" y="1119461"/>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8" name="Cylinder 7">
              <a:extLst>
                <a:ext uri="{FF2B5EF4-FFF2-40B4-BE49-F238E27FC236}">
                  <a16:creationId xmlns:a16="http://schemas.microsoft.com/office/drawing/2014/main" id="{691A6493-9643-D15B-586C-492CC10C4372}"/>
                </a:ext>
              </a:extLst>
            </p:cNvPr>
            <p:cNvSpPr/>
            <p:nvPr/>
          </p:nvSpPr>
          <p:spPr>
            <a:xfrm>
              <a:off x="988905" y="973835"/>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9" name="TextBox 8">
            <a:extLst>
              <a:ext uri="{FF2B5EF4-FFF2-40B4-BE49-F238E27FC236}">
                <a16:creationId xmlns:a16="http://schemas.microsoft.com/office/drawing/2014/main" id="{EF321296-E2B8-F856-7E45-A8645F787093}"/>
              </a:ext>
            </a:extLst>
          </p:cNvPr>
          <p:cNvSpPr txBox="1"/>
          <p:nvPr/>
        </p:nvSpPr>
        <p:spPr>
          <a:xfrm>
            <a:off x="1624361" y="2483619"/>
            <a:ext cx="1259841" cy="666977"/>
          </a:xfrm>
          <a:prstGeom prst="rect">
            <a:avLst/>
          </a:prstGeom>
          <a:noFill/>
        </p:spPr>
        <p:txBody>
          <a:bodyPr wrap="square">
            <a:spAutoFit/>
          </a:bodyPr>
          <a:lstStyle/>
          <a:p>
            <a:pPr algn="ctr"/>
            <a:r>
              <a:rPr lang="en-AU" sz="1867" dirty="0"/>
              <a:t>Schema </a:t>
            </a:r>
            <a:r>
              <a:rPr lang="en-AU" sz="1867" i="1" dirty="0"/>
              <a:t>S</a:t>
            </a:r>
            <a:r>
              <a:rPr lang="en-AU" sz="1467" i="1" dirty="0"/>
              <a:t>1</a:t>
            </a:r>
            <a:endParaRPr lang="en-AU" sz="1867" dirty="0"/>
          </a:p>
        </p:txBody>
      </p:sp>
      <p:grpSp>
        <p:nvGrpSpPr>
          <p:cNvPr id="10" name="Group 9">
            <a:extLst>
              <a:ext uri="{FF2B5EF4-FFF2-40B4-BE49-F238E27FC236}">
                <a16:creationId xmlns:a16="http://schemas.microsoft.com/office/drawing/2014/main" id="{24455204-8D2D-1287-FF1A-BDFC4AD28617}"/>
              </a:ext>
            </a:extLst>
          </p:cNvPr>
          <p:cNvGrpSpPr/>
          <p:nvPr/>
        </p:nvGrpSpPr>
        <p:grpSpPr>
          <a:xfrm>
            <a:off x="3021674" y="2041296"/>
            <a:ext cx="618175" cy="514784"/>
            <a:chOff x="988905" y="973835"/>
            <a:chExt cx="719341" cy="599030"/>
          </a:xfrm>
        </p:grpSpPr>
        <p:sp>
          <p:nvSpPr>
            <p:cNvPr id="11" name="Cylinder 10">
              <a:extLst>
                <a:ext uri="{FF2B5EF4-FFF2-40B4-BE49-F238E27FC236}">
                  <a16:creationId xmlns:a16="http://schemas.microsoft.com/office/drawing/2014/main" id="{0A84C593-B5B3-46BF-CDE5-6E727C061649}"/>
                </a:ext>
              </a:extLst>
            </p:cNvPr>
            <p:cNvSpPr/>
            <p:nvPr/>
          </p:nvSpPr>
          <p:spPr>
            <a:xfrm>
              <a:off x="988905" y="1265088"/>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2" name="Cylinder 11">
              <a:extLst>
                <a:ext uri="{FF2B5EF4-FFF2-40B4-BE49-F238E27FC236}">
                  <a16:creationId xmlns:a16="http://schemas.microsoft.com/office/drawing/2014/main" id="{188C3518-2F54-C055-5DBF-D75FA9F03E5B}"/>
                </a:ext>
              </a:extLst>
            </p:cNvPr>
            <p:cNvSpPr/>
            <p:nvPr/>
          </p:nvSpPr>
          <p:spPr>
            <a:xfrm>
              <a:off x="988905" y="1119461"/>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3" name="Cylinder 12">
              <a:extLst>
                <a:ext uri="{FF2B5EF4-FFF2-40B4-BE49-F238E27FC236}">
                  <a16:creationId xmlns:a16="http://schemas.microsoft.com/office/drawing/2014/main" id="{AA013636-6DC5-6F62-7C1D-3404045BABCE}"/>
                </a:ext>
              </a:extLst>
            </p:cNvPr>
            <p:cNvSpPr/>
            <p:nvPr/>
          </p:nvSpPr>
          <p:spPr>
            <a:xfrm>
              <a:off x="988905" y="973835"/>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14" name="TextBox 13">
            <a:extLst>
              <a:ext uri="{FF2B5EF4-FFF2-40B4-BE49-F238E27FC236}">
                <a16:creationId xmlns:a16="http://schemas.microsoft.com/office/drawing/2014/main" id="{479EE845-F929-179C-825B-9325663434E4}"/>
              </a:ext>
            </a:extLst>
          </p:cNvPr>
          <p:cNvSpPr txBox="1"/>
          <p:nvPr/>
        </p:nvSpPr>
        <p:spPr>
          <a:xfrm>
            <a:off x="2793106" y="2483619"/>
            <a:ext cx="1259841" cy="666977"/>
          </a:xfrm>
          <a:prstGeom prst="rect">
            <a:avLst/>
          </a:prstGeom>
          <a:noFill/>
        </p:spPr>
        <p:txBody>
          <a:bodyPr wrap="square">
            <a:spAutoFit/>
          </a:bodyPr>
          <a:lstStyle/>
          <a:p>
            <a:pPr algn="ctr"/>
            <a:r>
              <a:rPr lang="en-AU" sz="1867" dirty="0"/>
              <a:t>Schema </a:t>
            </a:r>
            <a:r>
              <a:rPr lang="en-AU" sz="1867" i="1" dirty="0"/>
              <a:t>S</a:t>
            </a:r>
            <a:r>
              <a:rPr lang="en-AU" sz="1467" i="1" dirty="0"/>
              <a:t>2</a:t>
            </a:r>
            <a:endParaRPr lang="en-AU" sz="1867" i="1" dirty="0"/>
          </a:p>
        </p:txBody>
      </p:sp>
      <p:grpSp>
        <p:nvGrpSpPr>
          <p:cNvPr id="15" name="Group 14">
            <a:extLst>
              <a:ext uri="{FF2B5EF4-FFF2-40B4-BE49-F238E27FC236}">
                <a16:creationId xmlns:a16="http://schemas.microsoft.com/office/drawing/2014/main" id="{8780240B-66CC-7E9A-74DA-776F8C71459F}"/>
              </a:ext>
            </a:extLst>
          </p:cNvPr>
          <p:cNvGrpSpPr/>
          <p:nvPr/>
        </p:nvGrpSpPr>
        <p:grpSpPr>
          <a:xfrm>
            <a:off x="1924290" y="3093090"/>
            <a:ext cx="618175" cy="514784"/>
            <a:chOff x="988905" y="973835"/>
            <a:chExt cx="719341" cy="599030"/>
          </a:xfrm>
        </p:grpSpPr>
        <p:sp>
          <p:nvSpPr>
            <p:cNvPr id="16" name="Cylinder 15">
              <a:extLst>
                <a:ext uri="{FF2B5EF4-FFF2-40B4-BE49-F238E27FC236}">
                  <a16:creationId xmlns:a16="http://schemas.microsoft.com/office/drawing/2014/main" id="{50263055-09BD-9DB6-A0B7-A984B181D640}"/>
                </a:ext>
              </a:extLst>
            </p:cNvPr>
            <p:cNvSpPr/>
            <p:nvPr/>
          </p:nvSpPr>
          <p:spPr>
            <a:xfrm>
              <a:off x="988905" y="1265088"/>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7" name="Cylinder 16">
              <a:extLst>
                <a:ext uri="{FF2B5EF4-FFF2-40B4-BE49-F238E27FC236}">
                  <a16:creationId xmlns:a16="http://schemas.microsoft.com/office/drawing/2014/main" id="{24AACB6F-15D6-C5A0-7623-2577404CCE17}"/>
                </a:ext>
              </a:extLst>
            </p:cNvPr>
            <p:cNvSpPr/>
            <p:nvPr/>
          </p:nvSpPr>
          <p:spPr>
            <a:xfrm>
              <a:off x="988905" y="1119461"/>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8" name="Cylinder 17">
              <a:extLst>
                <a:ext uri="{FF2B5EF4-FFF2-40B4-BE49-F238E27FC236}">
                  <a16:creationId xmlns:a16="http://schemas.microsoft.com/office/drawing/2014/main" id="{9DD89F8B-A48A-B0CF-216E-15BC6D9AD9F0}"/>
                </a:ext>
              </a:extLst>
            </p:cNvPr>
            <p:cNvSpPr/>
            <p:nvPr/>
          </p:nvSpPr>
          <p:spPr>
            <a:xfrm>
              <a:off x="988905" y="973835"/>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19" name="TextBox 18">
            <a:extLst>
              <a:ext uri="{FF2B5EF4-FFF2-40B4-BE49-F238E27FC236}">
                <a16:creationId xmlns:a16="http://schemas.microsoft.com/office/drawing/2014/main" id="{0D1E754E-51F4-D901-5961-65B75964D5D5}"/>
              </a:ext>
            </a:extLst>
          </p:cNvPr>
          <p:cNvSpPr txBox="1"/>
          <p:nvPr/>
        </p:nvSpPr>
        <p:spPr>
          <a:xfrm>
            <a:off x="1624361" y="3535414"/>
            <a:ext cx="1259841" cy="666977"/>
          </a:xfrm>
          <a:prstGeom prst="rect">
            <a:avLst/>
          </a:prstGeom>
          <a:noFill/>
        </p:spPr>
        <p:txBody>
          <a:bodyPr wrap="square">
            <a:spAutoFit/>
          </a:bodyPr>
          <a:lstStyle/>
          <a:p>
            <a:pPr algn="ctr"/>
            <a:r>
              <a:rPr lang="en-AU" sz="1867" dirty="0"/>
              <a:t>Schema </a:t>
            </a:r>
            <a:r>
              <a:rPr lang="en-AU" sz="1867" i="1" dirty="0"/>
              <a:t>S</a:t>
            </a:r>
            <a:r>
              <a:rPr lang="en-AU" sz="1467" i="1" dirty="0"/>
              <a:t>3</a:t>
            </a:r>
            <a:endParaRPr lang="en-AU" sz="1867" dirty="0"/>
          </a:p>
        </p:txBody>
      </p:sp>
      <p:grpSp>
        <p:nvGrpSpPr>
          <p:cNvPr id="20" name="Group 19">
            <a:extLst>
              <a:ext uri="{FF2B5EF4-FFF2-40B4-BE49-F238E27FC236}">
                <a16:creationId xmlns:a16="http://schemas.microsoft.com/office/drawing/2014/main" id="{6F9D1059-DE8E-7282-1EF0-C5F9D4710735}"/>
              </a:ext>
            </a:extLst>
          </p:cNvPr>
          <p:cNvGrpSpPr/>
          <p:nvPr/>
        </p:nvGrpSpPr>
        <p:grpSpPr>
          <a:xfrm>
            <a:off x="3039068" y="3104448"/>
            <a:ext cx="618175" cy="514784"/>
            <a:chOff x="988905" y="973835"/>
            <a:chExt cx="719341" cy="599030"/>
          </a:xfrm>
        </p:grpSpPr>
        <p:sp>
          <p:nvSpPr>
            <p:cNvPr id="21" name="Cylinder 20">
              <a:extLst>
                <a:ext uri="{FF2B5EF4-FFF2-40B4-BE49-F238E27FC236}">
                  <a16:creationId xmlns:a16="http://schemas.microsoft.com/office/drawing/2014/main" id="{560B7E16-0D24-AE37-488F-1E55B7F06DEC}"/>
                </a:ext>
              </a:extLst>
            </p:cNvPr>
            <p:cNvSpPr/>
            <p:nvPr/>
          </p:nvSpPr>
          <p:spPr>
            <a:xfrm>
              <a:off x="988905" y="1265088"/>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22" name="Cylinder 21">
              <a:extLst>
                <a:ext uri="{FF2B5EF4-FFF2-40B4-BE49-F238E27FC236}">
                  <a16:creationId xmlns:a16="http://schemas.microsoft.com/office/drawing/2014/main" id="{C114DF04-2B22-C1D6-8F4A-041A1B45860B}"/>
                </a:ext>
              </a:extLst>
            </p:cNvPr>
            <p:cNvSpPr/>
            <p:nvPr/>
          </p:nvSpPr>
          <p:spPr>
            <a:xfrm>
              <a:off x="988905" y="1119461"/>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23" name="Cylinder 22">
              <a:extLst>
                <a:ext uri="{FF2B5EF4-FFF2-40B4-BE49-F238E27FC236}">
                  <a16:creationId xmlns:a16="http://schemas.microsoft.com/office/drawing/2014/main" id="{ACC1A0F5-D222-213F-711F-AFDD0E55BB70}"/>
                </a:ext>
              </a:extLst>
            </p:cNvPr>
            <p:cNvSpPr/>
            <p:nvPr/>
          </p:nvSpPr>
          <p:spPr>
            <a:xfrm>
              <a:off x="988905" y="973835"/>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24" name="TextBox 23">
            <a:extLst>
              <a:ext uri="{FF2B5EF4-FFF2-40B4-BE49-F238E27FC236}">
                <a16:creationId xmlns:a16="http://schemas.microsoft.com/office/drawing/2014/main" id="{043D3E21-A15A-7B11-B197-6D10A4D0BDF2}"/>
              </a:ext>
            </a:extLst>
          </p:cNvPr>
          <p:cNvSpPr txBox="1"/>
          <p:nvPr/>
        </p:nvSpPr>
        <p:spPr>
          <a:xfrm>
            <a:off x="2794437" y="3538538"/>
            <a:ext cx="1259841" cy="666977"/>
          </a:xfrm>
          <a:prstGeom prst="rect">
            <a:avLst/>
          </a:prstGeom>
          <a:noFill/>
        </p:spPr>
        <p:txBody>
          <a:bodyPr wrap="square">
            <a:spAutoFit/>
          </a:bodyPr>
          <a:lstStyle/>
          <a:p>
            <a:pPr algn="ctr"/>
            <a:r>
              <a:rPr lang="en-AU" sz="1867" dirty="0"/>
              <a:t>Schema </a:t>
            </a:r>
            <a:r>
              <a:rPr lang="en-AU" sz="1867" i="1" dirty="0"/>
              <a:t>S</a:t>
            </a:r>
            <a:r>
              <a:rPr lang="en-AU" sz="1467" i="1" dirty="0"/>
              <a:t>4</a:t>
            </a:r>
            <a:endParaRPr lang="en-AU" sz="1867" dirty="0"/>
          </a:p>
        </p:txBody>
      </p:sp>
    </p:spTree>
    <p:extLst>
      <p:ext uri="{BB962C8B-B14F-4D97-AF65-F5344CB8AC3E}">
        <p14:creationId xmlns:p14="http://schemas.microsoft.com/office/powerpoint/2010/main" val="186303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4A1-6754-C2AA-E34F-27A8BCD7C390}"/>
              </a:ext>
            </a:extLst>
          </p:cNvPr>
          <p:cNvSpPr>
            <a:spLocks noGrp="1"/>
          </p:cNvSpPr>
          <p:nvPr>
            <p:ph type="title"/>
          </p:nvPr>
        </p:nvSpPr>
        <p:spPr/>
        <p:txBody>
          <a:bodyPr/>
          <a:lstStyle/>
          <a:p>
            <a:r>
              <a:rPr lang="de-DE" dirty="0"/>
              <a:t>Collaborative </a:t>
            </a:r>
            <a:r>
              <a:rPr lang="de-DE" dirty="0" err="1"/>
              <a:t>Scoping</a:t>
            </a:r>
            <a:endParaRPr lang="de-DE" dirty="0"/>
          </a:p>
        </p:txBody>
      </p:sp>
      <p:sp>
        <p:nvSpPr>
          <p:cNvPr id="4" name="Slide Number Placeholder 3">
            <a:extLst>
              <a:ext uri="{FF2B5EF4-FFF2-40B4-BE49-F238E27FC236}">
                <a16:creationId xmlns:a16="http://schemas.microsoft.com/office/drawing/2014/main" id="{0F8CB397-610E-20AF-13E4-DF501F1FF7A9}"/>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13</a:t>
            </a:fld>
            <a:endParaRPr/>
          </a:p>
        </p:txBody>
      </p:sp>
      <p:pic>
        <p:nvPicPr>
          <p:cNvPr id="6" name="Picture 5">
            <a:extLst>
              <a:ext uri="{FF2B5EF4-FFF2-40B4-BE49-F238E27FC236}">
                <a16:creationId xmlns:a16="http://schemas.microsoft.com/office/drawing/2014/main" id="{0FC270F4-F81B-B8D2-8339-8F2BEEC12714}"/>
              </a:ext>
            </a:extLst>
          </p:cNvPr>
          <p:cNvPicPr>
            <a:picLocks noChangeAspect="1"/>
          </p:cNvPicPr>
          <p:nvPr/>
        </p:nvPicPr>
        <p:blipFill>
          <a:blip r:embed="rId2"/>
          <a:stretch>
            <a:fillRect/>
          </a:stretch>
        </p:blipFill>
        <p:spPr>
          <a:xfrm>
            <a:off x="1189858" y="1466812"/>
            <a:ext cx="9278117" cy="4823978"/>
          </a:xfrm>
          <a:prstGeom prst="rect">
            <a:avLst/>
          </a:prstGeom>
        </p:spPr>
      </p:pic>
    </p:spTree>
    <p:extLst>
      <p:ext uri="{BB962C8B-B14F-4D97-AF65-F5344CB8AC3E}">
        <p14:creationId xmlns:p14="http://schemas.microsoft.com/office/powerpoint/2010/main" val="7802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BB13-249B-DEC5-7289-A3D3D64B8F55}"/>
              </a:ext>
            </a:extLst>
          </p:cNvPr>
          <p:cNvSpPr>
            <a:spLocks noGrp="1"/>
          </p:cNvSpPr>
          <p:nvPr>
            <p:ph type="title"/>
          </p:nvPr>
        </p:nvSpPr>
        <p:spPr/>
        <p:txBody>
          <a:bodyPr>
            <a:normAutofit/>
          </a:bodyPr>
          <a:lstStyle/>
          <a:p>
            <a:r>
              <a:rPr lang="en-AU" dirty="0"/>
              <a:t>Linkable Agreement Ratio at g=70%</a:t>
            </a:r>
          </a:p>
        </p:txBody>
      </p:sp>
      <p:pic>
        <p:nvPicPr>
          <p:cNvPr id="5" name="Picture 4" descr="Shape&#10;&#10;Description automatically generated with low confidence">
            <a:extLst>
              <a:ext uri="{FF2B5EF4-FFF2-40B4-BE49-F238E27FC236}">
                <a16:creationId xmlns:a16="http://schemas.microsoft.com/office/drawing/2014/main" id="{82F27C39-E85A-B679-A0A9-34DB1C4B1000}"/>
              </a:ext>
            </a:extLst>
          </p:cNvPr>
          <p:cNvPicPr>
            <a:picLocks noChangeAspect="1"/>
          </p:cNvPicPr>
          <p:nvPr/>
        </p:nvPicPr>
        <p:blipFill>
          <a:blip r:embed="rId2">
            <a:alphaModFix amt="85000"/>
            <a:duotone>
              <a:schemeClr val="accent2">
                <a:shade val="45000"/>
                <a:satMod val="135000"/>
              </a:schemeClr>
              <a:prstClr val="white"/>
            </a:duotone>
          </a:blip>
          <a:stretch>
            <a:fillRect/>
          </a:stretch>
        </p:blipFill>
        <p:spPr>
          <a:xfrm>
            <a:off x="4543106" y="3362814"/>
            <a:ext cx="851345" cy="936148"/>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C3BB657B-7B6F-B2B5-CC1B-39D8F61E650E}"/>
              </a:ext>
            </a:extLst>
          </p:cNvPr>
          <p:cNvPicPr>
            <a:picLocks noChangeAspect="1"/>
          </p:cNvPicPr>
          <p:nvPr/>
        </p:nvPicPr>
        <p:blipFill>
          <a:blip r:embed="rId2">
            <a:duotone>
              <a:schemeClr val="accent1">
                <a:shade val="45000"/>
                <a:satMod val="135000"/>
              </a:schemeClr>
              <a:prstClr val="white"/>
            </a:duotone>
            <a:alphaModFix amt="85000"/>
          </a:blip>
          <a:stretch>
            <a:fillRect/>
          </a:stretch>
        </p:blipFill>
        <p:spPr>
          <a:xfrm>
            <a:off x="5541972" y="4992412"/>
            <a:ext cx="851345" cy="936148"/>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4820BD72-EBCF-3315-420B-A379FDBC7886}"/>
              </a:ext>
            </a:extLst>
          </p:cNvPr>
          <p:cNvPicPr>
            <a:picLocks noChangeAspect="1"/>
          </p:cNvPicPr>
          <p:nvPr/>
        </p:nvPicPr>
        <p:blipFill>
          <a:blip r:embed="rId2">
            <a:alphaModFix amt="85000"/>
            <a:duotone>
              <a:schemeClr val="accent6">
                <a:shade val="45000"/>
                <a:satMod val="135000"/>
              </a:schemeClr>
              <a:prstClr val="white"/>
            </a:duotone>
          </a:blip>
          <a:stretch>
            <a:fillRect/>
          </a:stretch>
        </p:blipFill>
        <p:spPr>
          <a:xfrm>
            <a:off x="2526754" y="1563806"/>
            <a:ext cx="851345" cy="936148"/>
          </a:xfrm>
          <a:prstGeom prst="rect">
            <a:avLst/>
          </a:prstGeom>
        </p:spPr>
      </p:pic>
      <p:sp>
        <p:nvSpPr>
          <p:cNvPr id="14" name="TextBox 13">
            <a:extLst>
              <a:ext uri="{FF2B5EF4-FFF2-40B4-BE49-F238E27FC236}">
                <a16:creationId xmlns:a16="http://schemas.microsoft.com/office/drawing/2014/main" id="{3ED0E21D-5877-5E29-2BEC-367223112E66}"/>
              </a:ext>
            </a:extLst>
          </p:cNvPr>
          <p:cNvSpPr txBox="1"/>
          <p:nvPr/>
        </p:nvSpPr>
        <p:spPr>
          <a:xfrm>
            <a:off x="5394451" y="1834351"/>
            <a:ext cx="530915" cy="379656"/>
          </a:xfrm>
          <a:prstGeom prst="rect">
            <a:avLst/>
          </a:prstGeom>
          <a:noFill/>
        </p:spPr>
        <p:txBody>
          <a:bodyPr wrap="none" rtlCol="0">
            <a:spAutoFit/>
          </a:bodyPr>
          <a:lstStyle/>
          <a:p>
            <a:r>
              <a:rPr lang="en-AU" sz="1867" dirty="0"/>
              <a:t>2%</a:t>
            </a:r>
          </a:p>
        </p:txBody>
      </p:sp>
      <p:sp>
        <p:nvSpPr>
          <p:cNvPr id="51" name="TextBox 50">
            <a:extLst>
              <a:ext uri="{FF2B5EF4-FFF2-40B4-BE49-F238E27FC236}">
                <a16:creationId xmlns:a16="http://schemas.microsoft.com/office/drawing/2014/main" id="{74177A5C-7509-41E2-F361-CD9DC759512C}"/>
              </a:ext>
            </a:extLst>
          </p:cNvPr>
          <p:cNvSpPr txBox="1"/>
          <p:nvPr/>
        </p:nvSpPr>
        <p:spPr>
          <a:xfrm>
            <a:off x="121677" y="4992411"/>
            <a:ext cx="1609736" cy="1241622"/>
          </a:xfrm>
          <a:prstGeom prst="rect">
            <a:avLst/>
          </a:prstGeom>
          <a:noFill/>
        </p:spPr>
        <p:txBody>
          <a:bodyPr wrap="none" rtlCol="0">
            <a:spAutoFit/>
          </a:bodyPr>
          <a:lstStyle/>
          <a:p>
            <a:r>
              <a:rPr lang="en-AU" sz="1867" dirty="0">
                <a:solidFill>
                  <a:schemeClr val="accent2"/>
                </a:solidFill>
              </a:rPr>
              <a:t>OC-ORACLE</a:t>
            </a:r>
          </a:p>
          <a:p>
            <a:r>
              <a:rPr lang="en-AU" sz="1867" dirty="0">
                <a:solidFill>
                  <a:srgbClr val="CA7834"/>
                </a:solidFill>
              </a:rPr>
              <a:t>OC-MYSQL</a:t>
            </a:r>
          </a:p>
          <a:p>
            <a:r>
              <a:rPr lang="en-AU" sz="1867" dirty="0">
                <a:solidFill>
                  <a:srgbClr val="4871A1"/>
                </a:solidFill>
              </a:rPr>
              <a:t>OC-SAP</a:t>
            </a:r>
          </a:p>
          <a:p>
            <a:r>
              <a:rPr lang="en-AU" sz="1867" dirty="0">
                <a:solidFill>
                  <a:schemeClr val="accent2"/>
                </a:solidFill>
              </a:rPr>
              <a:t>FORMULA</a:t>
            </a:r>
            <a:endParaRPr lang="en-AU" sz="1867" dirty="0"/>
          </a:p>
        </p:txBody>
      </p:sp>
      <p:cxnSp>
        <p:nvCxnSpPr>
          <p:cNvPr id="52" name="Straight Connector 51">
            <a:extLst>
              <a:ext uri="{FF2B5EF4-FFF2-40B4-BE49-F238E27FC236}">
                <a16:creationId xmlns:a16="http://schemas.microsoft.com/office/drawing/2014/main" id="{0C64E9AF-2725-B94B-E6BA-713FDD55D05F}"/>
              </a:ext>
            </a:extLst>
          </p:cNvPr>
          <p:cNvCxnSpPr>
            <a:cxnSpLocks/>
            <a:endCxn id="5" idx="0"/>
          </p:cNvCxnSpPr>
          <p:nvPr/>
        </p:nvCxnSpPr>
        <p:spPr>
          <a:xfrm>
            <a:off x="3347291" y="2045234"/>
            <a:ext cx="1621488" cy="1317580"/>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44C88160-8FA0-1CD8-1D92-8B4CC986BBB2}"/>
              </a:ext>
            </a:extLst>
          </p:cNvPr>
          <p:cNvSpPr txBox="1"/>
          <p:nvPr/>
        </p:nvSpPr>
        <p:spPr>
          <a:xfrm>
            <a:off x="3727939" y="2711951"/>
            <a:ext cx="663964" cy="379656"/>
          </a:xfrm>
          <a:prstGeom prst="rect">
            <a:avLst/>
          </a:prstGeom>
          <a:noFill/>
        </p:spPr>
        <p:txBody>
          <a:bodyPr wrap="none" rtlCol="0">
            <a:spAutoFit/>
          </a:bodyPr>
          <a:lstStyle/>
          <a:p>
            <a:r>
              <a:rPr lang="en-AU" sz="1867" dirty="0"/>
              <a:t>56%</a:t>
            </a:r>
          </a:p>
        </p:txBody>
      </p:sp>
      <p:cxnSp>
        <p:nvCxnSpPr>
          <p:cNvPr id="60" name="Straight Connector 59">
            <a:extLst>
              <a:ext uri="{FF2B5EF4-FFF2-40B4-BE49-F238E27FC236}">
                <a16:creationId xmlns:a16="http://schemas.microsoft.com/office/drawing/2014/main" id="{0C0D04E7-7E2A-70E8-E010-2BFF9F42F88A}"/>
              </a:ext>
            </a:extLst>
          </p:cNvPr>
          <p:cNvCxnSpPr>
            <a:cxnSpLocks/>
            <a:stCxn id="5" idx="3"/>
            <a:endCxn id="6" idx="0"/>
          </p:cNvCxnSpPr>
          <p:nvPr/>
        </p:nvCxnSpPr>
        <p:spPr>
          <a:xfrm>
            <a:off x="5394452" y="3830888"/>
            <a:ext cx="573193" cy="1161523"/>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703B7217-16B4-A824-3ED9-701409B8F5FF}"/>
              </a:ext>
            </a:extLst>
          </p:cNvPr>
          <p:cNvSpPr txBox="1"/>
          <p:nvPr/>
        </p:nvSpPr>
        <p:spPr>
          <a:xfrm>
            <a:off x="4964882" y="4329590"/>
            <a:ext cx="663964" cy="379656"/>
          </a:xfrm>
          <a:prstGeom prst="rect">
            <a:avLst/>
          </a:prstGeom>
          <a:noFill/>
        </p:spPr>
        <p:txBody>
          <a:bodyPr wrap="none" rtlCol="0">
            <a:spAutoFit/>
          </a:bodyPr>
          <a:lstStyle/>
          <a:p>
            <a:r>
              <a:rPr lang="en-AU" sz="1867" dirty="0"/>
              <a:t>42%</a:t>
            </a:r>
          </a:p>
        </p:txBody>
      </p:sp>
      <p:cxnSp>
        <p:nvCxnSpPr>
          <p:cNvPr id="66" name="Straight Connector 65">
            <a:extLst>
              <a:ext uri="{FF2B5EF4-FFF2-40B4-BE49-F238E27FC236}">
                <a16:creationId xmlns:a16="http://schemas.microsoft.com/office/drawing/2014/main" id="{9F692EE6-3BF3-C138-3FF9-21271CB510CB}"/>
              </a:ext>
            </a:extLst>
          </p:cNvPr>
          <p:cNvCxnSpPr>
            <a:cxnSpLocks/>
            <a:endCxn id="5" idx="0"/>
          </p:cNvCxnSpPr>
          <p:nvPr/>
        </p:nvCxnSpPr>
        <p:spPr>
          <a:xfrm flipH="1">
            <a:off x="4968779" y="1581689"/>
            <a:ext cx="4110581" cy="1781125"/>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A5DDAD0-FB49-C2BA-96D9-1BB5164E1577}"/>
              </a:ext>
            </a:extLst>
          </p:cNvPr>
          <p:cNvSpPr txBox="1"/>
          <p:nvPr/>
        </p:nvSpPr>
        <p:spPr>
          <a:xfrm>
            <a:off x="5845082" y="2400140"/>
            <a:ext cx="530915" cy="379656"/>
          </a:xfrm>
          <a:prstGeom prst="rect">
            <a:avLst/>
          </a:prstGeom>
          <a:noFill/>
        </p:spPr>
        <p:txBody>
          <a:bodyPr wrap="none" rtlCol="0">
            <a:spAutoFit/>
          </a:bodyPr>
          <a:lstStyle/>
          <a:p>
            <a:r>
              <a:rPr lang="en-AU" sz="1867" dirty="0"/>
              <a:t>1%</a:t>
            </a:r>
          </a:p>
        </p:txBody>
      </p:sp>
      <p:cxnSp>
        <p:nvCxnSpPr>
          <p:cNvPr id="74" name="Connector: Curved 73">
            <a:extLst>
              <a:ext uri="{FF2B5EF4-FFF2-40B4-BE49-F238E27FC236}">
                <a16:creationId xmlns:a16="http://schemas.microsoft.com/office/drawing/2014/main" id="{78C34CD6-5D73-0D44-5236-9DAEC1F69481}"/>
              </a:ext>
            </a:extLst>
          </p:cNvPr>
          <p:cNvCxnSpPr>
            <a:cxnSpLocks/>
            <a:stCxn id="7" idx="2"/>
          </p:cNvCxnSpPr>
          <p:nvPr/>
        </p:nvCxnSpPr>
        <p:spPr>
          <a:xfrm rot="16200000" flipH="1">
            <a:off x="2564019" y="2888361"/>
            <a:ext cx="3298637" cy="2521823"/>
          </a:xfrm>
          <a:prstGeom prst="curvedConnector3">
            <a:avLst>
              <a:gd name="adj1" fmla="val 109137"/>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FA8BF1A6-B8D0-D525-BB17-88A5B31730D3}"/>
              </a:ext>
            </a:extLst>
          </p:cNvPr>
          <p:cNvSpPr txBox="1"/>
          <p:nvPr/>
        </p:nvSpPr>
        <p:spPr>
          <a:xfrm>
            <a:off x="3879810" y="5585356"/>
            <a:ext cx="663964" cy="379656"/>
          </a:xfrm>
          <a:prstGeom prst="rect">
            <a:avLst/>
          </a:prstGeom>
          <a:noFill/>
        </p:spPr>
        <p:txBody>
          <a:bodyPr wrap="none" rtlCol="0">
            <a:spAutoFit/>
          </a:bodyPr>
          <a:lstStyle/>
          <a:p>
            <a:r>
              <a:rPr lang="en-AU" sz="1867" dirty="0"/>
              <a:t>50%</a:t>
            </a:r>
          </a:p>
        </p:txBody>
      </p:sp>
      <p:cxnSp>
        <p:nvCxnSpPr>
          <p:cNvPr id="81" name="Straight Connector 80">
            <a:extLst>
              <a:ext uri="{FF2B5EF4-FFF2-40B4-BE49-F238E27FC236}">
                <a16:creationId xmlns:a16="http://schemas.microsoft.com/office/drawing/2014/main" id="{FF3B3C80-2348-12D1-09EF-55B1884C5E0C}"/>
              </a:ext>
            </a:extLst>
          </p:cNvPr>
          <p:cNvCxnSpPr>
            <a:cxnSpLocks/>
            <a:endCxn id="7" idx="3"/>
          </p:cNvCxnSpPr>
          <p:nvPr/>
        </p:nvCxnSpPr>
        <p:spPr>
          <a:xfrm flipH="1">
            <a:off x="3378099" y="1581688"/>
            <a:ext cx="5701261" cy="450192"/>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047F8159-0BF8-2CD2-D53C-F0855ED2E780}"/>
              </a:ext>
            </a:extLst>
          </p:cNvPr>
          <p:cNvSpPr txBox="1"/>
          <p:nvPr/>
        </p:nvSpPr>
        <p:spPr>
          <a:xfrm>
            <a:off x="5384290" y="1388259"/>
            <a:ext cx="530915" cy="379656"/>
          </a:xfrm>
          <a:prstGeom prst="rect">
            <a:avLst/>
          </a:prstGeom>
          <a:noFill/>
        </p:spPr>
        <p:txBody>
          <a:bodyPr wrap="none" rtlCol="0">
            <a:spAutoFit/>
          </a:bodyPr>
          <a:lstStyle/>
          <a:p>
            <a:r>
              <a:rPr lang="en-AU" sz="1867" dirty="0"/>
              <a:t>0%</a:t>
            </a:r>
          </a:p>
        </p:txBody>
      </p:sp>
      <p:cxnSp>
        <p:nvCxnSpPr>
          <p:cNvPr id="88" name="Straight Connector 87">
            <a:extLst>
              <a:ext uri="{FF2B5EF4-FFF2-40B4-BE49-F238E27FC236}">
                <a16:creationId xmlns:a16="http://schemas.microsoft.com/office/drawing/2014/main" id="{2AB6A4CB-F68F-4F7F-631A-7C9D7EDD8D54}"/>
              </a:ext>
            </a:extLst>
          </p:cNvPr>
          <p:cNvCxnSpPr>
            <a:cxnSpLocks/>
            <a:endCxn id="6" idx="0"/>
          </p:cNvCxnSpPr>
          <p:nvPr/>
        </p:nvCxnSpPr>
        <p:spPr>
          <a:xfrm flipH="1">
            <a:off x="5967645" y="2051080"/>
            <a:ext cx="3581108" cy="2941331"/>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F6F706B6-5C3B-523B-3A0C-A91B58244D20}"/>
              </a:ext>
            </a:extLst>
          </p:cNvPr>
          <p:cNvSpPr txBox="1"/>
          <p:nvPr/>
        </p:nvSpPr>
        <p:spPr>
          <a:xfrm>
            <a:off x="7439539" y="2909208"/>
            <a:ext cx="530915" cy="379656"/>
          </a:xfrm>
          <a:prstGeom prst="rect">
            <a:avLst/>
          </a:prstGeom>
          <a:noFill/>
        </p:spPr>
        <p:txBody>
          <a:bodyPr wrap="none" rtlCol="0">
            <a:spAutoFit/>
          </a:bodyPr>
          <a:lstStyle/>
          <a:p>
            <a:r>
              <a:rPr lang="en-AU" sz="1867" dirty="0"/>
              <a:t>2%</a:t>
            </a:r>
          </a:p>
        </p:txBody>
      </p:sp>
      <p:pic>
        <p:nvPicPr>
          <p:cNvPr id="9" name="Picture 8">
            <a:extLst>
              <a:ext uri="{FF2B5EF4-FFF2-40B4-BE49-F238E27FC236}">
                <a16:creationId xmlns:a16="http://schemas.microsoft.com/office/drawing/2014/main" id="{6928422B-41BA-2A2D-A5A2-FF73916539A4}"/>
              </a:ext>
            </a:extLst>
          </p:cNvPr>
          <p:cNvPicPr>
            <a:picLocks noChangeAspect="1"/>
          </p:cNvPicPr>
          <p:nvPr/>
        </p:nvPicPr>
        <p:blipFill>
          <a:blip r:embed="rId3"/>
          <a:stretch>
            <a:fillRect/>
          </a:stretch>
        </p:blipFill>
        <p:spPr>
          <a:xfrm>
            <a:off x="9240115" y="1178556"/>
            <a:ext cx="1059813" cy="1059813"/>
          </a:xfrm>
          <a:prstGeom prst="rect">
            <a:avLst/>
          </a:prstGeom>
        </p:spPr>
      </p:pic>
    </p:spTree>
    <p:extLst>
      <p:ext uri="{BB962C8B-B14F-4D97-AF65-F5344CB8AC3E}">
        <p14:creationId xmlns:p14="http://schemas.microsoft.com/office/powerpoint/2010/main" val="129187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6A86-F34D-1D42-82CE-26A844091D5A}"/>
              </a:ext>
            </a:extLst>
          </p:cNvPr>
          <p:cNvSpPr>
            <a:spLocks noGrp="1"/>
          </p:cNvSpPr>
          <p:nvPr>
            <p:ph type="title"/>
          </p:nvPr>
        </p:nvSpPr>
        <p:spPr/>
        <p:txBody>
          <a:bodyPr/>
          <a:lstStyle/>
          <a:p>
            <a:r>
              <a:rPr lang="de-DE" dirty="0"/>
              <a:t>ICCT: Big Data Analytics</a:t>
            </a:r>
          </a:p>
        </p:txBody>
      </p:sp>
      <p:sp>
        <p:nvSpPr>
          <p:cNvPr id="4" name="Slide Number Placeholder 3">
            <a:extLst>
              <a:ext uri="{FF2B5EF4-FFF2-40B4-BE49-F238E27FC236}">
                <a16:creationId xmlns:a16="http://schemas.microsoft.com/office/drawing/2014/main" id="{F27981B5-2A0F-0746-15C2-2B3BE85C386A}"/>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2</a:t>
            </a:fld>
            <a:endParaRPr/>
          </a:p>
        </p:txBody>
      </p:sp>
      <p:pic>
        <p:nvPicPr>
          <p:cNvPr id="7" name="Picture 6" descr="A room with a table and chairs&#10;&#10;AI-generated content may be incorrect.">
            <a:extLst>
              <a:ext uri="{FF2B5EF4-FFF2-40B4-BE49-F238E27FC236}">
                <a16:creationId xmlns:a16="http://schemas.microsoft.com/office/drawing/2014/main" id="{352B043B-9558-1A48-F8D8-E3F43FCA53BB}"/>
              </a:ext>
            </a:extLst>
          </p:cNvPr>
          <p:cNvPicPr>
            <a:picLocks noChangeAspect="1"/>
          </p:cNvPicPr>
          <p:nvPr/>
        </p:nvPicPr>
        <p:blipFill>
          <a:blip r:embed="rId2"/>
          <a:stretch>
            <a:fillRect/>
          </a:stretch>
        </p:blipFill>
        <p:spPr>
          <a:xfrm>
            <a:off x="9131647" y="3626608"/>
            <a:ext cx="3069695" cy="2309242"/>
          </a:xfrm>
          <a:prstGeom prst="rect">
            <a:avLst/>
          </a:prstGeom>
        </p:spPr>
      </p:pic>
      <p:sp>
        <p:nvSpPr>
          <p:cNvPr id="11" name="TextBox 10">
            <a:extLst>
              <a:ext uri="{FF2B5EF4-FFF2-40B4-BE49-F238E27FC236}">
                <a16:creationId xmlns:a16="http://schemas.microsoft.com/office/drawing/2014/main" id="{223601C7-D37B-ADA5-17D7-5E1AC7E64DDE}"/>
              </a:ext>
            </a:extLst>
          </p:cNvPr>
          <p:cNvSpPr txBox="1"/>
          <p:nvPr/>
        </p:nvSpPr>
        <p:spPr>
          <a:xfrm>
            <a:off x="9131642" y="5935850"/>
            <a:ext cx="3069695" cy="307777"/>
          </a:xfrm>
          <a:prstGeom prst="rect">
            <a:avLst/>
          </a:prstGeom>
          <a:noFill/>
        </p:spPr>
        <p:txBody>
          <a:bodyPr wrap="square">
            <a:spAutoFit/>
          </a:bodyPr>
          <a:lstStyle/>
          <a:p>
            <a:pPr algn="ctr"/>
            <a:r>
              <a:rPr lang="de-DE" i="1" dirty="0"/>
              <a:t>ZW-7-17/21 </a:t>
            </a:r>
            <a:r>
              <a:rPr lang="en-AU" i="1" noProof="0" dirty="0"/>
              <a:t>Meeting Room</a:t>
            </a:r>
            <a:r>
              <a:rPr lang="de-DE" i="1" dirty="0"/>
              <a:t> </a:t>
            </a:r>
          </a:p>
        </p:txBody>
      </p:sp>
      <p:sp>
        <p:nvSpPr>
          <p:cNvPr id="13" name="Text Placeholder 2">
            <a:extLst>
              <a:ext uri="{FF2B5EF4-FFF2-40B4-BE49-F238E27FC236}">
                <a16:creationId xmlns:a16="http://schemas.microsoft.com/office/drawing/2014/main" id="{292C2AC6-1928-2953-75B6-327896D7EB7F}"/>
              </a:ext>
            </a:extLst>
          </p:cNvPr>
          <p:cNvSpPr txBox="1">
            <a:spLocks/>
          </p:cNvSpPr>
          <p:nvPr/>
        </p:nvSpPr>
        <p:spPr>
          <a:xfrm>
            <a:off x="2513566" y="3289527"/>
            <a:ext cx="8152924" cy="3120254"/>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dk1"/>
              </a:buClr>
              <a:buSzPts val="1800"/>
              <a:buFont typeface="Arial"/>
              <a:buNone/>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400"/>
              </a:spcBef>
              <a:spcAft>
                <a:spcPts val="40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r>
              <a:rPr lang="de-DE" dirty="0"/>
              <a:t>Prof. Dr. Andreas Behrend </a:t>
            </a:r>
          </a:p>
          <a:p>
            <a:r>
              <a:rPr lang="de-DE" dirty="0"/>
              <a:t>&lt;</a:t>
            </a:r>
            <a:r>
              <a:rPr lang="de-DE" i="1" dirty="0"/>
              <a:t>andreas.behrend@th-koeln.de</a:t>
            </a:r>
            <a:r>
              <a:rPr lang="de-DE" dirty="0"/>
              <a:t>&gt;</a:t>
            </a:r>
          </a:p>
          <a:p>
            <a:endParaRPr lang="de-DE" dirty="0"/>
          </a:p>
          <a:p>
            <a:r>
              <a:rPr lang="de-DE" dirty="0"/>
              <a:t>Leonard Traeger</a:t>
            </a:r>
          </a:p>
          <a:p>
            <a:r>
              <a:rPr lang="en-AU" noProof="0" dirty="0"/>
              <a:t>Ph.D. Candidate </a:t>
            </a:r>
            <a:r>
              <a:rPr lang="de-DE" dirty="0"/>
              <a:t>in Information Systems </a:t>
            </a:r>
            <a:r>
              <a:rPr lang="de-DE" i="1" dirty="0"/>
              <a:t>@UMBC</a:t>
            </a:r>
          </a:p>
          <a:p>
            <a:r>
              <a:rPr lang="de-DE" dirty="0"/>
              <a:t>&lt;</a:t>
            </a:r>
            <a:r>
              <a:rPr lang="de-DE" i="1" dirty="0"/>
              <a:t>leonard.traeger@th-koeln.de</a:t>
            </a:r>
            <a:r>
              <a:rPr lang="de-DE" dirty="0"/>
              <a:t>&gt;</a:t>
            </a:r>
          </a:p>
          <a:p>
            <a:endParaRPr lang="de-DE" dirty="0"/>
          </a:p>
          <a:p>
            <a:endParaRPr lang="de-DE" dirty="0"/>
          </a:p>
        </p:txBody>
      </p:sp>
      <p:pic>
        <p:nvPicPr>
          <p:cNvPr id="14" name="Picture 2" descr="Prof. Dr. Andreas Behrend">
            <a:extLst>
              <a:ext uri="{FF2B5EF4-FFF2-40B4-BE49-F238E27FC236}">
                <a16:creationId xmlns:a16="http://schemas.microsoft.com/office/drawing/2014/main" id="{7A90FA32-5ADE-5C69-3FCA-FDAAD4E87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314564"/>
            <a:ext cx="1567149" cy="13590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erson wearing glasses smiling&#10;&#10;AI-generated content may be incorrect.">
            <a:extLst>
              <a:ext uri="{FF2B5EF4-FFF2-40B4-BE49-F238E27FC236}">
                <a16:creationId xmlns:a16="http://schemas.microsoft.com/office/drawing/2014/main" id="{FA9037B9-A075-6039-055C-90D41F41C6E7}"/>
              </a:ext>
            </a:extLst>
          </p:cNvPr>
          <p:cNvPicPr>
            <a:picLocks noChangeAspect="1"/>
          </p:cNvPicPr>
          <p:nvPr/>
        </p:nvPicPr>
        <p:blipFill>
          <a:blip r:embed="rId4"/>
          <a:stretch>
            <a:fillRect/>
          </a:stretch>
        </p:blipFill>
        <p:spPr>
          <a:xfrm>
            <a:off x="1025710" y="4760623"/>
            <a:ext cx="1565567" cy="1565567"/>
          </a:xfrm>
          <a:prstGeom prst="rect">
            <a:avLst/>
          </a:prstGeom>
        </p:spPr>
      </p:pic>
      <p:pic>
        <p:nvPicPr>
          <p:cNvPr id="20" name="Picture 19" descr="A building with trees around it&#10;&#10;AI-generated content may be incorrect.">
            <a:extLst>
              <a:ext uri="{FF2B5EF4-FFF2-40B4-BE49-F238E27FC236}">
                <a16:creationId xmlns:a16="http://schemas.microsoft.com/office/drawing/2014/main" id="{20586282-BD2D-F031-85EF-08F3B48AC1DE}"/>
              </a:ext>
            </a:extLst>
          </p:cNvPr>
          <p:cNvPicPr>
            <a:picLocks noChangeAspect="1"/>
          </p:cNvPicPr>
          <p:nvPr/>
        </p:nvPicPr>
        <p:blipFill>
          <a:blip r:embed="rId5"/>
          <a:stretch>
            <a:fillRect/>
          </a:stretch>
        </p:blipFill>
        <p:spPr>
          <a:xfrm>
            <a:off x="9122306" y="1796"/>
            <a:ext cx="3069693" cy="1723487"/>
          </a:xfrm>
          <a:prstGeom prst="rect">
            <a:avLst/>
          </a:prstGeom>
        </p:spPr>
      </p:pic>
      <p:sp>
        <p:nvSpPr>
          <p:cNvPr id="21" name="TextBox 20">
            <a:extLst>
              <a:ext uri="{FF2B5EF4-FFF2-40B4-BE49-F238E27FC236}">
                <a16:creationId xmlns:a16="http://schemas.microsoft.com/office/drawing/2014/main" id="{F6CDC72C-862B-F7DF-33FC-A5658489F86C}"/>
              </a:ext>
            </a:extLst>
          </p:cNvPr>
          <p:cNvSpPr txBox="1"/>
          <p:nvPr/>
        </p:nvSpPr>
        <p:spPr>
          <a:xfrm>
            <a:off x="9122301" y="1667996"/>
            <a:ext cx="3069695" cy="523220"/>
          </a:xfrm>
          <a:prstGeom prst="rect">
            <a:avLst/>
          </a:prstGeom>
          <a:noFill/>
        </p:spPr>
        <p:txBody>
          <a:bodyPr wrap="square">
            <a:spAutoFit/>
          </a:bodyPr>
          <a:lstStyle/>
          <a:p>
            <a:pPr algn="ctr"/>
            <a:r>
              <a:rPr lang="de-DE" i="1" dirty="0"/>
              <a:t>Campus Deutz, Betzdorfer Straße 2 50679 Köln</a:t>
            </a:r>
          </a:p>
        </p:txBody>
      </p:sp>
      <p:sp>
        <p:nvSpPr>
          <p:cNvPr id="23" name="Text Placeholder 2">
            <a:extLst>
              <a:ext uri="{FF2B5EF4-FFF2-40B4-BE49-F238E27FC236}">
                <a16:creationId xmlns:a16="http://schemas.microsoft.com/office/drawing/2014/main" id="{9689FD5B-BDDC-58F5-2574-5A4DB1093CEC}"/>
              </a:ext>
            </a:extLst>
          </p:cNvPr>
          <p:cNvSpPr>
            <a:spLocks noGrp="1"/>
          </p:cNvSpPr>
          <p:nvPr>
            <p:ph type="body" idx="1"/>
          </p:nvPr>
        </p:nvSpPr>
        <p:spPr>
          <a:xfrm>
            <a:off x="1024128" y="1228395"/>
            <a:ext cx="7947343" cy="1999122"/>
          </a:xfrm>
        </p:spPr>
        <p:txBody>
          <a:bodyPr>
            <a:normAutofit fontScale="85000" lnSpcReduction="10000"/>
          </a:bodyPr>
          <a:lstStyle/>
          <a:p>
            <a:pPr marL="228600" indent="0"/>
            <a:r>
              <a:rPr lang="de-DE" noProof="0" dirty="0"/>
              <a:t>Research Areas</a:t>
            </a:r>
            <a:endParaRPr lang="en-AU" noProof="0" dirty="0"/>
          </a:p>
          <a:p>
            <a:pPr marL="571500" indent="-342900">
              <a:buFont typeface="Arial" panose="020B0604020202020204" pitchFamily="34" charset="0"/>
              <a:buChar char="•"/>
            </a:pPr>
            <a:r>
              <a:rPr lang="en-AU" noProof="0" dirty="0"/>
              <a:t>In-Database Analytics, Big Data, No SQL (e.g. Graph Databases)</a:t>
            </a:r>
          </a:p>
          <a:p>
            <a:pPr marL="571500" indent="-342900">
              <a:buFont typeface="Arial" panose="020B0604020202020204" pitchFamily="34" charset="0"/>
              <a:buChar char="•"/>
            </a:pPr>
            <a:r>
              <a:rPr lang="en-AU" noProof="0" dirty="0"/>
              <a:t>Predictive Reasoning, Intelligent Systems</a:t>
            </a:r>
          </a:p>
          <a:p>
            <a:pPr marL="571500" indent="-342900">
              <a:buFont typeface="Arial" panose="020B0604020202020204" pitchFamily="34" charset="0"/>
              <a:buChar char="•"/>
            </a:pPr>
            <a:r>
              <a:rPr lang="en-AU" noProof="0" dirty="0"/>
              <a:t>Monitoring Applications, Data Stream Processing, Temporal Data, Index Structures</a:t>
            </a:r>
          </a:p>
          <a:p>
            <a:pPr marL="571500" indent="-342900">
              <a:buFont typeface="Arial" panose="020B0604020202020204" pitchFamily="34" charset="0"/>
              <a:buChar char="•"/>
            </a:pPr>
            <a:r>
              <a:rPr lang="en-AU" noProof="0" dirty="0"/>
              <a:t>Data Integration with Machine Learning, Schema Matching, Entity Resolution</a:t>
            </a:r>
          </a:p>
        </p:txBody>
      </p:sp>
      <p:pic>
        <p:nvPicPr>
          <p:cNvPr id="25" name="Picture 24">
            <a:extLst>
              <a:ext uri="{FF2B5EF4-FFF2-40B4-BE49-F238E27FC236}">
                <a16:creationId xmlns:a16="http://schemas.microsoft.com/office/drawing/2014/main" id="{CC2E0D22-949E-0C1F-12FF-E8AE5CF850AC}"/>
              </a:ext>
            </a:extLst>
          </p:cNvPr>
          <p:cNvPicPr>
            <a:picLocks noChangeAspect="1"/>
          </p:cNvPicPr>
          <p:nvPr/>
        </p:nvPicPr>
        <p:blipFill>
          <a:blip r:embed="rId6"/>
          <a:stretch>
            <a:fillRect/>
          </a:stretch>
        </p:blipFill>
        <p:spPr>
          <a:xfrm>
            <a:off x="9122303" y="2343639"/>
            <a:ext cx="3069697" cy="818586"/>
          </a:xfrm>
          <a:prstGeom prst="rect">
            <a:avLst/>
          </a:prstGeom>
        </p:spPr>
      </p:pic>
      <p:sp>
        <p:nvSpPr>
          <p:cNvPr id="26" name="TextBox 25">
            <a:extLst>
              <a:ext uri="{FF2B5EF4-FFF2-40B4-BE49-F238E27FC236}">
                <a16:creationId xmlns:a16="http://schemas.microsoft.com/office/drawing/2014/main" id="{4BA6D9A1-D228-42C9-AC36-C51EFA907D1E}"/>
              </a:ext>
            </a:extLst>
          </p:cNvPr>
          <p:cNvSpPr txBox="1"/>
          <p:nvPr/>
        </p:nvSpPr>
        <p:spPr>
          <a:xfrm>
            <a:off x="9131642" y="3160675"/>
            <a:ext cx="3069695" cy="307777"/>
          </a:xfrm>
          <a:prstGeom prst="rect">
            <a:avLst/>
          </a:prstGeom>
          <a:noFill/>
        </p:spPr>
        <p:txBody>
          <a:bodyPr wrap="square">
            <a:spAutoFit/>
          </a:bodyPr>
          <a:lstStyle/>
          <a:p>
            <a:pPr algn="ctr"/>
            <a:r>
              <a:rPr lang="de-DE" i="1" dirty="0"/>
              <a:t>ZW-7-17/21 Computer Pools</a:t>
            </a:r>
          </a:p>
        </p:txBody>
      </p:sp>
    </p:spTree>
    <p:extLst>
      <p:ext uri="{BB962C8B-B14F-4D97-AF65-F5344CB8AC3E}">
        <p14:creationId xmlns:p14="http://schemas.microsoft.com/office/powerpoint/2010/main" val="316813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1BC0-0B8F-6844-BB3C-74981DD9E08C}"/>
              </a:ext>
            </a:extLst>
          </p:cNvPr>
          <p:cNvSpPr>
            <a:spLocks noGrp="1"/>
          </p:cNvSpPr>
          <p:nvPr>
            <p:ph type="title"/>
          </p:nvPr>
        </p:nvSpPr>
        <p:spPr/>
        <p:txBody>
          <a:bodyPr>
            <a:normAutofit fontScale="90000"/>
          </a:bodyPr>
          <a:lstStyle/>
          <a:p>
            <a:r>
              <a:rPr lang="en-AU" noProof="0" dirty="0"/>
              <a:t>Problems with Big Data and Integration</a:t>
            </a:r>
          </a:p>
        </p:txBody>
      </p:sp>
      <p:sp>
        <p:nvSpPr>
          <p:cNvPr id="3" name="Text Placeholder 2">
            <a:extLst>
              <a:ext uri="{FF2B5EF4-FFF2-40B4-BE49-F238E27FC236}">
                <a16:creationId xmlns:a16="http://schemas.microsoft.com/office/drawing/2014/main" id="{A695C4C5-3EDA-9CEB-0E70-0FA903DCDF8C}"/>
              </a:ext>
            </a:extLst>
          </p:cNvPr>
          <p:cNvSpPr>
            <a:spLocks noGrp="1"/>
          </p:cNvSpPr>
          <p:nvPr>
            <p:ph type="body" idx="1"/>
          </p:nvPr>
        </p:nvSpPr>
        <p:spPr/>
        <p:txBody>
          <a:bodyPr/>
          <a:lstStyle/>
          <a:p>
            <a:pPr algn="l"/>
            <a:endParaRPr lang="en-AU" noProof="0" dirty="0"/>
          </a:p>
          <a:p>
            <a:pPr algn="l"/>
            <a:endParaRPr lang="en-AU" dirty="0"/>
          </a:p>
          <a:p>
            <a:pPr algn="l"/>
            <a:endParaRPr lang="en-AU" noProof="0" dirty="0"/>
          </a:p>
          <a:p>
            <a:pPr algn="l"/>
            <a:endParaRPr lang="en-AU" dirty="0"/>
          </a:p>
          <a:p>
            <a:pPr algn="l"/>
            <a:r>
              <a:rPr lang="en-AU" noProof="0" dirty="0"/>
              <a:t>“</a:t>
            </a:r>
            <a:r>
              <a:rPr lang="en-AU" i="1" noProof="0" dirty="0"/>
              <a:t>Data Scientists spend more time looking for data than analysing it!“ </a:t>
            </a:r>
            <a:r>
              <a:rPr lang="en-AU" noProof="0" dirty="0"/>
              <a:t>– Stonebraker (2018)</a:t>
            </a:r>
          </a:p>
          <a:p>
            <a:pPr algn="l"/>
            <a:endParaRPr lang="en-AU" noProof="0" dirty="0"/>
          </a:p>
          <a:p>
            <a:pPr algn="l"/>
            <a:endParaRPr lang="en-AU" dirty="0"/>
          </a:p>
          <a:p>
            <a:pPr algn="l"/>
            <a:endParaRPr lang="en-AU" noProof="0" dirty="0"/>
          </a:p>
          <a:p>
            <a:pPr algn="l"/>
            <a:endParaRPr lang="en-AU" noProof="0" dirty="0"/>
          </a:p>
          <a:p>
            <a:pPr algn="l"/>
            <a:endParaRPr lang="en-AU" noProof="0" dirty="0"/>
          </a:p>
          <a:p>
            <a:pPr algn="l"/>
            <a:r>
              <a:rPr lang="en-AU" noProof="0" dirty="0"/>
              <a:t>Data Integration critical cost factors for Mergers &amp; Acquisitions (Ernst &amp; Young 2023)</a:t>
            </a:r>
          </a:p>
        </p:txBody>
      </p:sp>
      <p:sp>
        <p:nvSpPr>
          <p:cNvPr id="4" name="Slide Number Placeholder 3">
            <a:extLst>
              <a:ext uri="{FF2B5EF4-FFF2-40B4-BE49-F238E27FC236}">
                <a16:creationId xmlns:a16="http://schemas.microsoft.com/office/drawing/2014/main" id="{F2CE6DE9-1723-62D7-8790-0FA6DE2C0C84}"/>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3</a:t>
            </a:fld>
            <a:endParaRPr/>
          </a:p>
        </p:txBody>
      </p:sp>
      <p:grpSp>
        <p:nvGrpSpPr>
          <p:cNvPr id="26" name="Group 25">
            <a:extLst>
              <a:ext uri="{FF2B5EF4-FFF2-40B4-BE49-F238E27FC236}">
                <a16:creationId xmlns:a16="http://schemas.microsoft.com/office/drawing/2014/main" id="{E77961C3-D088-300E-A855-671D6A3B3259}"/>
              </a:ext>
            </a:extLst>
          </p:cNvPr>
          <p:cNvGrpSpPr/>
          <p:nvPr/>
        </p:nvGrpSpPr>
        <p:grpSpPr>
          <a:xfrm>
            <a:off x="1298942" y="1451157"/>
            <a:ext cx="1604513" cy="1293962"/>
            <a:chOff x="1298942" y="1451157"/>
            <a:chExt cx="1604513" cy="1293962"/>
          </a:xfrm>
        </p:grpSpPr>
        <p:sp>
          <p:nvSpPr>
            <p:cNvPr id="8" name="Rectangle: Rounded Corners 7">
              <a:extLst>
                <a:ext uri="{FF2B5EF4-FFF2-40B4-BE49-F238E27FC236}">
                  <a16:creationId xmlns:a16="http://schemas.microsoft.com/office/drawing/2014/main" id="{7493A3B4-F1BA-2357-8910-F0AE9C01B405}"/>
                </a:ext>
              </a:extLst>
            </p:cNvPr>
            <p:cNvSpPr/>
            <p:nvPr/>
          </p:nvSpPr>
          <p:spPr>
            <a:xfrm>
              <a:off x="1298942"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Volume</a:t>
              </a:r>
            </a:p>
          </p:txBody>
        </p:sp>
        <p:pic>
          <p:nvPicPr>
            <p:cNvPr id="12" name="Picture 11">
              <a:extLst>
                <a:ext uri="{FF2B5EF4-FFF2-40B4-BE49-F238E27FC236}">
                  <a16:creationId xmlns:a16="http://schemas.microsoft.com/office/drawing/2014/main" id="{7139A81B-BA11-7BCF-E5D4-E791E3AB761E}"/>
                </a:ext>
              </a:extLst>
            </p:cNvPr>
            <p:cNvPicPr>
              <a:picLocks noChangeAspect="1"/>
            </p:cNvPicPr>
            <p:nvPr/>
          </p:nvPicPr>
          <p:blipFill>
            <a:blip r:embed="rId2"/>
            <a:stretch>
              <a:fillRect/>
            </a:stretch>
          </p:blipFill>
          <p:spPr>
            <a:xfrm>
              <a:off x="1622935" y="1749725"/>
              <a:ext cx="914400" cy="914400"/>
            </a:xfrm>
            <a:prstGeom prst="rect">
              <a:avLst/>
            </a:prstGeom>
          </p:spPr>
        </p:pic>
      </p:grpSp>
      <p:grpSp>
        <p:nvGrpSpPr>
          <p:cNvPr id="27" name="Group 26">
            <a:extLst>
              <a:ext uri="{FF2B5EF4-FFF2-40B4-BE49-F238E27FC236}">
                <a16:creationId xmlns:a16="http://schemas.microsoft.com/office/drawing/2014/main" id="{F7171457-267C-9539-CAA0-9E7D155239CC}"/>
              </a:ext>
            </a:extLst>
          </p:cNvPr>
          <p:cNvGrpSpPr/>
          <p:nvPr/>
        </p:nvGrpSpPr>
        <p:grpSpPr>
          <a:xfrm>
            <a:off x="3178269" y="1451157"/>
            <a:ext cx="1604513" cy="1293962"/>
            <a:chOff x="3178269" y="1451157"/>
            <a:chExt cx="1604513" cy="1293962"/>
          </a:xfrm>
        </p:grpSpPr>
        <p:sp>
          <p:nvSpPr>
            <p:cNvPr id="7" name="Rectangle: Rounded Corners 6">
              <a:extLst>
                <a:ext uri="{FF2B5EF4-FFF2-40B4-BE49-F238E27FC236}">
                  <a16:creationId xmlns:a16="http://schemas.microsoft.com/office/drawing/2014/main" id="{61FBABE8-33F8-1AE5-73FC-97325EFFA1D6}"/>
                </a:ext>
              </a:extLst>
            </p:cNvPr>
            <p:cNvSpPr/>
            <p:nvPr/>
          </p:nvSpPr>
          <p:spPr>
            <a:xfrm>
              <a:off x="3178269"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Veracity</a:t>
              </a:r>
            </a:p>
          </p:txBody>
        </p:sp>
        <p:pic>
          <p:nvPicPr>
            <p:cNvPr id="14" name="Picture 13">
              <a:extLst>
                <a:ext uri="{FF2B5EF4-FFF2-40B4-BE49-F238E27FC236}">
                  <a16:creationId xmlns:a16="http://schemas.microsoft.com/office/drawing/2014/main" id="{09582D59-1C98-FD6C-722A-3C5322091A1D}"/>
                </a:ext>
              </a:extLst>
            </p:cNvPr>
            <p:cNvPicPr>
              <a:picLocks noChangeAspect="1"/>
            </p:cNvPicPr>
            <p:nvPr/>
          </p:nvPicPr>
          <p:blipFill>
            <a:blip r:embed="rId3"/>
            <a:stretch>
              <a:fillRect/>
            </a:stretch>
          </p:blipFill>
          <p:spPr>
            <a:xfrm>
              <a:off x="3525482" y="1795256"/>
              <a:ext cx="914400" cy="914400"/>
            </a:xfrm>
            <a:prstGeom prst="rect">
              <a:avLst/>
            </a:prstGeom>
          </p:spPr>
        </p:pic>
      </p:grpSp>
      <p:grpSp>
        <p:nvGrpSpPr>
          <p:cNvPr id="28" name="Group 27">
            <a:extLst>
              <a:ext uri="{FF2B5EF4-FFF2-40B4-BE49-F238E27FC236}">
                <a16:creationId xmlns:a16="http://schemas.microsoft.com/office/drawing/2014/main" id="{7F0E5D16-6D88-4FDE-77EE-678ADE4BC162}"/>
              </a:ext>
            </a:extLst>
          </p:cNvPr>
          <p:cNvGrpSpPr/>
          <p:nvPr/>
        </p:nvGrpSpPr>
        <p:grpSpPr>
          <a:xfrm>
            <a:off x="5081908" y="1451157"/>
            <a:ext cx="1604513" cy="1293962"/>
            <a:chOff x="5081908" y="1451157"/>
            <a:chExt cx="1604513" cy="1293962"/>
          </a:xfrm>
        </p:grpSpPr>
        <p:sp>
          <p:nvSpPr>
            <p:cNvPr id="10" name="Rectangle: Rounded Corners 9">
              <a:extLst>
                <a:ext uri="{FF2B5EF4-FFF2-40B4-BE49-F238E27FC236}">
                  <a16:creationId xmlns:a16="http://schemas.microsoft.com/office/drawing/2014/main" id="{37B16F17-CA4E-ABDC-8F1F-4326A6FCAF20}"/>
                </a:ext>
              </a:extLst>
            </p:cNvPr>
            <p:cNvSpPr/>
            <p:nvPr/>
          </p:nvSpPr>
          <p:spPr>
            <a:xfrm>
              <a:off x="5081908"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Value</a:t>
              </a:r>
            </a:p>
          </p:txBody>
        </p:sp>
        <p:pic>
          <p:nvPicPr>
            <p:cNvPr id="16" name="Picture 15">
              <a:extLst>
                <a:ext uri="{FF2B5EF4-FFF2-40B4-BE49-F238E27FC236}">
                  <a16:creationId xmlns:a16="http://schemas.microsoft.com/office/drawing/2014/main" id="{C874F360-C601-5679-4582-89693784A85E}"/>
                </a:ext>
              </a:extLst>
            </p:cNvPr>
            <p:cNvPicPr>
              <a:picLocks noChangeAspect="1"/>
            </p:cNvPicPr>
            <p:nvPr/>
          </p:nvPicPr>
          <p:blipFill>
            <a:blip r:embed="rId4"/>
            <a:stretch>
              <a:fillRect/>
            </a:stretch>
          </p:blipFill>
          <p:spPr>
            <a:xfrm>
              <a:off x="5564124" y="1886885"/>
              <a:ext cx="640080" cy="640080"/>
            </a:xfrm>
            <a:prstGeom prst="rect">
              <a:avLst/>
            </a:prstGeom>
          </p:spPr>
        </p:pic>
      </p:grpSp>
      <p:grpSp>
        <p:nvGrpSpPr>
          <p:cNvPr id="29" name="Group 28">
            <a:extLst>
              <a:ext uri="{FF2B5EF4-FFF2-40B4-BE49-F238E27FC236}">
                <a16:creationId xmlns:a16="http://schemas.microsoft.com/office/drawing/2014/main" id="{DB128DAA-2C6D-C433-764F-89FA8CCE9A5B}"/>
              </a:ext>
            </a:extLst>
          </p:cNvPr>
          <p:cNvGrpSpPr/>
          <p:nvPr/>
        </p:nvGrpSpPr>
        <p:grpSpPr>
          <a:xfrm>
            <a:off x="6981234" y="1451157"/>
            <a:ext cx="1604513" cy="1293962"/>
            <a:chOff x="6981234" y="1451157"/>
            <a:chExt cx="1604513" cy="1293962"/>
          </a:xfrm>
        </p:grpSpPr>
        <p:sp>
          <p:nvSpPr>
            <p:cNvPr id="9" name="Rectangle: Rounded Corners 8">
              <a:extLst>
                <a:ext uri="{FF2B5EF4-FFF2-40B4-BE49-F238E27FC236}">
                  <a16:creationId xmlns:a16="http://schemas.microsoft.com/office/drawing/2014/main" id="{237231EA-FC54-B191-1CB8-3CD83A89F44E}"/>
                </a:ext>
              </a:extLst>
            </p:cNvPr>
            <p:cNvSpPr/>
            <p:nvPr/>
          </p:nvSpPr>
          <p:spPr>
            <a:xfrm>
              <a:off x="6981234"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Variety</a:t>
              </a:r>
            </a:p>
          </p:txBody>
        </p:sp>
        <p:pic>
          <p:nvPicPr>
            <p:cNvPr id="18" name="Picture 17">
              <a:extLst>
                <a:ext uri="{FF2B5EF4-FFF2-40B4-BE49-F238E27FC236}">
                  <a16:creationId xmlns:a16="http://schemas.microsoft.com/office/drawing/2014/main" id="{D0EFA507-2631-089C-9C49-97C9D445EDD8}"/>
                </a:ext>
              </a:extLst>
            </p:cNvPr>
            <p:cNvPicPr>
              <a:picLocks noChangeAspect="1"/>
            </p:cNvPicPr>
            <p:nvPr/>
          </p:nvPicPr>
          <p:blipFill>
            <a:blip r:embed="rId5"/>
            <a:stretch>
              <a:fillRect/>
            </a:stretch>
          </p:blipFill>
          <p:spPr>
            <a:xfrm>
              <a:off x="7472149" y="1932416"/>
              <a:ext cx="640080" cy="640080"/>
            </a:xfrm>
            <a:prstGeom prst="rect">
              <a:avLst/>
            </a:prstGeom>
          </p:spPr>
        </p:pic>
      </p:grpSp>
      <p:sp>
        <p:nvSpPr>
          <p:cNvPr id="23" name="TextBox 22">
            <a:extLst>
              <a:ext uri="{FF2B5EF4-FFF2-40B4-BE49-F238E27FC236}">
                <a16:creationId xmlns:a16="http://schemas.microsoft.com/office/drawing/2014/main" id="{56E74073-7815-5A0E-5784-D2144BAF2575}"/>
              </a:ext>
            </a:extLst>
          </p:cNvPr>
          <p:cNvSpPr txBox="1"/>
          <p:nvPr/>
        </p:nvSpPr>
        <p:spPr>
          <a:xfrm>
            <a:off x="9154783" y="1932416"/>
            <a:ext cx="403285" cy="400110"/>
          </a:xfrm>
          <a:prstGeom prst="rect">
            <a:avLst/>
          </a:prstGeom>
          <a:noFill/>
        </p:spPr>
        <p:txBody>
          <a:bodyPr wrap="square">
            <a:spAutoFit/>
          </a:bodyPr>
          <a:lstStyle/>
          <a:p>
            <a:r>
              <a:rPr lang="en-AU" sz="2000" dirty="0">
                <a:latin typeface="Twentieth Century"/>
              </a:rPr>
              <a:t>…</a:t>
            </a:r>
            <a:endParaRPr lang="de-DE" sz="2000" dirty="0">
              <a:latin typeface="Twentieth Century"/>
            </a:endParaRPr>
          </a:p>
        </p:txBody>
      </p:sp>
      <p:pic>
        <p:nvPicPr>
          <p:cNvPr id="3078" name="Picture 6">
            <a:extLst>
              <a:ext uri="{FF2B5EF4-FFF2-40B4-BE49-F238E27FC236}">
                <a16:creationId xmlns:a16="http://schemas.microsoft.com/office/drawing/2014/main" id="{AADE7E51-EBA5-B3B4-D2BE-C5D6BB817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424" y="4249982"/>
            <a:ext cx="1826644" cy="38554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60B4C64-9F0F-AC87-1CD3-E6F9595D0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293" y="4754172"/>
            <a:ext cx="1595907" cy="43222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oodora bei oekostrom AG">
            <a:extLst>
              <a:ext uri="{FF2B5EF4-FFF2-40B4-BE49-F238E27FC236}">
                <a16:creationId xmlns:a16="http://schemas.microsoft.com/office/drawing/2014/main" id="{26F881CE-0446-40D2-E276-94DE6F85CB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1548" y="4703433"/>
            <a:ext cx="1874167" cy="75184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Google – Wikipedia">
            <a:extLst>
              <a:ext uri="{FF2B5EF4-FFF2-40B4-BE49-F238E27FC236}">
                <a16:creationId xmlns:a16="http://schemas.microsoft.com/office/drawing/2014/main" id="{B36AC93B-9D03-092F-0817-4A28E4ED88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6547" y="4092008"/>
            <a:ext cx="1485181" cy="50248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7A48212B-16CF-9EE6-2EAB-DD043F3D86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8594" y="4660625"/>
            <a:ext cx="1167191" cy="49058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Bayer AG – Wikipedia">
            <a:extLst>
              <a:ext uri="{FF2B5EF4-FFF2-40B4-BE49-F238E27FC236}">
                <a16:creationId xmlns:a16="http://schemas.microsoft.com/office/drawing/2014/main" id="{5CAABD07-4C5A-9B59-C7D7-03DE3E944B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37727" y="4037652"/>
            <a:ext cx="836028" cy="83602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Monsanto – Wikipedia">
            <a:extLst>
              <a:ext uri="{FF2B5EF4-FFF2-40B4-BE49-F238E27FC236}">
                <a16:creationId xmlns:a16="http://schemas.microsoft.com/office/drawing/2014/main" id="{768E88C1-C8CF-A2A0-1602-7AFB83AA12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6129" y="4643617"/>
            <a:ext cx="1728012" cy="59328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Press-Kit: Lieferando Logos | Just Eat Takeaway.com Newsroom">
            <a:extLst>
              <a:ext uri="{FF2B5EF4-FFF2-40B4-BE49-F238E27FC236}">
                <a16:creationId xmlns:a16="http://schemas.microsoft.com/office/drawing/2014/main" id="{76A0C0C8-EFFA-5DC8-59A4-A491835700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0664" y="4318379"/>
            <a:ext cx="2161421" cy="66463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Der Lieferheld Award“ - Top 5 Restaurants in Freiburg im Breisgau  ausgezeichnet - Lieferheld">
            <a:extLst>
              <a:ext uri="{FF2B5EF4-FFF2-40B4-BE49-F238E27FC236}">
                <a16:creationId xmlns:a16="http://schemas.microsoft.com/office/drawing/2014/main" id="{FD02BECA-296A-230F-F040-75806072AE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2088" y="4037652"/>
            <a:ext cx="1675331" cy="44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C154-D9FD-D25E-6374-64C6DB1E944B}"/>
              </a:ext>
            </a:extLst>
          </p:cNvPr>
          <p:cNvSpPr>
            <a:spLocks noGrp="1"/>
          </p:cNvSpPr>
          <p:nvPr>
            <p:ph type="title"/>
          </p:nvPr>
        </p:nvSpPr>
        <p:spPr/>
        <p:txBody>
          <a:bodyPr/>
          <a:lstStyle/>
          <a:p>
            <a:r>
              <a:rPr lang="en-AU" noProof="0"/>
              <a:t>Example</a:t>
            </a:r>
          </a:p>
        </p:txBody>
      </p:sp>
      <p:sp>
        <p:nvSpPr>
          <p:cNvPr id="4" name="Slide Number Placeholder 3">
            <a:extLst>
              <a:ext uri="{FF2B5EF4-FFF2-40B4-BE49-F238E27FC236}">
                <a16:creationId xmlns:a16="http://schemas.microsoft.com/office/drawing/2014/main" id="{C9CD00E0-7594-D574-2FC0-97D6F18660F4}"/>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4</a:t>
            </a:fld>
            <a:endParaRPr/>
          </a:p>
        </p:txBody>
      </p:sp>
      <p:grpSp>
        <p:nvGrpSpPr>
          <p:cNvPr id="8" name="Group 7">
            <a:extLst>
              <a:ext uri="{FF2B5EF4-FFF2-40B4-BE49-F238E27FC236}">
                <a16:creationId xmlns:a16="http://schemas.microsoft.com/office/drawing/2014/main" id="{95C53640-89D2-D59A-F772-783BD69CCE5D}"/>
              </a:ext>
            </a:extLst>
          </p:cNvPr>
          <p:cNvGrpSpPr/>
          <p:nvPr/>
        </p:nvGrpSpPr>
        <p:grpSpPr>
          <a:xfrm>
            <a:off x="676630" y="1995050"/>
            <a:ext cx="463631" cy="386088"/>
            <a:chOff x="988905" y="973835"/>
            <a:chExt cx="719341" cy="599030"/>
          </a:xfrm>
        </p:grpSpPr>
        <p:sp>
          <p:nvSpPr>
            <p:cNvPr id="9" name="Cylinder 8">
              <a:extLst>
                <a:ext uri="{FF2B5EF4-FFF2-40B4-BE49-F238E27FC236}">
                  <a16:creationId xmlns:a16="http://schemas.microsoft.com/office/drawing/2014/main" id="{F8D12714-D6A0-63CA-2CA2-FAF626DE64BE}"/>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Cylinder 9">
              <a:extLst>
                <a:ext uri="{FF2B5EF4-FFF2-40B4-BE49-F238E27FC236}">
                  <a16:creationId xmlns:a16="http://schemas.microsoft.com/office/drawing/2014/main" id="{76A96731-C581-C9CA-A9C8-BF8779D96E31}"/>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Cylinder 10">
              <a:extLst>
                <a:ext uri="{FF2B5EF4-FFF2-40B4-BE49-F238E27FC236}">
                  <a16:creationId xmlns:a16="http://schemas.microsoft.com/office/drawing/2014/main" id="{11D169C0-4922-311E-74AF-2053B25E22FA}"/>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TextBox 11">
            <a:extLst>
              <a:ext uri="{FF2B5EF4-FFF2-40B4-BE49-F238E27FC236}">
                <a16:creationId xmlns:a16="http://schemas.microsoft.com/office/drawing/2014/main" id="{14619438-6DFC-E687-F158-04AA17DCDECE}"/>
              </a:ext>
            </a:extLst>
          </p:cNvPr>
          <p:cNvSpPr txBox="1"/>
          <p:nvPr/>
        </p:nvSpPr>
        <p:spPr>
          <a:xfrm>
            <a:off x="423543" y="2332493"/>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grpSp>
        <p:nvGrpSpPr>
          <p:cNvPr id="13" name="Group 12">
            <a:extLst>
              <a:ext uri="{FF2B5EF4-FFF2-40B4-BE49-F238E27FC236}">
                <a16:creationId xmlns:a16="http://schemas.microsoft.com/office/drawing/2014/main" id="{4B43DEE8-4B60-5504-5309-A8CE5968AF9B}"/>
              </a:ext>
            </a:extLst>
          </p:cNvPr>
          <p:cNvGrpSpPr/>
          <p:nvPr/>
        </p:nvGrpSpPr>
        <p:grpSpPr>
          <a:xfrm>
            <a:off x="711869" y="3970407"/>
            <a:ext cx="463631" cy="386088"/>
            <a:chOff x="988905" y="973835"/>
            <a:chExt cx="719341" cy="599030"/>
          </a:xfrm>
        </p:grpSpPr>
        <p:sp>
          <p:nvSpPr>
            <p:cNvPr id="14" name="Cylinder 13">
              <a:extLst>
                <a:ext uri="{FF2B5EF4-FFF2-40B4-BE49-F238E27FC236}">
                  <a16:creationId xmlns:a16="http://schemas.microsoft.com/office/drawing/2014/main" id="{A6432DE8-9240-3658-CEDA-BB65501F1194}"/>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Cylinder 14">
              <a:extLst>
                <a:ext uri="{FF2B5EF4-FFF2-40B4-BE49-F238E27FC236}">
                  <a16:creationId xmlns:a16="http://schemas.microsoft.com/office/drawing/2014/main" id="{6025F99B-597F-E441-C906-04E1ECEA8193}"/>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Cylinder 15">
              <a:extLst>
                <a:ext uri="{FF2B5EF4-FFF2-40B4-BE49-F238E27FC236}">
                  <a16:creationId xmlns:a16="http://schemas.microsoft.com/office/drawing/2014/main" id="{C0DBCE08-A512-EDCC-C616-2A4418A3BE81}"/>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7" name="TextBox 16">
            <a:extLst>
              <a:ext uri="{FF2B5EF4-FFF2-40B4-BE49-F238E27FC236}">
                <a16:creationId xmlns:a16="http://schemas.microsoft.com/office/drawing/2014/main" id="{9F846701-6D96-4F64-672F-B23CB7C523C1}"/>
              </a:ext>
            </a:extLst>
          </p:cNvPr>
          <p:cNvSpPr txBox="1"/>
          <p:nvPr/>
        </p:nvSpPr>
        <p:spPr>
          <a:xfrm>
            <a:off x="401647" y="4302149"/>
            <a:ext cx="1130696"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i="1" kern="1200" dirty="0">
              <a:solidFill>
                <a:prstClr val="black"/>
              </a:solidFill>
              <a:latin typeface="Calibri"/>
              <a:ea typeface="+mn-ea"/>
              <a:cs typeface="+mn-cs"/>
            </a:endParaRPr>
          </a:p>
        </p:txBody>
      </p:sp>
      <p:graphicFrame>
        <p:nvGraphicFramePr>
          <p:cNvPr id="57" name="Table 56">
            <a:extLst>
              <a:ext uri="{FF2B5EF4-FFF2-40B4-BE49-F238E27FC236}">
                <a16:creationId xmlns:a16="http://schemas.microsoft.com/office/drawing/2014/main" id="{DE3CE3A1-B010-3539-E8A0-83C7722FC8D4}"/>
              </a:ext>
            </a:extLst>
          </p:cNvPr>
          <p:cNvGraphicFramePr>
            <a:graphicFrameLocks noGrp="1"/>
          </p:cNvGraphicFramePr>
          <p:nvPr>
            <p:extLst>
              <p:ext uri="{D42A27DB-BD31-4B8C-83A1-F6EECF244321}">
                <p14:modId xmlns:p14="http://schemas.microsoft.com/office/powerpoint/2010/main" val="2588189668"/>
              </p:ext>
            </p:extLst>
          </p:nvPr>
        </p:nvGraphicFramePr>
        <p:xfrm>
          <a:off x="1683467" y="1364806"/>
          <a:ext cx="6127434" cy="1483360"/>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1549718">
                  <a:extLst>
                    <a:ext uri="{9D8B030D-6E8A-4147-A177-3AD203B41FA5}">
                      <a16:colId xmlns:a16="http://schemas.microsoft.com/office/drawing/2014/main" val="3992597030"/>
                    </a:ext>
                  </a:extLst>
                </a:gridCol>
                <a:gridCol w="2822893">
                  <a:extLst>
                    <a:ext uri="{9D8B030D-6E8A-4147-A177-3AD203B41FA5}">
                      <a16:colId xmlns:a16="http://schemas.microsoft.com/office/drawing/2014/main" val="359247968"/>
                    </a:ext>
                  </a:extLst>
                </a:gridCol>
                <a:gridCol w="1216343">
                  <a:extLst>
                    <a:ext uri="{9D8B030D-6E8A-4147-A177-3AD203B41FA5}">
                      <a16:colId xmlns:a16="http://schemas.microsoft.com/office/drawing/2014/main" val="1804398477"/>
                    </a:ext>
                  </a:extLst>
                </a:gridCol>
              </a:tblGrid>
              <a:tr h="370840">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PHONE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Leonard Traeger</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Betzdorfer Straße 2, Köln, 50827</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0157012345</a:t>
                      </a:r>
                    </a:p>
                  </a:txBody>
                  <a:tcPr>
                    <a:lnT w="12700" cap="flat" cmpd="sng" algn="ctr">
                      <a:solidFill>
                        <a:schemeClr val="tx1"/>
                      </a:solidFill>
                      <a:prstDash val="solid"/>
                      <a:round/>
                      <a:headEnd type="none" w="med" len="med"/>
                      <a:tailEnd type="none" w="med" len="med"/>
                    </a:lnT>
                    <a:solidFill>
                      <a:srgbClr val="FFD9B6"/>
                    </a:solidFill>
                  </a:tcPr>
                </a:tc>
                <a:extLst>
                  <a:ext uri="{0D108BD9-81ED-4DB2-BD59-A6C34878D82A}">
                    <a16:rowId xmlns:a16="http://schemas.microsoft.com/office/drawing/2014/main" val="2337088627"/>
                  </a:ext>
                </a:extLst>
              </a:tr>
              <a:tr h="370840">
                <a:tc>
                  <a:txBody>
                    <a:bodyPr/>
                    <a:lstStyle/>
                    <a:p>
                      <a:r>
                        <a:rPr lang="de-DE" dirty="0"/>
                        <a:t>2</a:t>
                      </a:r>
                    </a:p>
                  </a:txBody>
                  <a:tcPr>
                    <a:solidFill>
                      <a:srgbClr val="FFD9B6"/>
                    </a:solidFill>
                  </a:tcPr>
                </a:tc>
                <a:tc>
                  <a:txBody>
                    <a:bodyPr/>
                    <a:lstStyle/>
                    <a:p>
                      <a:r>
                        <a:rPr lang="de-DE" dirty="0"/>
                        <a:t>Andreas Stock</a:t>
                      </a:r>
                    </a:p>
                  </a:txBody>
                  <a:tcPr>
                    <a:solidFill>
                      <a:srgbClr val="FFD9B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3, Köln, 50827</a:t>
                      </a:r>
                    </a:p>
                  </a:txBody>
                  <a:tcPr>
                    <a:solidFill>
                      <a:srgbClr val="FFD9B6"/>
                    </a:solidFill>
                  </a:tcPr>
                </a:tc>
                <a:tc>
                  <a:txBody>
                    <a:bodyPr/>
                    <a:lstStyle/>
                    <a:p>
                      <a:r>
                        <a:rPr lang="de-DE" dirty="0"/>
                        <a:t>0157112345</a:t>
                      </a:r>
                    </a:p>
                  </a:txBody>
                  <a:tcPr>
                    <a:solidFill>
                      <a:srgbClr val="FFD9B6"/>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FD9B6"/>
                    </a:solidFill>
                  </a:tcPr>
                </a:tc>
                <a:tc>
                  <a:txBody>
                    <a:bodyPr/>
                    <a:lstStyle/>
                    <a:p>
                      <a:r>
                        <a:rPr lang="de-DE" dirty="0"/>
                        <a:t>Simon Haus</a:t>
                      </a:r>
                    </a:p>
                  </a:txBody>
                  <a:tcPr>
                    <a:solidFill>
                      <a:srgbClr val="FFD9B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4, Köln, 50827</a:t>
                      </a:r>
                    </a:p>
                  </a:txBody>
                  <a:tcPr>
                    <a:solidFill>
                      <a:srgbClr val="FFD9B6"/>
                    </a:solidFill>
                  </a:tcPr>
                </a:tc>
                <a:tc>
                  <a:txBody>
                    <a:bodyPr/>
                    <a:lstStyle/>
                    <a:p>
                      <a:r>
                        <a:rPr lang="de-DE" dirty="0"/>
                        <a:t>0157212345</a:t>
                      </a:r>
                    </a:p>
                  </a:txBody>
                  <a:tcPr>
                    <a:solidFill>
                      <a:srgbClr val="FFD9B6"/>
                    </a:solidFill>
                  </a:tcPr>
                </a:tc>
                <a:extLst>
                  <a:ext uri="{0D108BD9-81ED-4DB2-BD59-A6C34878D82A}">
                    <a16:rowId xmlns:a16="http://schemas.microsoft.com/office/drawing/2014/main" val="416345895"/>
                  </a:ext>
                </a:extLst>
              </a:tr>
            </a:tbl>
          </a:graphicData>
        </a:graphic>
      </p:graphicFrame>
      <p:sp>
        <p:nvSpPr>
          <p:cNvPr id="59" name="TextBox 58">
            <a:extLst>
              <a:ext uri="{FF2B5EF4-FFF2-40B4-BE49-F238E27FC236}">
                <a16:creationId xmlns:a16="http://schemas.microsoft.com/office/drawing/2014/main" id="{4FA332AD-2419-7D04-07B5-C61C0B7FAA78}"/>
              </a:ext>
            </a:extLst>
          </p:cNvPr>
          <p:cNvSpPr txBox="1"/>
          <p:nvPr/>
        </p:nvSpPr>
        <p:spPr>
          <a:xfrm>
            <a:off x="4192415" y="1032508"/>
            <a:ext cx="873425" cy="307777"/>
          </a:xfrm>
          <a:prstGeom prst="rect">
            <a:avLst/>
          </a:prstGeom>
          <a:noFill/>
        </p:spPr>
        <p:txBody>
          <a:bodyPr wrap="square">
            <a:spAutoFit/>
          </a:bodyPr>
          <a:lstStyle/>
          <a:p>
            <a:r>
              <a:rPr lang="de-DE" sz="1400" b="0" kern="1200" dirty="0">
                <a:solidFill>
                  <a:schemeClr val="tx1"/>
                </a:solidFill>
                <a:latin typeface="+mn-lt"/>
                <a:ea typeface="+mn-ea"/>
                <a:cs typeface="+mn-cs"/>
              </a:rPr>
              <a:t>CLIENT</a:t>
            </a:r>
            <a:endParaRPr lang="de-DE" dirty="0"/>
          </a:p>
        </p:txBody>
      </p:sp>
      <p:graphicFrame>
        <p:nvGraphicFramePr>
          <p:cNvPr id="60" name="Table 59">
            <a:extLst>
              <a:ext uri="{FF2B5EF4-FFF2-40B4-BE49-F238E27FC236}">
                <a16:creationId xmlns:a16="http://schemas.microsoft.com/office/drawing/2014/main" id="{12959C71-02C4-7D9F-85F3-715B462BF089}"/>
              </a:ext>
            </a:extLst>
          </p:cNvPr>
          <p:cNvGraphicFramePr>
            <a:graphicFrameLocks noGrp="1"/>
          </p:cNvGraphicFramePr>
          <p:nvPr>
            <p:extLst>
              <p:ext uri="{D42A27DB-BD31-4B8C-83A1-F6EECF244321}">
                <p14:modId xmlns:p14="http://schemas.microsoft.com/office/powerpoint/2010/main" val="3439548418"/>
              </p:ext>
            </p:extLst>
          </p:nvPr>
        </p:nvGraphicFramePr>
        <p:xfrm>
          <a:off x="1683467" y="3350210"/>
          <a:ext cx="4916578" cy="1483360"/>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1357630">
                  <a:extLst>
                    <a:ext uri="{9D8B030D-6E8A-4147-A177-3AD203B41FA5}">
                      <a16:colId xmlns:a16="http://schemas.microsoft.com/office/drawing/2014/main" val="3992597030"/>
                    </a:ext>
                  </a:extLst>
                </a:gridCol>
                <a:gridCol w="1289367">
                  <a:extLst>
                    <a:ext uri="{9D8B030D-6E8A-4147-A177-3AD203B41FA5}">
                      <a16:colId xmlns:a16="http://schemas.microsoft.com/office/drawing/2014/main" val="359247968"/>
                    </a:ext>
                  </a:extLst>
                </a:gridCol>
                <a:gridCol w="1731101">
                  <a:extLst>
                    <a:ext uri="{9D8B030D-6E8A-4147-A177-3AD203B41FA5}">
                      <a16:colId xmlns:a16="http://schemas.microsoft.com/office/drawing/2014/main" val="1804398477"/>
                    </a:ext>
                  </a:extLst>
                </a:gridCol>
              </a:tblGrid>
              <a:tr h="370840">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FIRST_NAME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LAST_NAME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DATE_OF_BIRTH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Hannah</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Sitz</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01.01.2000</a:t>
                      </a:r>
                    </a:p>
                  </a:txBody>
                  <a:tcPr>
                    <a:lnT w="12700" cap="flat" cmpd="sng" algn="ctr">
                      <a:solidFill>
                        <a:schemeClr val="tx1"/>
                      </a:solidFill>
                      <a:prstDash val="solid"/>
                      <a:round/>
                      <a:headEnd type="none" w="med" len="med"/>
                      <a:tailEnd type="none" w="med" len="med"/>
                    </a:lnT>
                    <a:solidFill>
                      <a:srgbClr val="F2BBBB"/>
                    </a:solidFill>
                  </a:tcPr>
                </a:tc>
                <a:extLst>
                  <a:ext uri="{0D108BD9-81ED-4DB2-BD59-A6C34878D82A}">
                    <a16:rowId xmlns:a16="http://schemas.microsoft.com/office/drawing/2014/main" val="2337088627"/>
                  </a:ext>
                </a:extLst>
              </a:tr>
              <a:tr h="370840">
                <a:tc>
                  <a:txBody>
                    <a:bodyPr/>
                    <a:lstStyle/>
                    <a:p>
                      <a:r>
                        <a:rPr lang="de-DE" dirty="0"/>
                        <a:t>2</a:t>
                      </a:r>
                    </a:p>
                  </a:txBody>
                  <a:tcPr>
                    <a:solidFill>
                      <a:srgbClr val="F2BBBB"/>
                    </a:solidFill>
                  </a:tcPr>
                </a:tc>
                <a:tc>
                  <a:txBody>
                    <a:bodyPr/>
                    <a:lstStyle/>
                    <a:p>
                      <a:r>
                        <a:rPr lang="de-DE" dirty="0"/>
                        <a:t>Edgar</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Muster</a:t>
                      </a:r>
                    </a:p>
                  </a:txBody>
                  <a:tcPr>
                    <a:solidFill>
                      <a:srgbClr val="F2BBBB"/>
                    </a:solidFill>
                  </a:tcPr>
                </a:tc>
                <a:tc>
                  <a:txBody>
                    <a:bodyPr/>
                    <a:lstStyle/>
                    <a:p>
                      <a:r>
                        <a:rPr lang="de-DE" dirty="0"/>
                        <a:t>01.01.2001</a:t>
                      </a:r>
                    </a:p>
                  </a:txBody>
                  <a:tcPr>
                    <a:solidFill>
                      <a:srgbClr val="F2BBBB"/>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2BBBB"/>
                    </a:solidFill>
                  </a:tcPr>
                </a:tc>
                <a:tc>
                  <a:txBody>
                    <a:bodyPr/>
                    <a:lstStyle/>
                    <a:p>
                      <a:r>
                        <a:rPr lang="de-DE" dirty="0"/>
                        <a:t>Mathias</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Polster</a:t>
                      </a:r>
                    </a:p>
                  </a:txBody>
                  <a:tcPr>
                    <a:solidFill>
                      <a:srgbClr val="F2BBBB"/>
                    </a:solidFill>
                  </a:tcPr>
                </a:tc>
                <a:tc>
                  <a:txBody>
                    <a:bodyPr/>
                    <a:lstStyle/>
                    <a:p>
                      <a:r>
                        <a:rPr lang="de-DE" dirty="0"/>
                        <a:t>01.01.2002</a:t>
                      </a:r>
                    </a:p>
                  </a:txBody>
                  <a:tcPr>
                    <a:solidFill>
                      <a:srgbClr val="F2BBBB"/>
                    </a:solidFill>
                  </a:tcPr>
                </a:tc>
                <a:extLst>
                  <a:ext uri="{0D108BD9-81ED-4DB2-BD59-A6C34878D82A}">
                    <a16:rowId xmlns:a16="http://schemas.microsoft.com/office/drawing/2014/main" val="416345895"/>
                  </a:ext>
                </a:extLst>
              </a:tr>
            </a:tbl>
          </a:graphicData>
        </a:graphic>
      </p:graphicFrame>
      <p:sp>
        <p:nvSpPr>
          <p:cNvPr id="61" name="TextBox 60">
            <a:extLst>
              <a:ext uri="{FF2B5EF4-FFF2-40B4-BE49-F238E27FC236}">
                <a16:creationId xmlns:a16="http://schemas.microsoft.com/office/drawing/2014/main" id="{81043935-1B60-82D6-C0F7-77740DF1D757}"/>
              </a:ext>
            </a:extLst>
          </p:cNvPr>
          <p:cNvSpPr txBox="1"/>
          <p:nvPr/>
        </p:nvSpPr>
        <p:spPr>
          <a:xfrm>
            <a:off x="3644538" y="2964795"/>
            <a:ext cx="1309158" cy="307777"/>
          </a:xfrm>
          <a:prstGeom prst="rect">
            <a:avLst/>
          </a:prstGeom>
          <a:noFill/>
        </p:spPr>
        <p:txBody>
          <a:bodyPr wrap="square">
            <a:spAutoFit/>
          </a:bodyPr>
          <a:lstStyle/>
          <a:p>
            <a:r>
              <a:rPr lang="de-DE" sz="1400" b="0" kern="1200" dirty="0">
                <a:solidFill>
                  <a:schemeClr val="tx1"/>
                </a:solidFill>
                <a:latin typeface="+mn-lt"/>
                <a:ea typeface="+mn-ea"/>
                <a:cs typeface="+mn-cs"/>
              </a:rPr>
              <a:t>CUSTOMER</a:t>
            </a:r>
            <a:endParaRPr lang="de-DE" dirty="0"/>
          </a:p>
        </p:txBody>
      </p:sp>
      <p:graphicFrame>
        <p:nvGraphicFramePr>
          <p:cNvPr id="62" name="Table 61">
            <a:extLst>
              <a:ext uri="{FF2B5EF4-FFF2-40B4-BE49-F238E27FC236}">
                <a16:creationId xmlns:a16="http://schemas.microsoft.com/office/drawing/2014/main" id="{F6AF30C0-7E81-6C24-E3CE-EE9081D15EFF}"/>
              </a:ext>
            </a:extLst>
          </p:cNvPr>
          <p:cNvGraphicFramePr>
            <a:graphicFrameLocks noGrp="1"/>
          </p:cNvGraphicFramePr>
          <p:nvPr>
            <p:extLst>
              <p:ext uri="{D42A27DB-BD31-4B8C-83A1-F6EECF244321}">
                <p14:modId xmlns:p14="http://schemas.microsoft.com/office/powerpoint/2010/main" val="1120632842"/>
              </p:ext>
            </p:extLst>
          </p:nvPr>
        </p:nvGraphicFramePr>
        <p:xfrm>
          <a:off x="6769280" y="3350210"/>
          <a:ext cx="5030879" cy="1448894"/>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528955">
                  <a:extLst>
                    <a:ext uri="{9D8B030D-6E8A-4147-A177-3AD203B41FA5}">
                      <a16:colId xmlns:a16="http://schemas.microsoft.com/office/drawing/2014/main" val="3992597030"/>
                    </a:ext>
                  </a:extLst>
                </a:gridCol>
                <a:gridCol w="2232343">
                  <a:extLst>
                    <a:ext uri="{9D8B030D-6E8A-4147-A177-3AD203B41FA5}">
                      <a16:colId xmlns:a16="http://schemas.microsoft.com/office/drawing/2014/main" val="359247968"/>
                    </a:ext>
                  </a:extLst>
                </a:gridCol>
                <a:gridCol w="1731101">
                  <a:extLst>
                    <a:ext uri="{9D8B030D-6E8A-4147-A177-3AD203B41FA5}">
                      <a16:colId xmlns:a16="http://schemas.microsoft.com/office/drawing/2014/main" val="1804398477"/>
                    </a:ext>
                  </a:extLst>
                </a:gridCol>
              </a:tblGrid>
              <a:tr h="336374">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DELIVERY_TIME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2, Köln</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01.02.2025</a:t>
                      </a:r>
                    </a:p>
                  </a:txBody>
                  <a:tcPr>
                    <a:lnT w="12700" cap="flat" cmpd="sng" algn="ctr">
                      <a:solidFill>
                        <a:schemeClr val="tx1"/>
                      </a:solidFill>
                      <a:prstDash val="solid"/>
                      <a:round/>
                      <a:headEnd type="none" w="med" len="med"/>
                      <a:tailEnd type="none" w="med" len="med"/>
                    </a:lnT>
                    <a:solidFill>
                      <a:srgbClr val="F2BBBB"/>
                    </a:solidFill>
                  </a:tcPr>
                </a:tc>
                <a:extLst>
                  <a:ext uri="{0D108BD9-81ED-4DB2-BD59-A6C34878D82A}">
                    <a16:rowId xmlns:a16="http://schemas.microsoft.com/office/drawing/2014/main" val="2337088627"/>
                  </a:ext>
                </a:extLst>
              </a:tr>
              <a:tr h="370840">
                <a:tc>
                  <a:txBody>
                    <a:bodyPr/>
                    <a:lstStyle/>
                    <a:p>
                      <a:r>
                        <a:rPr lang="de-DE" dirty="0"/>
                        <a:t>1</a:t>
                      </a:r>
                    </a:p>
                  </a:txBody>
                  <a:tcPr>
                    <a:solidFill>
                      <a:srgbClr val="F2BBBB"/>
                    </a:solidFill>
                  </a:tcPr>
                </a:tc>
                <a:tc>
                  <a:txBody>
                    <a:bodyPr/>
                    <a:lstStyle/>
                    <a:p>
                      <a:r>
                        <a:rPr lang="de-DE" dirty="0"/>
                        <a:t>2</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2, Köln</a:t>
                      </a:r>
                    </a:p>
                  </a:txBody>
                  <a:tcPr>
                    <a:solidFill>
                      <a:srgbClr val="F2BBBB"/>
                    </a:solidFill>
                  </a:tcPr>
                </a:tc>
                <a:tc>
                  <a:txBody>
                    <a:bodyPr/>
                    <a:lstStyle/>
                    <a:p>
                      <a:r>
                        <a:rPr lang="de-DE" dirty="0"/>
                        <a:t>02.02.2025</a:t>
                      </a:r>
                    </a:p>
                  </a:txBody>
                  <a:tcPr>
                    <a:solidFill>
                      <a:srgbClr val="F2BBBB"/>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2BBBB"/>
                    </a:solidFill>
                  </a:tcPr>
                </a:tc>
                <a:tc>
                  <a:txBody>
                    <a:bodyPr/>
                    <a:lstStyle/>
                    <a:p>
                      <a:r>
                        <a:rPr lang="de-DE" dirty="0"/>
                        <a:t>3</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4, Köln</a:t>
                      </a:r>
                    </a:p>
                  </a:txBody>
                  <a:tcPr>
                    <a:solidFill>
                      <a:srgbClr val="F2BBBB"/>
                    </a:solidFill>
                  </a:tcPr>
                </a:tc>
                <a:tc>
                  <a:txBody>
                    <a:bodyPr/>
                    <a:lstStyle/>
                    <a:p>
                      <a:r>
                        <a:rPr lang="de-DE" dirty="0"/>
                        <a:t>01.01.2002</a:t>
                      </a:r>
                    </a:p>
                  </a:txBody>
                  <a:tcPr>
                    <a:solidFill>
                      <a:srgbClr val="F2BBBB"/>
                    </a:solidFill>
                  </a:tcPr>
                </a:tc>
                <a:extLst>
                  <a:ext uri="{0D108BD9-81ED-4DB2-BD59-A6C34878D82A}">
                    <a16:rowId xmlns:a16="http://schemas.microsoft.com/office/drawing/2014/main" val="416345895"/>
                  </a:ext>
                </a:extLst>
              </a:tr>
            </a:tbl>
          </a:graphicData>
        </a:graphic>
      </p:graphicFrame>
      <p:sp>
        <p:nvSpPr>
          <p:cNvPr id="63" name="TextBox 62">
            <a:extLst>
              <a:ext uri="{FF2B5EF4-FFF2-40B4-BE49-F238E27FC236}">
                <a16:creationId xmlns:a16="http://schemas.microsoft.com/office/drawing/2014/main" id="{9D8D594E-6BB7-1050-3B95-D5101EBC2331}"/>
              </a:ext>
            </a:extLst>
          </p:cNvPr>
          <p:cNvSpPr txBox="1"/>
          <p:nvPr/>
        </p:nvSpPr>
        <p:spPr>
          <a:xfrm>
            <a:off x="8516465" y="2964795"/>
            <a:ext cx="1309158" cy="307777"/>
          </a:xfrm>
          <a:prstGeom prst="rect">
            <a:avLst/>
          </a:prstGeom>
          <a:noFill/>
        </p:spPr>
        <p:txBody>
          <a:bodyPr wrap="square">
            <a:spAutoFit/>
          </a:bodyPr>
          <a:lstStyle/>
          <a:p>
            <a:r>
              <a:rPr lang="de-DE" sz="1400" b="0" kern="1200" dirty="0">
                <a:solidFill>
                  <a:schemeClr val="tx1"/>
                </a:solidFill>
                <a:latin typeface="+mn-lt"/>
                <a:ea typeface="+mn-ea"/>
                <a:cs typeface="+mn-cs"/>
              </a:rPr>
              <a:t>SHIPMENTS</a:t>
            </a:r>
            <a:endParaRPr lang="de-DE" dirty="0"/>
          </a:p>
        </p:txBody>
      </p:sp>
      <p:sp>
        <p:nvSpPr>
          <p:cNvPr id="64" name="Text Placeholder 2">
            <a:extLst>
              <a:ext uri="{FF2B5EF4-FFF2-40B4-BE49-F238E27FC236}">
                <a16:creationId xmlns:a16="http://schemas.microsoft.com/office/drawing/2014/main" id="{759E05D9-D844-C791-9537-FD36A02AE827}"/>
              </a:ext>
            </a:extLst>
          </p:cNvPr>
          <p:cNvSpPr>
            <a:spLocks noGrp="1"/>
          </p:cNvSpPr>
          <p:nvPr>
            <p:ph type="body" idx="1"/>
          </p:nvPr>
        </p:nvSpPr>
        <p:spPr>
          <a:xfrm>
            <a:off x="1024128" y="5101055"/>
            <a:ext cx="10095321" cy="1161160"/>
          </a:xfrm>
        </p:spPr>
        <p:txBody>
          <a:bodyPr>
            <a:normAutofit/>
          </a:bodyPr>
          <a:lstStyle/>
          <a:p>
            <a:pPr marL="685800" indent="-457200">
              <a:buFont typeface="+mj-lt"/>
              <a:buAutoNum type="arabicPeriod"/>
            </a:pPr>
            <a:r>
              <a:rPr lang="de-DE" dirty="0"/>
              <a:t>Welche Schema Elemente sind relevant und welche irrelevant für eine integrative Sicht?</a:t>
            </a:r>
          </a:p>
          <a:p>
            <a:pPr marL="685800" indent="-457200">
              <a:buFont typeface="+mj-lt"/>
              <a:buAutoNum type="arabicPeriod"/>
            </a:pPr>
            <a:r>
              <a:rPr lang="de-DE" dirty="0"/>
              <a:t>Welcher SQL-Ausdruck liefert alle Kunden mit Adressen?</a:t>
            </a:r>
          </a:p>
          <a:p>
            <a:pPr marL="685800" indent="-457200">
              <a:buFont typeface="+mj-lt"/>
              <a:buAutoNum type="arabicPeriod"/>
            </a:pPr>
            <a:endParaRPr lang="de-DE" dirty="0"/>
          </a:p>
        </p:txBody>
      </p:sp>
      <p:pic>
        <p:nvPicPr>
          <p:cNvPr id="65" name="Picture 22" descr="Press-Kit: Lieferando Logos | Just Eat Takeaway.com Newsroom">
            <a:extLst>
              <a:ext uri="{FF2B5EF4-FFF2-40B4-BE49-F238E27FC236}">
                <a16:creationId xmlns:a16="http://schemas.microsoft.com/office/drawing/2014/main" id="{891F61DF-8273-CBD9-C0EB-E0EF73AB0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46" y="1643262"/>
            <a:ext cx="1247797" cy="3836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4" descr="Der Lieferheld Award“ - Top 5 Restaurants in Freiburg im Breisgau  ausgezeichnet - Lieferheld">
            <a:extLst>
              <a:ext uri="{FF2B5EF4-FFF2-40B4-BE49-F238E27FC236}">
                <a16:creationId xmlns:a16="http://schemas.microsoft.com/office/drawing/2014/main" id="{9685B848-BD87-E8FC-17CD-4234846CF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63" y="3665717"/>
            <a:ext cx="1228817" cy="32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81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5791-FDAE-8555-131B-DF5D9F11E8BF}"/>
              </a:ext>
            </a:extLst>
          </p:cNvPr>
          <p:cNvSpPr>
            <a:spLocks noGrp="1"/>
          </p:cNvSpPr>
          <p:nvPr>
            <p:ph type="title"/>
          </p:nvPr>
        </p:nvSpPr>
        <p:spPr/>
        <p:txBody>
          <a:bodyPr/>
          <a:lstStyle/>
          <a:p>
            <a:r>
              <a:rPr lang="en-AU" noProof="0" dirty="0"/>
              <a:t>Scoping Example</a:t>
            </a:r>
            <a:endParaRPr lang="de-DE" dirty="0"/>
          </a:p>
        </p:txBody>
      </p:sp>
      <p:sp>
        <p:nvSpPr>
          <p:cNvPr id="4" name="Slide Number Placeholder 3">
            <a:extLst>
              <a:ext uri="{FF2B5EF4-FFF2-40B4-BE49-F238E27FC236}">
                <a16:creationId xmlns:a16="http://schemas.microsoft.com/office/drawing/2014/main" id="{1698FDB6-EBCA-B95D-0E07-92F49EB1493D}"/>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5</a:t>
            </a:fld>
            <a:endParaRPr/>
          </a:p>
        </p:txBody>
      </p:sp>
      <p:graphicFrame>
        <p:nvGraphicFramePr>
          <p:cNvPr id="606" name="Table 605">
            <a:extLst>
              <a:ext uri="{FF2B5EF4-FFF2-40B4-BE49-F238E27FC236}">
                <a16:creationId xmlns:a16="http://schemas.microsoft.com/office/drawing/2014/main" id="{64892DEE-FF02-B4F4-73FF-22C9FB394BF7}"/>
              </a:ext>
            </a:extLst>
          </p:cNvPr>
          <p:cNvGraphicFramePr>
            <a:graphicFrameLocks noGrp="1"/>
          </p:cNvGraphicFramePr>
          <p:nvPr>
            <p:extLst>
              <p:ext uri="{D42A27DB-BD31-4B8C-83A1-F6EECF244321}">
                <p14:modId xmlns:p14="http://schemas.microsoft.com/office/powerpoint/2010/main" val="4218075113"/>
              </p:ext>
            </p:extLst>
          </p:nvPr>
        </p:nvGraphicFramePr>
        <p:xfrm>
          <a:off x="1662390" y="2031849"/>
          <a:ext cx="1149540" cy="1524000"/>
        </p:xfrm>
        <a:graphic>
          <a:graphicData uri="http://schemas.openxmlformats.org/drawingml/2006/table">
            <a:tbl>
              <a:tblPr firstRow="1" bandRow="1">
                <a:solidFill>
                  <a:sysClr val="window" lastClr="FFFFFF"/>
                </a:solidFill>
              </a:tblPr>
              <a:tblGrid>
                <a:gridCol w="1149540">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BF85"/>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PHONE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D9B6"/>
                    </a:solidFill>
                  </a:tcPr>
                </a:tc>
                <a:extLst>
                  <a:ext uri="{0D108BD9-81ED-4DB2-BD59-A6C34878D82A}">
                    <a16:rowId xmlns:a16="http://schemas.microsoft.com/office/drawing/2014/main" val="2301712019"/>
                  </a:ext>
                </a:extLst>
              </a:tr>
            </a:tbl>
          </a:graphicData>
        </a:graphic>
      </p:graphicFrame>
      <p:graphicFrame>
        <p:nvGraphicFramePr>
          <p:cNvPr id="607" name="Table 606">
            <a:extLst>
              <a:ext uri="{FF2B5EF4-FFF2-40B4-BE49-F238E27FC236}">
                <a16:creationId xmlns:a16="http://schemas.microsoft.com/office/drawing/2014/main" id="{B515F946-389B-80E7-ED0E-0E19938879F4}"/>
              </a:ext>
            </a:extLst>
          </p:cNvPr>
          <p:cNvGraphicFramePr>
            <a:graphicFrameLocks noGrp="1"/>
          </p:cNvGraphicFramePr>
          <p:nvPr>
            <p:extLst>
              <p:ext uri="{D42A27DB-BD31-4B8C-83A1-F6EECF244321}">
                <p14:modId xmlns:p14="http://schemas.microsoft.com/office/powerpoint/2010/main" val="1684092186"/>
              </p:ext>
            </p:extLst>
          </p:nvPr>
        </p:nvGraphicFramePr>
        <p:xfrm>
          <a:off x="3351128" y="2039756"/>
          <a:ext cx="1519146" cy="1524000"/>
        </p:xfrm>
        <a:graphic>
          <a:graphicData uri="http://schemas.openxmlformats.org/drawingml/2006/table">
            <a:tbl>
              <a:tblPr firstRow="1" bandRow="1">
                <a:solidFill>
                  <a:sysClr val="window" lastClr="FFFFFF"/>
                </a:solidFill>
              </a:tblPr>
              <a:tblGrid>
                <a:gridCol w="151914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CUSTOMER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FIRST_NAME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LAST_NAME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DOB</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284930877"/>
                  </a:ext>
                </a:extLst>
              </a:tr>
            </a:tbl>
          </a:graphicData>
        </a:graphic>
      </p:graphicFrame>
      <p:graphicFrame>
        <p:nvGraphicFramePr>
          <p:cNvPr id="608" name="Table 607">
            <a:extLst>
              <a:ext uri="{FF2B5EF4-FFF2-40B4-BE49-F238E27FC236}">
                <a16:creationId xmlns:a16="http://schemas.microsoft.com/office/drawing/2014/main" id="{9A2DE88D-5FB4-2CA7-78BA-5783C6ACFB63}"/>
              </a:ext>
            </a:extLst>
          </p:cNvPr>
          <p:cNvGraphicFramePr>
            <a:graphicFrameLocks noGrp="1"/>
          </p:cNvGraphicFramePr>
          <p:nvPr>
            <p:extLst>
              <p:ext uri="{D42A27DB-BD31-4B8C-83A1-F6EECF244321}">
                <p14:modId xmlns:p14="http://schemas.microsoft.com/office/powerpoint/2010/main" val="2063988087"/>
              </p:ext>
            </p:extLst>
          </p:nvPr>
        </p:nvGraphicFramePr>
        <p:xfrm>
          <a:off x="5451414" y="2046110"/>
          <a:ext cx="1697338" cy="1524000"/>
        </p:xfrm>
        <a:graphic>
          <a:graphicData uri="http://schemas.openxmlformats.org/drawingml/2006/table">
            <a:tbl>
              <a:tblPr firstRow="1" bandRow="1">
                <a:solidFill>
                  <a:sysClr val="window" lastClr="FFFFFF"/>
                </a:solidFill>
              </a:tblPr>
              <a:tblGrid>
                <a:gridCol w="1697338">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SHIPMENTS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u="sng" kern="1200" dirty="0">
                          <a:solidFill>
                            <a:schemeClr val="tx1"/>
                          </a:solidFill>
                          <a:latin typeface="+mn-lt"/>
                          <a:ea typeface="+mn-ea"/>
                          <a:cs typeface="+mn-cs"/>
                        </a:rPr>
                        <a:t>CID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SID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1990542313"/>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89989947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DELIVERY_TIME</a:t>
                      </a:r>
                      <a:r>
                        <a:rPr lang="de-DE" sz="1400" kern="1200" dirty="0">
                          <a:solidFill>
                            <a:srgbClr val="F2BBBB"/>
                          </a:solidFill>
                          <a:latin typeface="+mn-lt"/>
                          <a:ea typeface="+mn-ea"/>
                          <a:cs typeface="+mn-cs"/>
                        </a:rPr>
                        <a:t>_</a:t>
                      </a:r>
                      <a:r>
                        <a:rPr lang="de-DE" sz="1400" kern="1200" dirty="0">
                          <a:solidFill>
                            <a:schemeClr val="tx1"/>
                          </a:solidFill>
                          <a:latin typeface="+mn-lt"/>
                          <a:ea typeface="+mn-ea"/>
                          <a:cs typeface="+mn-cs"/>
                        </a:rPr>
                        <a:t> </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728331384"/>
                  </a:ext>
                </a:extLst>
              </a:tr>
            </a:tbl>
          </a:graphicData>
        </a:graphic>
      </p:graphicFrame>
      <p:grpSp>
        <p:nvGrpSpPr>
          <p:cNvPr id="609" name="Group 608">
            <a:extLst>
              <a:ext uri="{FF2B5EF4-FFF2-40B4-BE49-F238E27FC236}">
                <a16:creationId xmlns:a16="http://schemas.microsoft.com/office/drawing/2014/main" id="{3295213C-6F27-3851-0C38-6F3CA244A0CC}"/>
              </a:ext>
            </a:extLst>
          </p:cNvPr>
          <p:cNvGrpSpPr/>
          <p:nvPr/>
        </p:nvGrpSpPr>
        <p:grpSpPr>
          <a:xfrm>
            <a:off x="1827573" y="1443027"/>
            <a:ext cx="463631" cy="386088"/>
            <a:chOff x="988905" y="973835"/>
            <a:chExt cx="719341" cy="599030"/>
          </a:xfrm>
        </p:grpSpPr>
        <p:sp>
          <p:nvSpPr>
            <p:cNvPr id="610" name="Cylinder 609">
              <a:extLst>
                <a:ext uri="{FF2B5EF4-FFF2-40B4-BE49-F238E27FC236}">
                  <a16:creationId xmlns:a16="http://schemas.microsoft.com/office/drawing/2014/main" id="{6A0BFB43-6FB6-4666-E5A9-7910F9B4053E}"/>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1" name="Cylinder 610">
              <a:extLst>
                <a:ext uri="{FF2B5EF4-FFF2-40B4-BE49-F238E27FC236}">
                  <a16:creationId xmlns:a16="http://schemas.microsoft.com/office/drawing/2014/main" id="{28CF20D8-F23F-CA57-C484-074FF7EF6459}"/>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2" name="Cylinder 611">
              <a:extLst>
                <a:ext uri="{FF2B5EF4-FFF2-40B4-BE49-F238E27FC236}">
                  <a16:creationId xmlns:a16="http://schemas.microsoft.com/office/drawing/2014/main" id="{7B8FF490-F327-DB15-CEC8-B8C957C49EE9}"/>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13" name="TextBox 612">
            <a:extLst>
              <a:ext uri="{FF2B5EF4-FFF2-40B4-BE49-F238E27FC236}">
                <a16:creationId xmlns:a16="http://schemas.microsoft.com/office/drawing/2014/main" id="{CBEA5322-6674-3F7D-8B0E-65318F9963A1}"/>
              </a:ext>
            </a:extLst>
          </p:cNvPr>
          <p:cNvSpPr txBox="1"/>
          <p:nvPr/>
        </p:nvSpPr>
        <p:spPr>
          <a:xfrm>
            <a:off x="1574486" y="1780470"/>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grpSp>
        <p:nvGrpSpPr>
          <p:cNvPr id="614" name="Group 613">
            <a:extLst>
              <a:ext uri="{FF2B5EF4-FFF2-40B4-BE49-F238E27FC236}">
                <a16:creationId xmlns:a16="http://schemas.microsoft.com/office/drawing/2014/main" id="{EC1859DD-98DF-2D0A-1052-B45AAEA49C4C}"/>
              </a:ext>
            </a:extLst>
          </p:cNvPr>
          <p:cNvGrpSpPr/>
          <p:nvPr/>
        </p:nvGrpSpPr>
        <p:grpSpPr>
          <a:xfrm>
            <a:off x="4722318" y="1450558"/>
            <a:ext cx="463631" cy="386088"/>
            <a:chOff x="988905" y="973835"/>
            <a:chExt cx="719341" cy="599030"/>
          </a:xfrm>
        </p:grpSpPr>
        <p:sp>
          <p:nvSpPr>
            <p:cNvPr id="615" name="Cylinder 614">
              <a:extLst>
                <a:ext uri="{FF2B5EF4-FFF2-40B4-BE49-F238E27FC236}">
                  <a16:creationId xmlns:a16="http://schemas.microsoft.com/office/drawing/2014/main" id="{EF061D6E-9E1B-73F1-8CBC-17FCEEA5F53A}"/>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6" name="Cylinder 615">
              <a:extLst>
                <a:ext uri="{FF2B5EF4-FFF2-40B4-BE49-F238E27FC236}">
                  <a16:creationId xmlns:a16="http://schemas.microsoft.com/office/drawing/2014/main" id="{E404898A-FD63-E619-CEC3-AE0125F7D303}"/>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7" name="Cylinder 616">
              <a:extLst>
                <a:ext uri="{FF2B5EF4-FFF2-40B4-BE49-F238E27FC236}">
                  <a16:creationId xmlns:a16="http://schemas.microsoft.com/office/drawing/2014/main" id="{7C0FDA53-8304-8C77-CEE2-85F26D7F94F0}"/>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18" name="TextBox 617">
            <a:extLst>
              <a:ext uri="{FF2B5EF4-FFF2-40B4-BE49-F238E27FC236}">
                <a16:creationId xmlns:a16="http://schemas.microsoft.com/office/drawing/2014/main" id="{B2363D4A-34CE-4A65-B090-D0AE2A4A9B88}"/>
              </a:ext>
            </a:extLst>
          </p:cNvPr>
          <p:cNvSpPr txBox="1"/>
          <p:nvPr/>
        </p:nvSpPr>
        <p:spPr>
          <a:xfrm>
            <a:off x="4412096" y="1782300"/>
            <a:ext cx="1130696"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i="1" kern="1200" dirty="0">
              <a:solidFill>
                <a:prstClr val="black"/>
              </a:solidFill>
              <a:latin typeface="Calibri"/>
              <a:ea typeface="+mn-ea"/>
              <a:cs typeface="+mn-cs"/>
            </a:endParaRPr>
          </a:p>
        </p:txBody>
      </p:sp>
      <p:grpSp>
        <p:nvGrpSpPr>
          <p:cNvPr id="619" name="Group 618">
            <a:extLst>
              <a:ext uri="{FF2B5EF4-FFF2-40B4-BE49-F238E27FC236}">
                <a16:creationId xmlns:a16="http://schemas.microsoft.com/office/drawing/2014/main" id="{E475FBA3-A8B2-2431-46DA-6A8CEBCE035D}"/>
              </a:ext>
            </a:extLst>
          </p:cNvPr>
          <p:cNvGrpSpPr/>
          <p:nvPr/>
        </p:nvGrpSpPr>
        <p:grpSpPr>
          <a:xfrm>
            <a:off x="8062777" y="1441783"/>
            <a:ext cx="463631" cy="386088"/>
            <a:chOff x="988905" y="973835"/>
            <a:chExt cx="719341" cy="599030"/>
          </a:xfrm>
        </p:grpSpPr>
        <p:sp>
          <p:nvSpPr>
            <p:cNvPr id="620" name="Cylinder 619">
              <a:extLst>
                <a:ext uri="{FF2B5EF4-FFF2-40B4-BE49-F238E27FC236}">
                  <a16:creationId xmlns:a16="http://schemas.microsoft.com/office/drawing/2014/main" id="{9CA62B31-35A0-86A4-AB46-3E6392FC8531}"/>
                </a:ext>
              </a:extLst>
            </p:cNvPr>
            <p:cNvSpPr/>
            <p:nvPr/>
          </p:nvSpPr>
          <p:spPr>
            <a:xfrm>
              <a:off x="988905" y="1265088"/>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1" name="Cylinder 620">
              <a:extLst>
                <a:ext uri="{FF2B5EF4-FFF2-40B4-BE49-F238E27FC236}">
                  <a16:creationId xmlns:a16="http://schemas.microsoft.com/office/drawing/2014/main" id="{D39B4F9B-A5A4-7817-44F3-51E246296D7C}"/>
                </a:ext>
              </a:extLst>
            </p:cNvPr>
            <p:cNvSpPr/>
            <p:nvPr/>
          </p:nvSpPr>
          <p:spPr>
            <a:xfrm>
              <a:off x="988905" y="1119461"/>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2" name="Cylinder 621">
              <a:extLst>
                <a:ext uri="{FF2B5EF4-FFF2-40B4-BE49-F238E27FC236}">
                  <a16:creationId xmlns:a16="http://schemas.microsoft.com/office/drawing/2014/main" id="{87C0AF65-A7FA-38F7-A0F1-497E18FAED51}"/>
                </a:ext>
              </a:extLst>
            </p:cNvPr>
            <p:cNvSpPr/>
            <p:nvPr/>
          </p:nvSpPr>
          <p:spPr>
            <a:xfrm>
              <a:off x="988905" y="973835"/>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23" name="TextBox 622">
            <a:extLst>
              <a:ext uri="{FF2B5EF4-FFF2-40B4-BE49-F238E27FC236}">
                <a16:creationId xmlns:a16="http://schemas.microsoft.com/office/drawing/2014/main" id="{114255AD-595F-00F9-F075-927D1EA40117}"/>
              </a:ext>
            </a:extLst>
          </p:cNvPr>
          <p:cNvSpPr txBox="1"/>
          <p:nvPr/>
        </p:nvSpPr>
        <p:spPr>
          <a:xfrm>
            <a:off x="7837830" y="1773525"/>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3</a:t>
            </a:r>
            <a:endParaRPr lang="en-AU" kern="1200" dirty="0">
              <a:solidFill>
                <a:prstClr val="black"/>
              </a:solidFill>
              <a:latin typeface="Calibri"/>
              <a:ea typeface="+mn-ea"/>
              <a:cs typeface="+mn-cs"/>
            </a:endParaRPr>
          </a:p>
        </p:txBody>
      </p:sp>
      <p:graphicFrame>
        <p:nvGraphicFramePr>
          <p:cNvPr id="624" name="Table 623">
            <a:extLst>
              <a:ext uri="{FF2B5EF4-FFF2-40B4-BE49-F238E27FC236}">
                <a16:creationId xmlns:a16="http://schemas.microsoft.com/office/drawing/2014/main" id="{E4BF8452-16AE-6ACE-C2E2-DD9E570715F2}"/>
              </a:ext>
            </a:extLst>
          </p:cNvPr>
          <p:cNvGraphicFramePr>
            <a:graphicFrameLocks noGrp="1"/>
          </p:cNvGraphicFramePr>
          <p:nvPr>
            <p:extLst>
              <p:ext uri="{D42A27DB-BD31-4B8C-83A1-F6EECF244321}">
                <p14:modId xmlns:p14="http://schemas.microsoft.com/office/powerpoint/2010/main" val="1844218585"/>
              </p:ext>
            </p:extLst>
          </p:nvPr>
        </p:nvGraphicFramePr>
        <p:xfrm>
          <a:off x="7687143" y="2033475"/>
          <a:ext cx="1225566" cy="15240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7933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CREDIT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CITY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508496161"/>
                  </a:ext>
                </a:extLst>
              </a:tr>
            </a:tbl>
          </a:graphicData>
        </a:graphic>
      </p:graphicFrame>
      <p:graphicFrame>
        <p:nvGraphicFramePr>
          <p:cNvPr id="625" name="Table 624">
            <a:extLst>
              <a:ext uri="{FF2B5EF4-FFF2-40B4-BE49-F238E27FC236}">
                <a16:creationId xmlns:a16="http://schemas.microsoft.com/office/drawing/2014/main" id="{F603A7B0-D411-C017-D3B8-5239290DBEF7}"/>
              </a:ext>
            </a:extLst>
          </p:cNvPr>
          <p:cNvGraphicFramePr>
            <a:graphicFrameLocks noGrp="1"/>
          </p:cNvGraphicFramePr>
          <p:nvPr>
            <p:extLst>
              <p:ext uri="{D42A27DB-BD31-4B8C-83A1-F6EECF244321}">
                <p14:modId xmlns:p14="http://schemas.microsoft.com/office/powerpoint/2010/main" val="3248079138"/>
              </p:ext>
            </p:extLst>
          </p:nvPr>
        </p:nvGraphicFramePr>
        <p:xfrm>
          <a:off x="9518634" y="2047629"/>
          <a:ext cx="1225566" cy="15240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31859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u="none"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YEAR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COUNTRY</a:t>
                      </a:r>
                      <a:r>
                        <a:rPr lang="de-DE" sz="1400" kern="1200" dirty="0">
                          <a:solidFill>
                            <a:srgbClr val="83B6C4"/>
                          </a:solidFill>
                          <a:latin typeface="+mn-lt"/>
                          <a:ea typeface="+mn-ea"/>
                          <a:cs typeface="+mn-cs"/>
                        </a:rPr>
                        <a:t>_</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508496161"/>
                  </a:ext>
                </a:extLst>
              </a:tr>
            </a:tbl>
          </a:graphicData>
        </a:graphic>
      </p:graphicFrame>
      <p:grpSp>
        <p:nvGrpSpPr>
          <p:cNvPr id="626" name="Group 625">
            <a:extLst>
              <a:ext uri="{FF2B5EF4-FFF2-40B4-BE49-F238E27FC236}">
                <a16:creationId xmlns:a16="http://schemas.microsoft.com/office/drawing/2014/main" id="{746BF36D-851D-C17B-4505-2A0700A96DC9}"/>
              </a:ext>
            </a:extLst>
          </p:cNvPr>
          <p:cNvGrpSpPr/>
          <p:nvPr/>
        </p:nvGrpSpPr>
        <p:grpSpPr>
          <a:xfrm>
            <a:off x="9858118" y="1449202"/>
            <a:ext cx="463631" cy="386088"/>
            <a:chOff x="988905" y="973835"/>
            <a:chExt cx="719341" cy="599030"/>
          </a:xfrm>
        </p:grpSpPr>
        <p:sp>
          <p:nvSpPr>
            <p:cNvPr id="627" name="Cylinder 626">
              <a:extLst>
                <a:ext uri="{FF2B5EF4-FFF2-40B4-BE49-F238E27FC236}">
                  <a16:creationId xmlns:a16="http://schemas.microsoft.com/office/drawing/2014/main" id="{9ABE38C1-A66E-9A03-0934-684886F84722}"/>
                </a:ext>
              </a:extLst>
            </p:cNvPr>
            <p:cNvSpPr/>
            <p:nvPr/>
          </p:nvSpPr>
          <p:spPr>
            <a:xfrm>
              <a:off x="988905" y="1265088"/>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8" name="Cylinder 627">
              <a:extLst>
                <a:ext uri="{FF2B5EF4-FFF2-40B4-BE49-F238E27FC236}">
                  <a16:creationId xmlns:a16="http://schemas.microsoft.com/office/drawing/2014/main" id="{D7CA57F9-3890-CEAB-1ED8-79E3D8EB6391}"/>
                </a:ext>
              </a:extLst>
            </p:cNvPr>
            <p:cNvSpPr/>
            <p:nvPr/>
          </p:nvSpPr>
          <p:spPr>
            <a:xfrm>
              <a:off x="988905" y="1119461"/>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9" name="Cylinder 628">
              <a:extLst>
                <a:ext uri="{FF2B5EF4-FFF2-40B4-BE49-F238E27FC236}">
                  <a16:creationId xmlns:a16="http://schemas.microsoft.com/office/drawing/2014/main" id="{21D43292-5D31-5D42-2066-731C4A8554DF}"/>
                </a:ext>
              </a:extLst>
            </p:cNvPr>
            <p:cNvSpPr/>
            <p:nvPr/>
          </p:nvSpPr>
          <p:spPr>
            <a:xfrm>
              <a:off x="988905" y="973835"/>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30" name="TextBox 629">
            <a:extLst>
              <a:ext uri="{FF2B5EF4-FFF2-40B4-BE49-F238E27FC236}">
                <a16:creationId xmlns:a16="http://schemas.microsoft.com/office/drawing/2014/main" id="{F7F0E2AC-FE43-33DA-132B-2951C3B3A65A}"/>
              </a:ext>
            </a:extLst>
          </p:cNvPr>
          <p:cNvSpPr txBox="1"/>
          <p:nvPr/>
        </p:nvSpPr>
        <p:spPr>
          <a:xfrm>
            <a:off x="9617494" y="1781509"/>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4</a:t>
            </a:r>
            <a:endParaRPr lang="en-AU" kern="1200" dirty="0">
              <a:solidFill>
                <a:prstClr val="black"/>
              </a:solidFill>
              <a:latin typeface="Calibri"/>
              <a:ea typeface="+mn-ea"/>
              <a:cs typeface="+mn-cs"/>
            </a:endParaRPr>
          </a:p>
        </p:txBody>
      </p:sp>
      <p:graphicFrame>
        <p:nvGraphicFramePr>
          <p:cNvPr id="631" name="Table 630">
            <a:extLst>
              <a:ext uri="{FF2B5EF4-FFF2-40B4-BE49-F238E27FC236}">
                <a16:creationId xmlns:a16="http://schemas.microsoft.com/office/drawing/2014/main" id="{4DBFA114-F74A-B278-6F6D-9B6F8D768CE0}"/>
              </a:ext>
            </a:extLst>
          </p:cNvPr>
          <p:cNvGraphicFramePr>
            <a:graphicFrameLocks noGrp="1"/>
          </p:cNvGraphicFramePr>
          <p:nvPr>
            <p:extLst>
              <p:ext uri="{D42A27DB-BD31-4B8C-83A1-F6EECF244321}">
                <p14:modId xmlns:p14="http://schemas.microsoft.com/office/powerpoint/2010/main" val="4088908881"/>
              </p:ext>
            </p:extLst>
          </p:nvPr>
        </p:nvGraphicFramePr>
        <p:xfrm>
          <a:off x="1651722" y="4369119"/>
          <a:ext cx="1149540" cy="1219200"/>
        </p:xfrm>
        <a:graphic>
          <a:graphicData uri="http://schemas.openxmlformats.org/drawingml/2006/table">
            <a:tbl>
              <a:tblPr firstRow="1" bandRow="1">
                <a:solidFill>
                  <a:sysClr val="window" lastClr="FFFFFF"/>
                </a:solidFill>
              </a:tblPr>
              <a:tblGrid>
                <a:gridCol w="1149540">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BF85"/>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3017162914"/>
                  </a:ext>
                </a:extLst>
              </a:tr>
            </a:tbl>
          </a:graphicData>
        </a:graphic>
      </p:graphicFrame>
      <p:graphicFrame>
        <p:nvGraphicFramePr>
          <p:cNvPr id="632" name="Table 631">
            <a:extLst>
              <a:ext uri="{FF2B5EF4-FFF2-40B4-BE49-F238E27FC236}">
                <a16:creationId xmlns:a16="http://schemas.microsoft.com/office/drawing/2014/main" id="{715B4C08-1F37-8919-5B32-32D39261E71F}"/>
              </a:ext>
            </a:extLst>
          </p:cNvPr>
          <p:cNvGraphicFramePr>
            <a:graphicFrameLocks noGrp="1"/>
          </p:cNvGraphicFramePr>
          <p:nvPr>
            <p:extLst>
              <p:ext uri="{D42A27DB-BD31-4B8C-83A1-F6EECF244321}">
                <p14:modId xmlns:p14="http://schemas.microsoft.com/office/powerpoint/2010/main" val="3076625748"/>
              </p:ext>
            </p:extLst>
          </p:nvPr>
        </p:nvGraphicFramePr>
        <p:xfrm>
          <a:off x="3372121" y="4378384"/>
          <a:ext cx="1519146" cy="1219200"/>
        </p:xfrm>
        <a:graphic>
          <a:graphicData uri="http://schemas.openxmlformats.org/drawingml/2006/table">
            <a:tbl>
              <a:tblPr firstRow="1" bandRow="1">
                <a:solidFill>
                  <a:sysClr val="window" lastClr="FFFFFF"/>
                </a:solidFill>
              </a:tblPr>
              <a:tblGrid>
                <a:gridCol w="151914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CUSTOMER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FIRST_NAME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LAST_NAME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3017162914"/>
                  </a:ext>
                </a:extLst>
              </a:tr>
            </a:tbl>
          </a:graphicData>
        </a:graphic>
      </p:graphicFrame>
      <p:graphicFrame>
        <p:nvGraphicFramePr>
          <p:cNvPr id="633" name="Table 632">
            <a:extLst>
              <a:ext uri="{FF2B5EF4-FFF2-40B4-BE49-F238E27FC236}">
                <a16:creationId xmlns:a16="http://schemas.microsoft.com/office/drawing/2014/main" id="{A7862B74-E910-3890-4D58-64B4EF7B4D07}"/>
              </a:ext>
            </a:extLst>
          </p:cNvPr>
          <p:cNvGraphicFramePr>
            <a:graphicFrameLocks noGrp="1"/>
          </p:cNvGraphicFramePr>
          <p:nvPr>
            <p:extLst>
              <p:ext uri="{D42A27DB-BD31-4B8C-83A1-F6EECF244321}">
                <p14:modId xmlns:p14="http://schemas.microsoft.com/office/powerpoint/2010/main" val="1039365484"/>
              </p:ext>
            </p:extLst>
          </p:nvPr>
        </p:nvGraphicFramePr>
        <p:xfrm>
          <a:off x="5474306" y="4385226"/>
          <a:ext cx="1672348" cy="914400"/>
        </p:xfrm>
        <a:graphic>
          <a:graphicData uri="http://schemas.openxmlformats.org/drawingml/2006/table">
            <a:tbl>
              <a:tblPr firstRow="1" bandRow="1">
                <a:solidFill>
                  <a:sysClr val="window" lastClr="FFFFFF"/>
                </a:solidFill>
              </a:tblPr>
              <a:tblGrid>
                <a:gridCol w="1672348">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SHIPMENTS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u="sng" kern="1200" dirty="0">
                          <a:solidFill>
                            <a:schemeClr val="tx1"/>
                          </a:solidFill>
                          <a:latin typeface="+mn-lt"/>
                          <a:ea typeface="+mn-ea"/>
                          <a:cs typeface="+mn-cs"/>
                        </a:rPr>
                        <a:t>CID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899899474"/>
                  </a:ext>
                </a:extLst>
              </a:tr>
            </a:tbl>
          </a:graphicData>
        </a:graphic>
      </p:graphicFrame>
      <p:graphicFrame>
        <p:nvGraphicFramePr>
          <p:cNvPr id="634" name="Table 633">
            <a:extLst>
              <a:ext uri="{FF2B5EF4-FFF2-40B4-BE49-F238E27FC236}">
                <a16:creationId xmlns:a16="http://schemas.microsoft.com/office/drawing/2014/main" id="{D32A0201-E3C9-9245-3D07-F4812B889395}"/>
              </a:ext>
            </a:extLst>
          </p:cNvPr>
          <p:cNvGraphicFramePr>
            <a:graphicFrameLocks noGrp="1"/>
          </p:cNvGraphicFramePr>
          <p:nvPr>
            <p:extLst>
              <p:ext uri="{D42A27DB-BD31-4B8C-83A1-F6EECF244321}">
                <p14:modId xmlns:p14="http://schemas.microsoft.com/office/powerpoint/2010/main" val="3360426064"/>
              </p:ext>
            </p:extLst>
          </p:nvPr>
        </p:nvGraphicFramePr>
        <p:xfrm>
          <a:off x="7679681" y="4378384"/>
          <a:ext cx="1225566" cy="12192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7933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CITY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508496161"/>
                  </a:ext>
                </a:extLst>
              </a:tr>
            </a:tbl>
          </a:graphicData>
        </a:graphic>
      </p:graphicFrame>
      <p:sp>
        <p:nvSpPr>
          <p:cNvPr id="635" name="TextBox 634">
            <a:extLst>
              <a:ext uri="{FF2B5EF4-FFF2-40B4-BE49-F238E27FC236}">
                <a16:creationId xmlns:a16="http://schemas.microsoft.com/office/drawing/2014/main" id="{CFD27A17-4662-17D8-AA1E-9C07A9FBA2EA}"/>
              </a:ext>
            </a:extLst>
          </p:cNvPr>
          <p:cNvSpPr txBox="1"/>
          <p:nvPr/>
        </p:nvSpPr>
        <p:spPr>
          <a:xfrm>
            <a:off x="1392691" y="3890841"/>
            <a:ext cx="1280562"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sp>
        <p:nvSpPr>
          <p:cNvPr id="636" name="TextBox 635">
            <a:extLst>
              <a:ext uri="{FF2B5EF4-FFF2-40B4-BE49-F238E27FC236}">
                <a16:creationId xmlns:a16="http://schemas.microsoft.com/office/drawing/2014/main" id="{47743BF1-84C4-52EF-1EE5-49B6EF6EA60E}"/>
              </a:ext>
            </a:extLst>
          </p:cNvPr>
          <p:cNvSpPr txBox="1"/>
          <p:nvPr/>
        </p:nvSpPr>
        <p:spPr>
          <a:xfrm>
            <a:off x="4078762" y="3890841"/>
            <a:ext cx="1383364"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kern="1200" dirty="0">
              <a:solidFill>
                <a:prstClr val="black"/>
              </a:solidFill>
              <a:latin typeface="Calibri"/>
              <a:ea typeface="+mn-ea"/>
              <a:cs typeface="+mn-cs"/>
            </a:endParaRPr>
          </a:p>
        </p:txBody>
      </p:sp>
      <p:sp>
        <p:nvSpPr>
          <p:cNvPr id="637" name="TextBox 636">
            <a:extLst>
              <a:ext uri="{FF2B5EF4-FFF2-40B4-BE49-F238E27FC236}">
                <a16:creationId xmlns:a16="http://schemas.microsoft.com/office/drawing/2014/main" id="{E0B39475-B58A-710D-336C-E43FA502E263}"/>
              </a:ext>
            </a:extLst>
          </p:cNvPr>
          <p:cNvSpPr txBox="1"/>
          <p:nvPr/>
        </p:nvSpPr>
        <p:spPr>
          <a:xfrm>
            <a:off x="7605219" y="3890841"/>
            <a:ext cx="1383364"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3</a:t>
            </a:r>
            <a:endParaRPr lang="en-AU" kern="1200" dirty="0">
              <a:solidFill>
                <a:prstClr val="black"/>
              </a:solidFill>
              <a:latin typeface="Calibri"/>
              <a:ea typeface="+mn-ea"/>
              <a:cs typeface="+mn-cs"/>
            </a:endParaRPr>
          </a:p>
        </p:txBody>
      </p:sp>
      <p:sp>
        <p:nvSpPr>
          <p:cNvPr id="638" name="TextBox 637">
            <a:extLst>
              <a:ext uri="{FF2B5EF4-FFF2-40B4-BE49-F238E27FC236}">
                <a16:creationId xmlns:a16="http://schemas.microsoft.com/office/drawing/2014/main" id="{AF31E84C-1ED7-BB57-BDBB-659B91831D24}"/>
              </a:ext>
            </a:extLst>
          </p:cNvPr>
          <p:cNvSpPr txBox="1"/>
          <p:nvPr/>
        </p:nvSpPr>
        <p:spPr>
          <a:xfrm>
            <a:off x="9428268" y="3914749"/>
            <a:ext cx="1252351"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4</a:t>
            </a:r>
            <a:endParaRPr lang="en-AU" kern="1200" dirty="0">
              <a:solidFill>
                <a:prstClr val="black"/>
              </a:solidFill>
              <a:latin typeface="Calibri"/>
              <a:ea typeface="+mn-ea"/>
              <a:cs typeface="+mn-cs"/>
            </a:endParaRPr>
          </a:p>
        </p:txBody>
      </p:sp>
      <p:sp>
        <p:nvSpPr>
          <p:cNvPr id="640" name="Rectangle 639">
            <a:extLst>
              <a:ext uri="{FF2B5EF4-FFF2-40B4-BE49-F238E27FC236}">
                <a16:creationId xmlns:a16="http://schemas.microsoft.com/office/drawing/2014/main" id="{CEBB9CE3-3861-B3C5-6583-ECF744389945}"/>
              </a:ext>
            </a:extLst>
          </p:cNvPr>
          <p:cNvSpPr/>
          <p:nvPr/>
        </p:nvSpPr>
        <p:spPr>
          <a:xfrm>
            <a:off x="1210026" y="2342632"/>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41" name="Group 640">
            <a:extLst>
              <a:ext uri="{FF2B5EF4-FFF2-40B4-BE49-F238E27FC236}">
                <a16:creationId xmlns:a16="http://schemas.microsoft.com/office/drawing/2014/main" id="{EA10ED75-6129-682E-C91C-B58A587E236B}"/>
              </a:ext>
            </a:extLst>
          </p:cNvPr>
          <p:cNvGrpSpPr/>
          <p:nvPr/>
        </p:nvGrpSpPr>
        <p:grpSpPr>
          <a:xfrm>
            <a:off x="9071328" y="2031849"/>
            <a:ext cx="420624" cy="338554"/>
            <a:chOff x="5221920" y="751058"/>
            <a:chExt cx="420624" cy="338554"/>
          </a:xfrm>
        </p:grpSpPr>
        <p:sp>
          <p:nvSpPr>
            <p:cNvPr id="642" name="Oval 641">
              <a:extLst>
                <a:ext uri="{FF2B5EF4-FFF2-40B4-BE49-F238E27FC236}">
                  <a16:creationId xmlns:a16="http://schemas.microsoft.com/office/drawing/2014/main" id="{E33BC8E5-7FEE-9EC3-21E9-7BCD44ECD5BC}"/>
                </a:ext>
              </a:extLst>
            </p:cNvPr>
            <p:cNvSpPr/>
            <p:nvPr/>
          </p:nvSpPr>
          <p:spPr>
            <a:xfrm>
              <a:off x="5221920" y="765315"/>
              <a:ext cx="420624" cy="283464"/>
            </a:xfrm>
            <a:prstGeom prst="ellipse">
              <a:avLst/>
            </a:prstGeom>
            <a:solidFill>
              <a:srgbClr val="31859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43" name="TextBox 642">
              <a:extLst>
                <a:ext uri="{FF2B5EF4-FFF2-40B4-BE49-F238E27FC236}">
                  <a16:creationId xmlns:a16="http://schemas.microsoft.com/office/drawing/2014/main" id="{9D76B9B8-F71D-1F8A-A569-02DB9922C75E}"/>
                </a:ext>
              </a:extLst>
            </p:cNvPr>
            <p:cNvSpPr txBox="1"/>
            <p:nvPr/>
          </p:nvSpPr>
          <p:spPr>
            <a:xfrm>
              <a:off x="5234329" y="751058"/>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4</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44" name="Group 643">
            <a:extLst>
              <a:ext uri="{FF2B5EF4-FFF2-40B4-BE49-F238E27FC236}">
                <a16:creationId xmlns:a16="http://schemas.microsoft.com/office/drawing/2014/main" id="{EEE51A03-F141-9D33-B711-DA06BDEA7D9B}"/>
              </a:ext>
            </a:extLst>
          </p:cNvPr>
          <p:cNvGrpSpPr/>
          <p:nvPr/>
        </p:nvGrpSpPr>
        <p:grpSpPr>
          <a:xfrm>
            <a:off x="9068571" y="2347425"/>
            <a:ext cx="471629" cy="307777"/>
            <a:chOff x="5216255" y="751058"/>
            <a:chExt cx="471629" cy="307777"/>
          </a:xfrm>
        </p:grpSpPr>
        <p:sp>
          <p:nvSpPr>
            <p:cNvPr id="645" name="Oval 644">
              <a:extLst>
                <a:ext uri="{FF2B5EF4-FFF2-40B4-BE49-F238E27FC236}">
                  <a16:creationId xmlns:a16="http://schemas.microsoft.com/office/drawing/2014/main" id="{FA14A564-3AC0-00B7-E69D-AFC9A32ECDB1}"/>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46" name="TextBox 645">
              <a:extLst>
                <a:ext uri="{FF2B5EF4-FFF2-40B4-BE49-F238E27FC236}">
                  <a16:creationId xmlns:a16="http://schemas.microsoft.com/office/drawing/2014/main" id="{04255184-766B-EC4B-A621-516410485220}"/>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47" name="Group 646">
            <a:extLst>
              <a:ext uri="{FF2B5EF4-FFF2-40B4-BE49-F238E27FC236}">
                <a16:creationId xmlns:a16="http://schemas.microsoft.com/office/drawing/2014/main" id="{B77475E1-B4AF-2E2E-DBED-7BE37CDB26C6}"/>
              </a:ext>
            </a:extLst>
          </p:cNvPr>
          <p:cNvGrpSpPr/>
          <p:nvPr/>
        </p:nvGrpSpPr>
        <p:grpSpPr>
          <a:xfrm>
            <a:off x="2899349" y="2047629"/>
            <a:ext cx="420624" cy="361540"/>
            <a:chOff x="2047577" y="836416"/>
            <a:chExt cx="420624" cy="361540"/>
          </a:xfrm>
        </p:grpSpPr>
        <p:sp>
          <p:nvSpPr>
            <p:cNvPr id="648" name="Flowchart: Extract 647">
              <a:extLst>
                <a:ext uri="{FF2B5EF4-FFF2-40B4-BE49-F238E27FC236}">
                  <a16:creationId xmlns:a16="http://schemas.microsoft.com/office/drawing/2014/main" id="{BDA903E0-227B-6325-A258-E099B71A7A7C}"/>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49" name="TextBox 648">
              <a:extLst>
                <a:ext uri="{FF2B5EF4-FFF2-40B4-BE49-F238E27FC236}">
                  <a16:creationId xmlns:a16="http://schemas.microsoft.com/office/drawing/2014/main" id="{74D30F65-AE55-66C0-01AB-FDFBC1C6261E}"/>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0" name="Group 649">
            <a:extLst>
              <a:ext uri="{FF2B5EF4-FFF2-40B4-BE49-F238E27FC236}">
                <a16:creationId xmlns:a16="http://schemas.microsoft.com/office/drawing/2014/main" id="{1F99257E-61E0-4DA0-6AFD-6CA23744E8A9}"/>
              </a:ext>
            </a:extLst>
          </p:cNvPr>
          <p:cNvGrpSpPr/>
          <p:nvPr/>
        </p:nvGrpSpPr>
        <p:grpSpPr>
          <a:xfrm>
            <a:off x="2907731" y="2354079"/>
            <a:ext cx="420624" cy="374704"/>
            <a:chOff x="2043401" y="826550"/>
            <a:chExt cx="420624" cy="374704"/>
          </a:xfrm>
        </p:grpSpPr>
        <p:sp>
          <p:nvSpPr>
            <p:cNvPr id="651" name="Flowchart: Extract 650">
              <a:extLst>
                <a:ext uri="{FF2B5EF4-FFF2-40B4-BE49-F238E27FC236}">
                  <a16:creationId xmlns:a16="http://schemas.microsoft.com/office/drawing/2014/main" id="{5B49CECE-40FB-BCD2-7F21-F0C28B1B3DB4}"/>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52" name="TextBox 651">
              <a:extLst>
                <a:ext uri="{FF2B5EF4-FFF2-40B4-BE49-F238E27FC236}">
                  <a16:creationId xmlns:a16="http://schemas.microsoft.com/office/drawing/2014/main" id="{03943445-04E8-C262-526F-CED071C6EC0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3" name="Group 652">
            <a:extLst>
              <a:ext uri="{FF2B5EF4-FFF2-40B4-BE49-F238E27FC236}">
                <a16:creationId xmlns:a16="http://schemas.microsoft.com/office/drawing/2014/main" id="{5C8D0CE8-7733-84BA-F4CE-459180ADD857}"/>
              </a:ext>
            </a:extLst>
          </p:cNvPr>
          <p:cNvGrpSpPr/>
          <p:nvPr/>
        </p:nvGrpSpPr>
        <p:grpSpPr>
          <a:xfrm>
            <a:off x="7240224" y="2033298"/>
            <a:ext cx="420624" cy="338554"/>
            <a:chOff x="4251612" y="722927"/>
            <a:chExt cx="420624" cy="338554"/>
          </a:xfrm>
        </p:grpSpPr>
        <p:sp>
          <p:nvSpPr>
            <p:cNvPr id="654" name="Flowchart: Preparation 653">
              <a:extLst>
                <a:ext uri="{FF2B5EF4-FFF2-40B4-BE49-F238E27FC236}">
                  <a16:creationId xmlns:a16="http://schemas.microsoft.com/office/drawing/2014/main" id="{BCE8F3D3-52D6-F351-3CD7-C68CFB184EBB}"/>
                </a:ext>
              </a:extLst>
            </p:cNvPr>
            <p:cNvSpPr/>
            <p:nvPr/>
          </p:nvSpPr>
          <p:spPr>
            <a:xfrm>
              <a:off x="4251612" y="735084"/>
              <a:ext cx="420624" cy="283464"/>
            </a:xfrm>
            <a:prstGeom prst="flowChartPreparation">
              <a:avLst/>
            </a:prstGeom>
            <a:solidFill>
              <a:srgbClr val="77933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55" name="TextBox 654">
              <a:extLst>
                <a:ext uri="{FF2B5EF4-FFF2-40B4-BE49-F238E27FC236}">
                  <a16:creationId xmlns:a16="http://schemas.microsoft.com/office/drawing/2014/main" id="{A8F88F3D-C478-B764-C7A1-C5FE2E809689}"/>
                </a:ext>
              </a:extLst>
            </p:cNvPr>
            <p:cNvSpPr txBox="1"/>
            <p:nvPr/>
          </p:nvSpPr>
          <p:spPr>
            <a:xfrm>
              <a:off x="4275114" y="722927"/>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3</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6" name="Group 655">
            <a:extLst>
              <a:ext uri="{FF2B5EF4-FFF2-40B4-BE49-F238E27FC236}">
                <a16:creationId xmlns:a16="http://schemas.microsoft.com/office/drawing/2014/main" id="{CB920FA9-C503-B6B2-6159-F542B789CA77}"/>
              </a:ext>
            </a:extLst>
          </p:cNvPr>
          <p:cNvGrpSpPr/>
          <p:nvPr/>
        </p:nvGrpSpPr>
        <p:grpSpPr>
          <a:xfrm>
            <a:off x="7222799" y="2342673"/>
            <a:ext cx="450548" cy="307777"/>
            <a:chOff x="4232994" y="726095"/>
            <a:chExt cx="450548" cy="307777"/>
          </a:xfrm>
        </p:grpSpPr>
        <p:sp>
          <p:nvSpPr>
            <p:cNvPr id="657" name="Flowchart: Preparation 656">
              <a:extLst>
                <a:ext uri="{FF2B5EF4-FFF2-40B4-BE49-F238E27FC236}">
                  <a16:creationId xmlns:a16="http://schemas.microsoft.com/office/drawing/2014/main" id="{6CE4C07A-FC81-7288-F7AC-DDA90E3C4D9E}"/>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58" name="TextBox 657">
              <a:extLst>
                <a:ext uri="{FF2B5EF4-FFF2-40B4-BE49-F238E27FC236}">
                  <a16:creationId xmlns:a16="http://schemas.microsoft.com/office/drawing/2014/main" id="{BE95D5FC-8CC5-25C7-81DA-1A625BB3A3EF}"/>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659" name="Rectangle 658">
            <a:extLst>
              <a:ext uri="{FF2B5EF4-FFF2-40B4-BE49-F238E27FC236}">
                <a16:creationId xmlns:a16="http://schemas.microsoft.com/office/drawing/2014/main" id="{5D6141B7-608C-2B86-F6D5-B203A232A299}"/>
              </a:ext>
            </a:extLst>
          </p:cNvPr>
          <p:cNvSpPr/>
          <p:nvPr/>
        </p:nvSpPr>
        <p:spPr>
          <a:xfrm>
            <a:off x="1210026" y="2039756"/>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0" name="Rectangle 659">
            <a:extLst>
              <a:ext uri="{FF2B5EF4-FFF2-40B4-BE49-F238E27FC236}">
                <a16:creationId xmlns:a16="http://schemas.microsoft.com/office/drawing/2014/main" id="{F04120F6-C797-7D08-49F1-632ACCD983CF}"/>
              </a:ext>
            </a:extLst>
          </p:cNvPr>
          <p:cNvSpPr/>
          <p:nvPr/>
        </p:nvSpPr>
        <p:spPr>
          <a:xfrm>
            <a:off x="1210026" y="2647885"/>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1" name="Rectangle 660">
            <a:extLst>
              <a:ext uri="{FF2B5EF4-FFF2-40B4-BE49-F238E27FC236}">
                <a16:creationId xmlns:a16="http://schemas.microsoft.com/office/drawing/2014/main" id="{6C1C8F00-84BC-0CD1-A37C-32224FF8AB50}"/>
              </a:ext>
            </a:extLst>
          </p:cNvPr>
          <p:cNvSpPr/>
          <p:nvPr/>
        </p:nvSpPr>
        <p:spPr>
          <a:xfrm>
            <a:off x="1210026" y="2956693"/>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2" name="Rectangle 661">
            <a:extLst>
              <a:ext uri="{FF2B5EF4-FFF2-40B4-BE49-F238E27FC236}">
                <a16:creationId xmlns:a16="http://schemas.microsoft.com/office/drawing/2014/main" id="{7873E5CC-CADE-93B0-F231-E2178784168F}"/>
              </a:ext>
            </a:extLst>
          </p:cNvPr>
          <p:cNvSpPr/>
          <p:nvPr/>
        </p:nvSpPr>
        <p:spPr>
          <a:xfrm>
            <a:off x="1210026" y="3267661"/>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63" name="Group 662">
            <a:extLst>
              <a:ext uri="{FF2B5EF4-FFF2-40B4-BE49-F238E27FC236}">
                <a16:creationId xmlns:a16="http://schemas.microsoft.com/office/drawing/2014/main" id="{2A779B46-EF65-38A1-9AD3-F9700061BA39}"/>
              </a:ext>
            </a:extLst>
          </p:cNvPr>
          <p:cNvGrpSpPr/>
          <p:nvPr/>
        </p:nvGrpSpPr>
        <p:grpSpPr>
          <a:xfrm>
            <a:off x="2907731" y="2664465"/>
            <a:ext cx="420624" cy="374704"/>
            <a:chOff x="2043401" y="826550"/>
            <a:chExt cx="420624" cy="374704"/>
          </a:xfrm>
        </p:grpSpPr>
        <p:sp>
          <p:nvSpPr>
            <p:cNvPr id="664" name="Flowchart: Extract 663">
              <a:extLst>
                <a:ext uri="{FF2B5EF4-FFF2-40B4-BE49-F238E27FC236}">
                  <a16:creationId xmlns:a16="http://schemas.microsoft.com/office/drawing/2014/main" id="{9737FBA3-6C93-C12C-89FF-494519527595}"/>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65" name="TextBox 664">
              <a:extLst>
                <a:ext uri="{FF2B5EF4-FFF2-40B4-BE49-F238E27FC236}">
                  <a16:creationId xmlns:a16="http://schemas.microsoft.com/office/drawing/2014/main" id="{AE38A70E-7FAB-44BB-1C29-C61FEEFF8909}"/>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66" name="Group 665">
            <a:extLst>
              <a:ext uri="{FF2B5EF4-FFF2-40B4-BE49-F238E27FC236}">
                <a16:creationId xmlns:a16="http://schemas.microsoft.com/office/drawing/2014/main" id="{DF4CBFD8-8498-2F89-CCD3-D189123E6A17}"/>
              </a:ext>
            </a:extLst>
          </p:cNvPr>
          <p:cNvGrpSpPr/>
          <p:nvPr/>
        </p:nvGrpSpPr>
        <p:grpSpPr>
          <a:xfrm>
            <a:off x="2900805" y="2967673"/>
            <a:ext cx="420624" cy="374704"/>
            <a:chOff x="2043401" y="826550"/>
            <a:chExt cx="420624" cy="374704"/>
          </a:xfrm>
        </p:grpSpPr>
        <p:sp>
          <p:nvSpPr>
            <p:cNvPr id="667" name="Flowchart: Extract 666">
              <a:extLst>
                <a:ext uri="{FF2B5EF4-FFF2-40B4-BE49-F238E27FC236}">
                  <a16:creationId xmlns:a16="http://schemas.microsoft.com/office/drawing/2014/main" id="{3DC77862-F554-8296-1124-888A69C4EE51}"/>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68" name="TextBox 667">
              <a:extLst>
                <a:ext uri="{FF2B5EF4-FFF2-40B4-BE49-F238E27FC236}">
                  <a16:creationId xmlns:a16="http://schemas.microsoft.com/office/drawing/2014/main" id="{AF1D2572-40F5-2E66-B1E4-27CAD31E8EE8}"/>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69" name="Group 668">
            <a:extLst>
              <a:ext uri="{FF2B5EF4-FFF2-40B4-BE49-F238E27FC236}">
                <a16:creationId xmlns:a16="http://schemas.microsoft.com/office/drawing/2014/main" id="{CC58B425-75BE-0C3E-30F9-270DE184C97B}"/>
              </a:ext>
            </a:extLst>
          </p:cNvPr>
          <p:cNvGrpSpPr/>
          <p:nvPr/>
        </p:nvGrpSpPr>
        <p:grpSpPr>
          <a:xfrm>
            <a:off x="2900805" y="3275982"/>
            <a:ext cx="420624" cy="374704"/>
            <a:chOff x="2043401" y="826550"/>
            <a:chExt cx="420624" cy="374704"/>
          </a:xfrm>
        </p:grpSpPr>
        <p:sp>
          <p:nvSpPr>
            <p:cNvPr id="670" name="Flowchart: Extract 669">
              <a:extLst>
                <a:ext uri="{FF2B5EF4-FFF2-40B4-BE49-F238E27FC236}">
                  <a16:creationId xmlns:a16="http://schemas.microsoft.com/office/drawing/2014/main" id="{BF50F419-4AA2-662C-890A-8F8A82644C87}"/>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1" name="TextBox 670">
              <a:extLst>
                <a:ext uri="{FF2B5EF4-FFF2-40B4-BE49-F238E27FC236}">
                  <a16:creationId xmlns:a16="http://schemas.microsoft.com/office/drawing/2014/main" id="{7A0917B7-F685-582C-A41C-9C5D4437F41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2" name="Group 671">
            <a:extLst>
              <a:ext uri="{FF2B5EF4-FFF2-40B4-BE49-F238E27FC236}">
                <a16:creationId xmlns:a16="http://schemas.microsoft.com/office/drawing/2014/main" id="{F5F7A208-2559-D51A-8C60-0CA5DE84A886}"/>
              </a:ext>
            </a:extLst>
          </p:cNvPr>
          <p:cNvGrpSpPr/>
          <p:nvPr/>
        </p:nvGrpSpPr>
        <p:grpSpPr>
          <a:xfrm>
            <a:off x="5006119" y="2047629"/>
            <a:ext cx="420624" cy="361540"/>
            <a:chOff x="2047577" y="836416"/>
            <a:chExt cx="420624" cy="361540"/>
          </a:xfrm>
        </p:grpSpPr>
        <p:sp>
          <p:nvSpPr>
            <p:cNvPr id="673" name="Flowchart: Extract 672">
              <a:extLst>
                <a:ext uri="{FF2B5EF4-FFF2-40B4-BE49-F238E27FC236}">
                  <a16:creationId xmlns:a16="http://schemas.microsoft.com/office/drawing/2014/main" id="{B43AD4A5-2323-4F8F-E95C-95E2FECAC2FA}"/>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4" name="TextBox 673">
              <a:extLst>
                <a:ext uri="{FF2B5EF4-FFF2-40B4-BE49-F238E27FC236}">
                  <a16:creationId xmlns:a16="http://schemas.microsoft.com/office/drawing/2014/main" id="{E2A31434-75A5-E214-2CF5-978A016D65DA}"/>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5" name="Group 674">
            <a:extLst>
              <a:ext uri="{FF2B5EF4-FFF2-40B4-BE49-F238E27FC236}">
                <a16:creationId xmlns:a16="http://schemas.microsoft.com/office/drawing/2014/main" id="{60166ED7-A539-3558-B156-6BF3702E29A4}"/>
              </a:ext>
            </a:extLst>
          </p:cNvPr>
          <p:cNvGrpSpPr/>
          <p:nvPr/>
        </p:nvGrpSpPr>
        <p:grpSpPr>
          <a:xfrm>
            <a:off x="5014501" y="2354079"/>
            <a:ext cx="420624" cy="374704"/>
            <a:chOff x="2043401" y="826550"/>
            <a:chExt cx="420624" cy="374704"/>
          </a:xfrm>
        </p:grpSpPr>
        <p:sp>
          <p:nvSpPr>
            <p:cNvPr id="676" name="Flowchart: Extract 675">
              <a:extLst>
                <a:ext uri="{FF2B5EF4-FFF2-40B4-BE49-F238E27FC236}">
                  <a16:creationId xmlns:a16="http://schemas.microsoft.com/office/drawing/2014/main" id="{AF5D7A80-ACC1-4D0D-EED9-F3AEEAD73658}"/>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7" name="TextBox 676">
              <a:extLst>
                <a:ext uri="{FF2B5EF4-FFF2-40B4-BE49-F238E27FC236}">
                  <a16:creationId xmlns:a16="http://schemas.microsoft.com/office/drawing/2014/main" id="{96911913-C06E-FC0B-A4D5-2AA27705855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5</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8" name="Group 677">
            <a:extLst>
              <a:ext uri="{FF2B5EF4-FFF2-40B4-BE49-F238E27FC236}">
                <a16:creationId xmlns:a16="http://schemas.microsoft.com/office/drawing/2014/main" id="{7EFC1F9E-BFDE-4EF2-67A8-30A74385A8D5}"/>
              </a:ext>
            </a:extLst>
          </p:cNvPr>
          <p:cNvGrpSpPr/>
          <p:nvPr/>
        </p:nvGrpSpPr>
        <p:grpSpPr>
          <a:xfrm>
            <a:off x="5014501" y="2664465"/>
            <a:ext cx="420624" cy="374704"/>
            <a:chOff x="2043401" y="826550"/>
            <a:chExt cx="420624" cy="374704"/>
          </a:xfrm>
        </p:grpSpPr>
        <p:sp>
          <p:nvSpPr>
            <p:cNvPr id="679" name="Flowchart: Extract 678">
              <a:extLst>
                <a:ext uri="{FF2B5EF4-FFF2-40B4-BE49-F238E27FC236}">
                  <a16:creationId xmlns:a16="http://schemas.microsoft.com/office/drawing/2014/main" id="{505B2AAC-2E9B-72C0-5E79-F05AE42D8CF7}"/>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0" name="TextBox 679">
              <a:extLst>
                <a:ext uri="{FF2B5EF4-FFF2-40B4-BE49-F238E27FC236}">
                  <a16:creationId xmlns:a16="http://schemas.microsoft.com/office/drawing/2014/main" id="{D1425ABA-AF37-5360-B391-5BF2EE4002C1}"/>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6</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1" name="Group 680">
            <a:extLst>
              <a:ext uri="{FF2B5EF4-FFF2-40B4-BE49-F238E27FC236}">
                <a16:creationId xmlns:a16="http://schemas.microsoft.com/office/drawing/2014/main" id="{AF7D96D3-34C3-FAF7-C150-3CCAA661E00B}"/>
              </a:ext>
            </a:extLst>
          </p:cNvPr>
          <p:cNvGrpSpPr/>
          <p:nvPr/>
        </p:nvGrpSpPr>
        <p:grpSpPr>
          <a:xfrm>
            <a:off x="5007575" y="2967673"/>
            <a:ext cx="420624" cy="374704"/>
            <a:chOff x="2043401" y="826550"/>
            <a:chExt cx="420624" cy="374704"/>
          </a:xfrm>
        </p:grpSpPr>
        <p:sp>
          <p:nvSpPr>
            <p:cNvPr id="682" name="Flowchart: Extract 681">
              <a:extLst>
                <a:ext uri="{FF2B5EF4-FFF2-40B4-BE49-F238E27FC236}">
                  <a16:creationId xmlns:a16="http://schemas.microsoft.com/office/drawing/2014/main" id="{1181FC4B-F390-6406-9749-6929D257E82E}"/>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3" name="TextBox 682">
              <a:extLst>
                <a:ext uri="{FF2B5EF4-FFF2-40B4-BE49-F238E27FC236}">
                  <a16:creationId xmlns:a16="http://schemas.microsoft.com/office/drawing/2014/main" id="{A5DF1E5A-1946-23CF-E8B2-C2A931FA4A50}"/>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7</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4" name="Group 683">
            <a:extLst>
              <a:ext uri="{FF2B5EF4-FFF2-40B4-BE49-F238E27FC236}">
                <a16:creationId xmlns:a16="http://schemas.microsoft.com/office/drawing/2014/main" id="{230CCADE-4BAA-EBC9-CAB5-E31382827D58}"/>
              </a:ext>
            </a:extLst>
          </p:cNvPr>
          <p:cNvGrpSpPr/>
          <p:nvPr/>
        </p:nvGrpSpPr>
        <p:grpSpPr>
          <a:xfrm>
            <a:off x="5007575" y="3275982"/>
            <a:ext cx="420624" cy="374704"/>
            <a:chOff x="2043401" y="826550"/>
            <a:chExt cx="420624" cy="374704"/>
          </a:xfrm>
        </p:grpSpPr>
        <p:sp>
          <p:nvSpPr>
            <p:cNvPr id="685" name="Flowchart: Extract 684">
              <a:extLst>
                <a:ext uri="{FF2B5EF4-FFF2-40B4-BE49-F238E27FC236}">
                  <a16:creationId xmlns:a16="http://schemas.microsoft.com/office/drawing/2014/main" id="{8DD61B8E-484B-0F1F-8A70-8B3960BFFDA6}"/>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6" name="TextBox 685">
              <a:extLst>
                <a:ext uri="{FF2B5EF4-FFF2-40B4-BE49-F238E27FC236}">
                  <a16:creationId xmlns:a16="http://schemas.microsoft.com/office/drawing/2014/main" id="{8B273E44-96A7-8E49-E030-CFF3B8B777B6}"/>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8</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7" name="Group 686">
            <a:extLst>
              <a:ext uri="{FF2B5EF4-FFF2-40B4-BE49-F238E27FC236}">
                <a16:creationId xmlns:a16="http://schemas.microsoft.com/office/drawing/2014/main" id="{77681C6F-73D8-7E97-019D-359F441DC124}"/>
              </a:ext>
            </a:extLst>
          </p:cNvPr>
          <p:cNvGrpSpPr/>
          <p:nvPr/>
        </p:nvGrpSpPr>
        <p:grpSpPr>
          <a:xfrm>
            <a:off x="7216650" y="2653546"/>
            <a:ext cx="450548" cy="307777"/>
            <a:chOff x="4232994" y="726095"/>
            <a:chExt cx="450548" cy="307777"/>
          </a:xfrm>
        </p:grpSpPr>
        <p:sp>
          <p:nvSpPr>
            <p:cNvPr id="688" name="Flowchart: Preparation 687">
              <a:extLst>
                <a:ext uri="{FF2B5EF4-FFF2-40B4-BE49-F238E27FC236}">
                  <a16:creationId xmlns:a16="http://schemas.microsoft.com/office/drawing/2014/main" id="{36AD78ED-6962-CABF-D1EC-1F82EBB4B107}"/>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89" name="TextBox 688">
              <a:extLst>
                <a:ext uri="{FF2B5EF4-FFF2-40B4-BE49-F238E27FC236}">
                  <a16:creationId xmlns:a16="http://schemas.microsoft.com/office/drawing/2014/main" id="{1F3B28A8-DDED-603A-08D6-9469F8A98EDC}"/>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0" name="Group 689">
            <a:extLst>
              <a:ext uri="{FF2B5EF4-FFF2-40B4-BE49-F238E27FC236}">
                <a16:creationId xmlns:a16="http://schemas.microsoft.com/office/drawing/2014/main" id="{3064B9E7-48CA-A5A4-76F0-90CF29FF79EC}"/>
              </a:ext>
            </a:extLst>
          </p:cNvPr>
          <p:cNvGrpSpPr/>
          <p:nvPr/>
        </p:nvGrpSpPr>
        <p:grpSpPr>
          <a:xfrm>
            <a:off x="7216563" y="2957612"/>
            <a:ext cx="450548" cy="307777"/>
            <a:chOff x="4232994" y="726095"/>
            <a:chExt cx="450548" cy="307777"/>
          </a:xfrm>
        </p:grpSpPr>
        <p:sp>
          <p:nvSpPr>
            <p:cNvPr id="691" name="Flowchart: Preparation 690">
              <a:extLst>
                <a:ext uri="{FF2B5EF4-FFF2-40B4-BE49-F238E27FC236}">
                  <a16:creationId xmlns:a16="http://schemas.microsoft.com/office/drawing/2014/main" id="{130B43A4-9272-919C-16AC-BA84C09512FA}"/>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2" name="TextBox 691">
              <a:extLst>
                <a:ext uri="{FF2B5EF4-FFF2-40B4-BE49-F238E27FC236}">
                  <a16:creationId xmlns:a16="http://schemas.microsoft.com/office/drawing/2014/main" id="{A2A15AE2-1F57-663B-B59A-810E1FD6B3F8}"/>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3" name="Group 692">
            <a:extLst>
              <a:ext uri="{FF2B5EF4-FFF2-40B4-BE49-F238E27FC236}">
                <a16:creationId xmlns:a16="http://schemas.microsoft.com/office/drawing/2014/main" id="{8BDC2302-A173-54C0-093C-492698454B11}"/>
              </a:ext>
            </a:extLst>
          </p:cNvPr>
          <p:cNvGrpSpPr/>
          <p:nvPr/>
        </p:nvGrpSpPr>
        <p:grpSpPr>
          <a:xfrm>
            <a:off x="7216563" y="3263412"/>
            <a:ext cx="450548" cy="307777"/>
            <a:chOff x="4232994" y="726095"/>
            <a:chExt cx="450548" cy="307777"/>
          </a:xfrm>
        </p:grpSpPr>
        <p:sp>
          <p:nvSpPr>
            <p:cNvPr id="694" name="Flowchart: Preparation 693">
              <a:extLst>
                <a:ext uri="{FF2B5EF4-FFF2-40B4-BE49-F238E27FC236}">
                  <a16:creationId xmlns:a16="http://schemas.microsoft.com/office/drawing/2014/main" id="{53CB3365-A1C7-D2BE-70F6-ECC0002A6E9F}"/>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5" name="TextBox 694">
              <a:extLst>
                <a:ext uri="{FF2B5EF4-FFF2-40B4-BE49-F238E27FC236}">
                  <a16:creationId xmlns:a16="http://schemas.microsoft.com/office/drawing/2014/main" id="{56AA8D76-CBCF-7160-60A0-883BBDB3B4FC}"/>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4</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6" name="Group 695">
            <a:extLst>
              <a:ext uri="{FF2B5EF4-FFF2-40B4-BE49-F238E27FC236}">
                <a16:creationId xmlns:a16="http://schemas.microsoft.com/office/drawing/2014/main" id="{BAADE4E9-332B-4354-3E6D-8613BEC11F85}"/>
              </a:ext>
            </a:extLst>
          </p:cNvPr>
          <p:cNvGrpSpPr/>
          <p:nvPr/>
        </p:nvGrpSpPr>
        <p:grpSpPr>
          <a:xfrm>
            <a:off x="9074323" y="2658368"/>
            <a:ext cx="471629" cy="307777"/>
            <a:chOff x="5216255" y="751058"/>
            <a:chExt cx="471629" cy="307777"/>
          </a:xfrm>
        </p:grpSpPr>
        <p:sp>
          <p:nvSpPr>
            <p:cNvPr id="697" name="Oval 696">
              <a:extLst>
                <a:ext uri="{FF2B5EF4-FFF2-40B4-BE49-F238E27FC236}">
                  <a16:creationId xmlns:a16="http://schemas.microsoft.com/office/drawing/2014/main" id="{5EFB84EB-CD37-73C3-38D3-89C3E17E241D}"/>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8" name="TextBox 697">
              <a:extLst>
                <a:ext uri="{FF2B5EF4-FFF2-40B4-BE49-F238E27FC236}">
                  <a16:creationId xmlns:a16="http://schemas.microsoft.com/office/drawing/2014/main" id="{7F2EFB41-B0D8-6528-49E0-ACD3B89DB3FE}"/>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9" name="Group 698">
            <a:extLst>
              <a:ext uri="{FF2B5EF4-FFF2-40B4-BE49-F238E27FC236}">
                <a16:creationId xmlns:a16="http://schemas.microsoft.com/office/drawing/2014/main" id="{1B954D7D-2FBB-DEEF-DFBD-AEC88E2BECD5}"/>
              </a:ext>
            </a:extLst>
          </p:cNvPr>
          <p:cNvGrpSpPr/>
          <p:nvPr/>
        </p:nvGrpSpPr>
        <p:grpSpPr>
          <a:xfrm>
            <a:off x="9068571" y="2976314"/>
            <a:ext cx="471629" cy="307777"/>
            <a:chOff x="5216255" y="751058"/>
            <a:chExt cx="471629" cy="307777"/>
          </a:xfrm>
        </p:grpSpPr>
        <p:sp>
          <p:nvSpPr>
            <p:cNvPr id="700" name="Oval 699">
              <a:extLst>
                <a:ext uri="{FF2B5EF4-FFF2-40B4-BE49-F238E27FC236}">
                  <a16:creationId xmlns:a16="http://schemas.microsoft.com/office/drawing/2014/main" id="{B26DED7C-6CDE-9E62-30A9-AA5B99BA3592}"/>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1" name="TextBox 700">
              <a:extLst>
                <a:ext uri="{FF2B5EF4-FFF2-40B4-BE49-F238E27FC236}">
                  <a16:creationId xmlns:a16="http://schemas.microsoft.com/office/drawing/2014/main" id="{05EA5D4F-911C-CEB1-5F58-2C8A1FC41110}"/>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02" name="Group 701">
            <a:extLst>
              <a:ext uri="{FF2B5EF4-FFF2-40B4-BE49-F238E27FC236}">
                <a16:creationId xmlns:a16="http://schemas.microsoft.com/office/drawing/2014/main" id="{99A4A1EC-BC76-0F71-56B2-3C09E23EE548}"/>
              </a:ext>
            </a:extLst>
          </p:cNvPr>
          <p:cNvGrpSpPr/>
          <p:nvPr/>
        </p:nvGrpSpPr>
        <p:grpSpPr>
          <a:xfrm>
            <a:off x="9074323" y="3293607"/>
            <a:ext cx="471629" cy="307777"/>
            <a:chOff x="5216255" y="751058"/>
            <a:chExt cx="471629" cy="307777"/>
          </a:xfrm>
        </p:grpSpPr>
        <p:sp>
          <p:nvSpPr>
            <p:cNvPr id="703" name="Oval 702">
              <a:extLst>
                <a:ext uri="{FF2B5EF4-FFF2-40B4-BE49-F238E27FC236}">
                  <a16:creationId xmlns:a16="http://schemas.microsoft.com/office/drawing/2014/main" id="{5FA2DC4B-2B95-DA90-E292-3E7AD2433FA2}"/>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4" name="TextBox 703">
              <a:extLst>
                <a:ext uri="{FF2B5EF4-FFF2-40B4-BE49-F238E27FC236}">
                  <a16:creationId xmlns:a16="http://schemas.microsoft.com/office/drawing/2014/main" id="{0149894B-5323-567B-F866-78CAC67270BE}"/>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4</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05" name="Rectangle 704">
            <a:extLst>
              <a:ext uri="{FF2B5EF4-FFF2-40B4-BE49-F238E27FC236}">
                <a16:creationId xmlns:a16="http://schemas.microsoft.com/office/drawing/2014/main" id="{3F2F298C-B3FA-7DDD-8E54-C8103142AEA0}"/>
              </a:ext>
            </a:extLst>
          </p:cNvPr>
          <p:cNvSpPr/>
          <p:nvPr/>
        </p:nvSpPr>
        <p:spPr>
          <a:xfrm>
            <a:off x="1198820" y="4678345"/>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6" name="Rectangle 705">
            <a:extLst>
              <a:ext uri="{FF2B5EF4-FFF2-40B4-BE49-F238E27FC236}">
                <a16:creationId xmlns:a16="http://schemas.microsoft.com/office/drawing/2014/main" id="{16B6FD7C-1EF2-542B-84A7-53EE89099AF4}"/>
              </a:ext>
            </a:extLst>
          </p:cNvPr>
          <p:cNvSpPr/>
          <p:nvPr/>
        </p:nvSpPr>
        <p:spPr>
          <a:xfrm>
            <a:off x="1198820" y="4375469"/>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7" name="Rectangle 706">
            <a:extLst>
              <a:ext uri="{FF2B5EF4-FFF2-40B4-BE49-F238E27FC236}">
                <a16:creationId xmlns:a16="http://schemas.microsoft.com/office/drawing/2014/main" id="{8E0C5E32-E33A-0B3F-9C25-AE846BF5C530}"/>
              </a:ext>
            </a:extLst>
          </p:cNvPr>
          <p:cNvSpPr/>
          <p:nvPr/>
        </p:nvSpPr>
        <p:spPr>
          <a:xfrm>
            <a:off x="1198820" y="4983598"/>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8" name="Rectangle 707">
            <a:extLst>
              <a:ext uri="{FF2B5EF4-FFF2-40B4-BE49-F238E27FC236}">
                <a16:creationId xmlns:a16="http://schemas.microsoft.com/office/drawing/2014/main" id="{D7BE3FFE-A864-4F7F-D8BE-62C401FEAA0E}"/>
              </a:ext>
            </a:extLst>
          </p:cNvPr>
          <p:cNvSpPr/>
          <p:nvPr/>
        </p:nvSpPr>
        <p:spPr>
          <a:xfrm>
            <a:off x="1198820" y="5292406"/>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09" name="Group 708">
            <a:extLst>
              <a:ext uri="{FF2B5EF4-FFF2-40B4-BE49-F238E27FC236}">
                <a16:creationId xmlns:a16="http://schemas.microsoft.com/office/drawing/2014/main" id="{B5B0C355-2194-58F0-F930-7CCCFB7F3C8E}"/>
              </a:ext>
            </a:extLst>
          </p:cNvPr>
          <p:cNvGrpSpPr/>
          <p:nvPr/>
        </p:nvGrpSpPr>
        <p:grpSpPr>
          <a:xfrm>
            <a:off x="2918678" y="4385932"/>
            <a:ext cx="420624" cy="361540"/>
            <a:chOff x="2047577" y="836416"/>
            <a:chExt cx="420624" cy="361540"/>
          </a:xfrm>
        </p:grpSpPr>
        <p:sp>
          <p:nvSpPr>
            <p:cNvPr id="710" name="Flowchart: Extract 709">
              <a:extLst>
                <a:ext uri="{FF2B5EF4-FFF2-40B4-BE49-F238E27FC236}">
                  <a16:creationId xmlns:a16="http://schemas.microsoft.com/office/drawing/2014/main" id="{9A24282D-3914-631D-00B6-031DE0F50B32}"/>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1" name="TextBox 710">
              <a:extLst>
                <a:ext uri="{FF2B5EF4-FFF2-40B4-BE49-F238E27FC236}">
                  <a16:creationId xmlns:a16="http://schemas.microsoft.com/office/drawing/2014/main" id="{F34B550E-1501-56E6-70A8-AD2F110E58F1}"/>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2" name="Group 711">
            <a:extLst>
              <a:ext uri="{FF2B5EF4-FFF2-40B4-BE49-F238E27FC236}">
                <a16:creationId xmlns:a16="http://schemas.microsoft.com/office/drawing/2014/main" id="{6C0C6BD5-9DF8-3B3D-49F1-76A9D4AB6C7A}"/>
              </a:ext>
            </a:extLst>
          </p:cNvPr>
          <p:cNvGrpSpPr/>
          <p:nvPr/>
        </p:nvGrpSpPr>
        <p:grpSpPr>
          <a:xfrm>
            <a:off x="2927060" y="4692382"/>
            <a:ext cx="420624" cy="374704"/>
            <a:chOff x="2043401" y="826550"/>
            <a:chExt cx="420624" cy="374704"/>
          </a:xfrm>
        </p:grpSpPr>
        <p:sp>
          <p:nvSpPr>
            <p:cNvPr id="713" name="Flowchart: Extract 712">
              <a:extLst>
                <a:ext uri="{FF2B5EF4-FFF2-40B4-BE49-F238E27FC236}">
                  <a16:creationId xmlns:a16="http://schemas.microsoft.com/office/drawing/2014/main" id="{7D7593A2-9C92-5801-A1BE-F79F4A308B0C}"/>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4" name="TextBox 713">
              <a:extLst>
                <a:ext uri="{FF2B5EF4-FFF2-40B4-BE49-F238E27FC236}">
                  <a16:creationId xmlns:a16="http://schemas.microsoft.com/office/drawing/2014/main" id="{47E3C4A7-BC49-AC56-9B73-3F7DE6BFBD14}"/>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5" name="Group 714">
            <a:extLst>
              <a:ext uri="{FF2B5EF4-FFF2-40B4-BE49-F238E27FC236}">
                <a16:creationId xmlns:a16="http://schemas.microsoft.com/office/drawing/2014/main" id="{7D6B196B-995B-A3EC-C185-0634A9FAC890}"/>
              </a:ext>
            </a:extLst>
          </p:cNvPr>
          <p:cNvGrpSpPr/>
          <p:nvPr/>
        </p:nvGrpSpPr>
        <p:grpSpPr>
          <a:xfrm>
            <a:off x="2927060" y="5002768"/>
            <a:ext cx="420624" cy="374704"/>
            <a:chOff x="2043401" y="826550"/>
            <a:chExt cx="420624" cy="374704"/>
          </a:xfrm>
        </p:grpSpPr>
        <p:sp>
          <p:nvSpPr>
            <p:cNvPr id="716" name="Flowchart: Extract 715">
              <a:extLst>
                <a:ext uri="{FF2B5EF4-FFF2-40B4-BE49-F238E27FC236}">
                  <a16:creationId xmlns:a16="http://schemas.microsoft.com/office/drawing/2014/main" id="{828875A6-A93D-2616-E5E5-40222DC68450}"/>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7" name="TextBox 716">
              <a:extLst>
                <a:ext uri="{FF2B5EF4-FFF2-40B4-BE49-F238E27FC236}">
                  <a16:creationId xmlns:a16="http://schemas.microsoft.com/office/drawing/2014/main" id="{70B6F503-C89D-B77D-3896-B0AF67751505}"/>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8" name="Group 717">
            <a:extLst>
              <a:ext uri="{FF2B5EF4-FFF2-40B4-BE49-F238E27FC236}">
                <a16:creationId xmlns:a16="http://schemas.microsoft.com/office/drawing/2014/main" id="{DE9C0F38-55AC-2CD0-6450-B9E865E69355}"/>
              </a:ext>
            </a:extLst>
          </p:cNvPr>
          <p:cNvGrpSpPr/>
          <p:nvPr/>
        </p:nvGrpSpPr>
        <p:grpSpPr>
          <a:xfrm>
            <a:off x="2918678" y="5310765"/>
            <a:ext cx="420624" cy="374704"/>
            <a:chOff x="2043401" y="826550"/>
            <a:chExt cx="420624" cy="374704"/>
          </a:xfrm>
        </p:grpSpPr>
        <p:sp>
          <p:nvSpPr>
            <p:cNvPr id="719" name="Flowchart: Extract 718">
              <a:extLst>
                <a:ext uri="{FF2B5EF4-FFF2-40B4-BE49-F238E27FC236}">
                  <a16:creationId xmlns:a16="http://schemas.microsoft.com/office/drawing/2014/main" id="{985DE988-D0C2-06A6-1833-AFE88EF667AE}"/>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0" name="TextBox 719">
              <a:extLst>
                <a:ext uri="{FF2B5EF4-FFF2-40B4-BE49-F238E27FC236}">
                  <a16:creationId xmlns:a16="http://schemas.microsoft.com/office/drawing/2014/main" id="{0D1BEAFE-2438-6842-F674-3D3C06CAD77B}"/>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1" name="Group 720">
            <a:extLst>
              <a:ext uri="{FF2B5EF4-FFF2-40B4-BE49-F238E27FC236}">
                <a16:creationId xmlns:a16="http://schemas.microsoft.com/office/drawing/2014/main" id="{37415C14-3A41-144E-2252-0244DE726349}"/>
              </a:ext>
            </a:extLst>
          </p:cNvPr>
          <p:cNvGrpSpPr/>
          <p:nvPr/>
        </p:nvGrpSpPr>
        <p:grpSpPr>
          <a:xfrm>
            <a:off x="5020523" y="4394063"/>
            <a:ext cx="420624" cy="361540"/>
            <a:chOff x="2047577" y="836416"/>
            <a:chExt cx="420624" cy="361540"/>
          </a:xfrm>
        </p:grpSpPr>
        <p:sp>
          <p:nvSpPr>
            <p:cNvPr id="722" name="Flowchart: Extract 721">
              <a:extLst>
                <a:ext uri="{FF2B5EF4-FFF2-40B4-BE49-F238E27FC236}">
                  <a16:creationId xmlns:a16="http://schemas.microsoft.com/office/drawing/2014/main" id="{3A4A9C11-99AC-4525-2BE7-4A737DFD0B92}"/>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3" name="TextBox 722">
              <a:extLst>
                <a:ext uri="{FF2B5EF4-FFF2-40B4-BE49-F238E27FC236}">
                  <a16:creationId xmlns:a16="http://schemas.microsoft.com/office/drawing/2014/main" id="{D0F5D5FF-8291-C547-FB42-FA69EF3E973D}"/>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4" name="Group 723">
            <a:extLst>
              <a:ext uri="{FF2B5EF4-FFF2-40B4-BE49-F238E27FC236}">
                <a16:creationId xmlns:a16="http://schemas.microsoft.com/office/drawing/2014/main" id="{11071462-73AA-2F12-48FD-AA4FD1781899}"/>
              </a:ext>
            </a:extLst>
          </p:cNvPr>
          <p:cNvGrpSpPr/>
          <p:nvPr/>
        </p:nvGrpSpPr>
        <p:grpSpPr>
          <a:xfrm>
            <a:off x="5028905" y="4700513"/>
            <a:ext cx="420624" cy="374704"/>
            <a:chOff x="2043401" y="826550"/>
            <a:chExt cx="420624" cy="374704"/>
          </a:xfrm>
        </p:grpSpPr>
        <p:sp>
          <p:nvSpPr>
            <p:cNvPr id="725" name="Flowchart: Extract 724">
              <a:extLst>
                <a:ext uri="{FF2B5EF4-FFF2-40B4-BE49-F238E27FC236}">
                  <a16:creationId xmlns:a16="http://schemas.microsoft.com/office/drawing/2014/main" id="{9A5D81EC-2343-C6F6-7E7F-0CCC8DE74565}"/>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6" name="TextBox 725">
              <a:extLst>
                <a:ext uri="{FF2B5EF4-FFF2-40B4-BE49-F238E27FC236}">
                  <a16:creationId xmlns:a16="http://schemas.microsoft.com/office/drawing/2014/main" id="{E0068C80-CA56-87A9-7EBB-0F028C45505A}"/>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5</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7" name="Group 726">
            <a:extLst>
              <a:ext uri="{FF2B5EF4-FFF2-40B4-BE49-F238E27FC236}">
                <a16:creationId xmlns:a16="http://schemas.microsoft.com/office/drawing/2014/main" id="{95392DED-D6C1-AECF-7E08-A8AC6086EA1E}"/>
              </a:ext>
            </a:extLst>
          </p:cNvPr>
          <p:cNvGrpSpPr/>
          <p:nvPr/>
        </p:nvGrpSpPr>
        <p:grpSpPr>
          <a:xfrm>
            <a:off x="5028905" y="5010899"/>
            <a:ext cx="420624" cy="374704"/>
            <a:chOff x="2043401" y="826550"/>
            <a:chExt cx="420624" cy="374704"/>
          </a:xfrm>
        </p:grpSpPr>
        <p:sp>
          <p:nvSpPr>
            <p:cNvPr id="728" name="Flowchart: Extract 727">
              <a:extLst>
                <a:ext uri="{FF2B5EF4-FFF2-40B4-BE49-F238E27FC236}">
                  <a16:creationId xmlns:a16="http://schemas.microsoft.com/office/drawing/2014/main" id="{4C395CAA-A617-EC1F-F1A3-8F8D6AC6EEF0}"/>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9" name="TextBox 728">
              <a:extLst>
                <a:ext uri="{FF2B5EF4-FFF2-40B4-BE49-F238E27FC236}">
                  <a16:creationId xmlns:a16="http://schemas.microsoft.com/office/drawing/2014/main" id="{05026635-D757-1FBC-3ACB-C08F33A63A3E}"/>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6</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0" name="Group 729">
            <a:extLst>
              <a:ext uri="{FF2B5EF4-FFF2-40B4-BE49-F238E27FC236}">
                <a16:creationId xmlns:a16="http://schemas.microsoft.com/office/drawing/2014/main" id="{AD15B7C7-DFF9-CABA-53B7-6AFBB7D8B74A}"/>
              </a:ext>
            </a:extLst>
          </p:cNvPr>
          <p:cNvGrpSpPr/>
          <p:nvPr/>
        </p:nvGrpSpPr>
        <p:grpSpPr>
          <a:xfrm>
            <a:off x="7233482" y="4383315"/>
            <a:ext cx="420624" cy="338554"/>
            <a:chOff x="4251612" y="722927"/>
            <a:chExt cx="420624" cy="338554"/>
          </a:xfrm>
        </p:grpSpPr>
        <p:sp>
          <p:nvSpPr>
            <p:cNvPr id="731" name="Flowchart: Preparation 730">
              <a:extLst>
                <a:ext uri="{FF2B5EF4-FFF2-40B4-BE49-F238E27FC236}">
                  <a16:creationId xmlns:a16="http://schemas.microsoft.com/office/drawing/2014/main" id="{CAA89719-56A5-A056-6515-9A8094951122}"/>
                </a:ext>
              </a:extLst>
            </p:cNvPr>
            <p:cNvSpPr/>
            <p:nvPr/>
          </p:nvSpPr>
          <p:spPr>
            <a:xfrm>
              <a:off x="4251612" y="735084"/>
              <a:ext cx="420624" cy="283464"/>
            </a:xfrm>
            <a:prstGeom prst="flowChartPreparation">
              <a:avLst/>
            </a:prstGeom>
            <a:solidFill>
              <a:srgbClr val="77933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32" name="TextBox 731">
              <a:extLst>
                <a:ext uri="{FF2B5EF4-FFF2-40B4-BE49-F238E27FC236}">
                  <a16:creationId xmlns:a16="http://schemas.microsoft.com/office/drawing/2014/main" id="{E072BE72-8150-3CC7-B572-ED60FF8A45BF}"/>
                </a:ext>
              </a:extLst>
            </p:cNvPr>
            <p:cNvSpPr txBox="1"/>
            <p:nvPr/>
          </p:nvSpPr>
          <p:spPr>
            <a:xfrm>
              <a:off x="4275114" y="722927"/>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3</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3" name="Group 732">
            <a:extLst>
              <a:ext uri="{FF2B5EF4-FFF2-40B4-BE49-F238E27FC236}">
                <a16:creationId xmlns:a16="http://schemas.microsoft.com/office/drawing/2014/main" id="{054468CF-9DD4-26EB-684F-77CF272F0D20}"/>
              </a:ext>
            </a:extLst>
          </p:cNvPr>
          <p:cNvGrpSpPr/>
          <p:nvPr/>
        </p:nvGrpSpPr>
        <p:grpSpPr>
          <a:xfrm>
            <a:off x="7216057" y="4692690"/>
            <a:ext cx="450548" cy="307777"/>
            <a:chOff x="4232994" y="726095"/>
            <a:chExt cx="450548" cy="307777"/>
          </a:xfrm>
        </p:grpSpPr>
        <p:sp>
          <p:nvSpPr>
            <p:cNvPr id="734" name="Flowchart: Preparation 733">
              <a:extLst>
                <a:ext uri="{FF2B5EF4-FFF2-40B4-BE49-F238E27FC236}">
                  <a16:creationId xmlns:a16="http://schemas.microsoft.com/office/drawing/2014/main" id="{892990AE-B2BB-B4D1-D726-FDBCE436DD39}"/>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35" name="TextBox 734">
              <a:extLst>
                <a:ext uri="{FF2B5EF4-FFF2-40B4-BE49-F238E27FC236}">
                  <a16:creationId xmlns:a16="http://schemas.microsoft.com/office/drawing/2014/main" id="{D5E9F77E-9C00-005A-BE87-4A88C4CCE567}"/>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6" name="Group 735">
            <a:extLst>
              <a:ext uri="{FF2B5EF4-FFF2-40B4-BE49-F238E27FC236}">
                <a16:creationId xmlns:a16="http://schemas.microsoft.com/office/drawing/2014/main" id="{F42970A6-2626-5B63-100A-851A6F90AD43}"/>
              </a:ext>
            </a:extLst>
          </p:cNvPr>
          <p:cNvGrpSpPr/>
          <p:nvPr/>
        </p:nvGrpSpPr>
        <p:grpSpPr>
          <a:xfrm>
            <a:off x="7209908" y="5003563"/>
            <a:ext cx="450548" cy="307777"/>
            <a:chOff x="4232994" y="726095"/>
            <a:chExt cx="450548" cy="307777"/>
          </a:xfrm>
        </p:grpSpPr>
        <p:sp>
          <p:nvSpPr>
            <p:cNvPr id="737" name="Flowchart: Preparation 736">
              <a:extLst>
                <a:ext uri="{FF2B5EF4-FFF2-40B4-BE49-F238E27FC236}">
                  <a16:creationId xmlns:a16="http://schemas.microsoft.com/office/drawing/2014/main" id="{0FCA3B2F-F3DE-02E8-2982-9AA8FBEA00A4}"/>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38" name="TextBox 737">
              <a:extLst>
                <a:ext uri="{FF2B5EF4-FFF2-40B4-BE49-F238E27FC236}">
                  <a16:creationId xmlns:a16="http://schemas.microsoft.com/office/drawing/2014/main" id="{8B72C962-8047-A7F1-CFB3-9426BEABAF6D}"/>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9" name="Group 738">
            <a:extLst>
              <a:ext uri="{FF2B5EF4-FFF2-40B4-BE49-F238E27FC236}">
                <a16:creationId xmlns:a16="http://schemas.microsoft.com/office/drawing/2014/main" id="{12DC2B67-F2B6-AA02-11F3-8D9E2A3090C1}"/>
              </a:ext>
            </a:extLst>
          </p:cNvPr>
          <p:cNvGrpSpPr/>
          <p:nvPr/>
        </p:nvGrpSpPr>
        <p:grpSpPr>
          <a:xfrm>
            <a:off x="7209821" y="5307629"/>
            <a:ext cx="450548" cy="307777"/>
            <a:chOff x="4232994" y="726095"/>
            <a:chExt cx="450548" cy="307777"/>
          </a:xfrm>
        </p:grpSpPr>
        <p:sp>
          <p:nvSpPr>
            <p:cNvPr id="740" name="Flowchart: Preparation 739">
              <a:extLst>
                <a:ext uri="{FF2B5EF4-FFF2-40B4-BE49-F238E27FC236}">
                  <a16:creationId xmlns:a16="http://schemas.microsoft.com/office/drawing/2014/main" id="{0527C6E0-D718-C41A-8EE7-99F9B31FF9BD}"/>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41" name="TextBox 740">
              <a:extLst>
                <a:ext uri="{FF2B5EF4-FFF2-40B4-BE49-F238E27FC236}">
                  <a16:creationId xmlns:a16="http://schemas.microsoft.com/office/drawing/2014/main" id="{94EC7126-A74E-E1B8-A9FB-BBD5F0441A04}"/>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42" name="Arrow: Down 741">
            <a:extLst>
              <a:ext uri="{FF2B5EF4-FFF2-40B4-BE49-F238E27FC236}">
                <a16:creationId xmlns:a16="http://schemas.microsoft.com/office/drawing/2014/main" id="{334BBB82-633B-8606-970A-6324C88AB1F3}"/>
              </a:ext>
            </a:extLst>
          </p:cNvPr>
          <p:cNvSpPr/>
          <p:nvPr/>
        </p:nvSpPr>
        <p:spPr>
          <a:xfrm>
            <a:off x="5000569" y="3693014"/>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3" name="Arrow: Down 742">
            <a:extLst>
              <a:ext uri="{FF2B5EF4-FFF2-40B4-BE49-F238E27FC236}">
                <a16:creationId xmlns:a16="http://schemas.microsoft.com/office/drawing/2014/main" id="{A020D1BD-9ED3-83F2-3719-6B6BD84A8D77}"/>
              </a:ext>
            </a:extLst>
          </p:cNvPr>
          <p:cNvSpPr/>
          <p:nvPr/>
        </p:nvSpPr>
        <p:spPr>
          <a:xfrm>
            <a:off x="8231663" y="3703640"/>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4" name="Arrow: Down 743">
            <a:extLst>
              <a:ext uri="{FF2B5EF4-FFF2-40B4-BE49-F238E27FC236}">
                <a16:creationId xmlns:a16="http://schemas.microsoft.com/office/drawing/2014/main" id="{44E5847D-EC63-D11C-00B1-615FB52E6D23}"/>
              </a:ext>
            </a:extLst>
          </p:cNvPr>
          <p:cNvSpPr/>
          <p:nvPr/>
        </p:nvSpPr>
        <p:spPr>
          <a:xfrm>
            <a:off x="1970315" y="3686621"/>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5" name="Arrow: Down 744">
            <a:extLst>
              <a:ext uri="{FF2B5EF4-FFF2-40B4-BE49-F238E27FC236}">
                <a16:creationId xmlns:a16="http://schemas.microsoft.com/office/drawing/2014/main" id="{B92E7AC8-1722-BE9B-820A-724487E44D9A}"/>
              </a:ext>
            </a:extLst>
          </p:cNvPr>
          <p:cNvSpPr/>
          <p:nvPr/>
        </p:nvSpPr>
        <p:spPr>
          <a:xfrm>
            <a:off x="9992442" y="3707404"/>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pic>
        <p:nvPicPr>
          <p:cNvPr id="746" name="Picture 745" descr="A black background with a black square&#10;&#10;Description automatically generated with medium confidence">
            <a:extLst>
              <a:ext uri="{FF2B5EF4-FFF2-40B4-BE49-F238E27FC236}">
                <a16:creationId xmlns:a16="http://schemas.microsoft.com/office/drawing/2014/main" id="{8B2315C8-508F-ADD9-DBD3-769BE913A952}"/>
              </a:ext>
            </a:extLst>
          </p:cNvPr>
          <p:cNvPicPr>
            <a:picLocks noChangeAspect="1"/>
          </p:cNvPicPr>
          <p:nvPr/>
        </p:nvPicPr>
        <p:blipFill>
          <a:blip r:embed="rId2"/>
          <a:stretch>
            <a:fillRect/>
          </a:stretch>
        </p:blipFill>
        <p:spPr>
          <a:xfrm>
            <a:off x="2572662" y="3299877"/>
            <a:ext cx="228600" cy="228600"/>
          </a:xfrm>
          <a:prstGeom prst="rect">
            <a:avLst/>
          </a:prstGeom>
        </p:spPr>
      </p:pic>
      <p:pic>
        <p:nvPicPr>
          <p:cNvPr id="747" name="Picture 746" descr="A black background with a black square&#10;&#10;Description automatically generated with medium confidence">
            <a:extLst>
              <a:ext uri="{FF2B5EF4-FFF2-40B4-BE49-F238E27FC236}">
                <a16:creationId xmlns:a16="http://schemas.microsoft.com/office/drawing/2014/main" id="{79DEAF0A-BD64-9948-D5BE-F778246896EB}"/>
              </a:ext>
            </a:extLst>
          </p:cNvPr>
          <p:cNvPicPr>
            <a:picLocks noChangeAspect="1"/>
          </p:cNvPicPr>
          <p:nvPr/>
        </p:nvPicPr>
        <p:blipFill>
          <a:blip r:embed="rId2"/>
          <a:stretch>
            <a:fillRect/>
          </a:stretch>
        </p:blipFill>
        <p:spPr>
          <a:xfrm>
            <a:off x="4603115" y="3290976"/>
            <a:ext cx="228600" cy="228600"/>
          </a:xfrm>
          <a:prstGeom prst="rect">
            <a:avLst/>
          </a:prstGeom>
        </p:spPr>
      </p:pic>
      <p:pic>
        <p:nvPicPr>
          <p:cNvPr id="748" name="Picture 747" descr="A black background with a black square&#10;&#10;Description automatically generated with medium confidence">
            <a:extLst>
              <a:ext uri="{FF2B5EF4-FFF2-40B4-BE49-F238E27FC236}">
                <a16:creationId xmlns:a16="http://schemas.microsoft.com/office/drawing/2014/main" id="{2CE1CF5D-6005-3110-ABC1-EE2B3ED734A9}"/>
              </a:ext>
            </a:extLst>
          </p:cNvPr>
          <p:cNvPicPr>
            <a:picLocks noChangeAspect="1"/>
          </p:cNvPicPr>
          <p:nvPr/>
        </p:nvPicPr>
        <p:blipFill>
          <a:blip r:embed="rId2"/>
          <a:stretch>
            <a:fillRect/>
          </a:stretch>
        </p:blipFill>
        <p:spPr>
          <a:xfrm>
            <a:off x="6915524" y="2698006"/>
            <a:ext cx="228600" cy="228600"/>
          </a:xfrm>
          <a:prstGeom prst="rect">
            <a:avLst/>
          </a:prstGeom>
        </p:spPr>
      </p:pic>
      <p:pic>
        <p:nvPicPr>
          <p:cNvPr id="749" name="Picture 748" descr="A black background with a black square&#10;&#10;Description automatically generated with medium confidence">
            <a:extLst>
              <a:ext uri="{FF2B5EF4-FFF2-40B4-BE49-F238E27FC236}">
                <a16:creationId xmlns:a16="http://schemas.microsoft.com/office/drawing/2014/main" id="{85882D08-F16F-2024-20C7-1C0B9ADA6D28}"/>
              </a:ext>
            </a:extLst>
          </p:cNvPr>
          <p:cNvPicPr>
            <a:picLocks noChangeAspect="1"/>
          </p:cNvPicPr>
          <p:nvPr/>
        </p:nvPicPr>
        <p:blipFill>
          <a:blip r:embed="rId2"/>
          <a:stretch>
            <a:fillRect/>
          </a:stretch>
        </p:blipFill>
        <p:spPr>
          <a:xfrm>
            <a:off x="6914380" y="3306691"/>
            <a:ext cx="228600" cy="228600"/>
          </a:xfrm>
          <a:prstGeom prst="rect">
            <a:avLst/>
          </a:prstGeom>
        </p:spPr>
      </p:pic>
      <p:pic>
        <p:nvPicPr>
          <p:cNvPr id="750" name="Picture 749" descr="A black background with a black square&#10;&#10;Description automatically generated with medium confidence">
            <a:extLst>
              <a:ext uri="{FF2B5EF4-FFF2-40B4-BE49-F238E27FC236}">
                <a16:creationId xmlns:a16="http://schemas.microsoft.com/office/drawing/2014/main" id="{B82E6D94-39D5-652B-06A5-D5C84C2D3449}"/>
              </a:ext>
            </a:extLst>
          </p:cNvPr>
          <p:cNvPicPr>
            <a:picLocks noChangeAspect="1"/>
          </p:cNvPicPr>
          <p:nvPr/>
        </p:nvPicPr>
        <p:blipFill>
          <a:blip r:embed="rId2"/>
          <a:stretch>
            <a:fillRect/>
          </a:stretch>
        </p:blipFill>
        <p:spPr>
          <a:xfrm>
            <a:off x="8656881" y="2990353"/>
            <a:ext cx="228600" cy="228600"/>
          </a:xfrm>
          <a:prstGeom prst="rect">
            <a:avLst/>
          </a:prstGeom>
        </p:spPr>
      </p:pic>
      <p:pic>
        <p:nvPicPr>
          <p:cNvPr id="751" name="Picture 750" descr="A black background with a black square&#10;&#10;Description automatically generated with medium confidence">
            <a:extLst>
              <a:ext uri="{FF2B5EF4-FFF2-40B4-BE49-F238E27FC236}">
                <a16:creationId xmlns:a16="http://schemas.microsoft.com/office/drawing/2014/main" id="{E519E28C-8664-564A-2189-358E18850532}"/>
              </a:ext>
            </a:extLst>
          </p:cNvPr>
          <p:cNvPicPr>
            <a:picLocks noChangeAspect="1"/>
          </p:cNvPicPr>
          <p:nvPr/>
        </p:nvPicPr>
        <p:blipFill>
          <a:blip r:embed="rId2"/>
          <a:stretch>
            <a:fillRect/>
          </a:stretch>
        </p:blipFill>
        <p:spPr>
          <a:xfrm>
            <a:off x="10476808" y="2088089"/>
            <a:ext cx="228600" cy="228600"/>
          </a:xfrm>
          <a:prstGeom prst="rect">
            <a:avLst/>
          </a:prstGeom>
        </p:spPr>
      </p:pic>
      <p:pic>
        <p:nvPicPr>
          <p:cNvPr id="752" name="Picture 751" descr="A black background with a black square&#10;&#10;Description automatically generated with medium confidence">
            <a:extLst>
              <a:ext uri="{FF2B5EF4-FFF2-40B4-BE49-F238E27FC236}">
                <a16:creationId xmlns:a16="http://schemas.microsoft.com/office/drawing/2014/main" id="{B9C24200-6350-FB22-35CC-798BA8C85B88}"/>
              </a:ext>
            </a:extLst>
          </p:cNvPr>
          <p:cNvPicPr>
            <a:picLocks noChangeAspect="1"/>
          </p:cNvPicPr>
          <p:nvPr/>
        </p:nvPicPr>
        <p:blipFill>
          <a:blip r:embed="rId2"/>
          <a:stretch>
            <a:fillRect/>
          </a:stretch>
        </p:blipFill>
        <p:spPr>
          <a:xfrm>
            <a:off x="10470470" y="2390965"/>
            <a:ext cx="228600" cy="228600"/>
          </a:xfrm>
          <a:prstGeom prst="rect">
            <a:avLst/>
          </a:prstGeom>
        </p:spPr>
      </p:pic>
      <p:pic>
        <p:nvPicPr>
          <p:cNvPr id="753" name="Picture 752" descr="A black background with a black square&#10;&#10;Description automatically generated with medium confidence">
            <a:extLst>
              <a:ext uri="{FF2B5EF4-FFF2-40B4-BE49-F238E27FC236}">
                <a16:creationId xmlns:a16="http://schemas.microsoft.com/office/drawing/2014/main" id="{CFA0EF66-1451-86A2-E9C7-61C062CB9518}"/>
              </a:ext>
            </a:extLst>
          </p:cNvPr>
          <p:cNvPicPr>
            <a:picLocks noChangeAspect="1"/>
          </p:cNvPicPr>
          <p:nvPr/>
        </p:nvPicPr>
        <p:blipFill>
          <a:blip r:embed="rId2"/>
          <a:stretch>
            <a:fillRect/>
          </a:stretch>
        </p:blipFill>
        <p:spPr>
          <a:xfrm>
            <a:off x="10478276" y="2696991"/>
            <a:ext cx="228600" cy="228600"/>
          </a:xfrm>
          <a:prstGeom prst="rect">
            <a:avLst/>
          </a:prstGeom>
        </p:spPr>
      </p:pic>
      <p:pic>
        <p:nvPicPr>
          <p:cNvPr id="754" name="Picture 753" descr="A black background with a black square&#10;&#10;Description automatically generated with medium confidence">
            <a:extLst>
              <a:ext uri="{FF2B5EF4-FFF2-40B4-BE49-F238E27FC236}">
                <a16:creationId xmlns:a16="http://schemas.microsoft.com/office/drawing/2014/main" id="{CA8D4A03-43D2-B784-8556-581D3F921EF6}"/>
              </a:ext>
            </a:extLst>
          </p:cNvPr>
          <p:cNvPicPr>
            <a:picLocks noChangeAspect="1"/>
          </p:cNvPicPr>
          <p:nvPr/>
        </p:nvPicPr>
        <p:blipFill>
          <a:blip r:embed="rId2"/>
          <a:stretch>
            <a:fillRect/>
          </a:stretch>
        </p:blipFill>
        <p:spPr>
          <a:xfrm>
            <a:off x="10478276" y="3001861"/>
            <a:ext cx="228600" cy="228600"/>
          </a:xfrm>
          <a:prstGeom prst="rect">
            <a:avLst/>
          </a:prstGeom>
        </p:spPr>
      </p:pic>
      <p:pic>
        <p:nvPicPr>
          <p:cNvPr id="755" name="Picture 754" descr="A black background with a black square&#10;&#10;Description automatically generated with medium confidence">
            <a:extLst>
              <a:ext uri="{FF2B5EF4-FFF2-40B4-BE49-F238E27FC236}">
                <a16:creationId xmlns:a16="http://schemas.microsoft.com/office/drawing/2014/main" id="{8CD71BF0-2EA4-7979-B255-F96C7BBC5A12}"/>
              </a:ext>
            </a:extLst>
          </p:cNvPr>
          <p:cNvPicPr>
            <a:picLocks noChangeAspect="1"/>
          </p:cNvPicPr>
          <p:nvPr/>
        </p:nvPicPr>
        <p:blipFill>
          <a:blip r:embed="rId2"/>
          <a:stretch>
            <a:fillRect/>
          </a:stretch>
        </p:blipFill>
        <p:spPr>
          <a:xfrm>
            <a:off x="10486082" y="3308761"/>
            <a:ext cx="228600" cy="228600"/>
          </a:xfrm>
          <a:prstGeom prst="rect">
            <a:avLst/>
          </a:prstGeom>
        </p:spPr>
      </p:pic>
    </p:spTree>
    <p:extLst>
      <p:ext uri="{BB962C8B-B14F-4D97-AF65-F5344CB8AC3E}">
        <p14:creationId xmlns:p14="http://schemas.microsoft.com/office/powerpoint/2010/main" val="154596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p:bldP spid="637" grpId="0"/>
      <p:bldP spid="638" grpId="0"/>
      <p:bldP spid="705" grpId="0" animBg="1"/>
      <p:bldP spid="706" grpId="0" animBg="1"/>
      <p:bldP spid="707" grpId="0" animBg="1"/>
      <p:bldP spid="708" grpId="0" animBg="1"/>
      <p:bldP spid="742" grpId="0" animBg="1"/>
      <p:bldP spid="743" grpId="0" animBg="1"/>
      <p:bldP spid="744" grpId="0" animBg="1"/>
      <p:bldP spid="7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A795-CB12-6720-2DBE-956496D2E28D}"/>
              </a:ext>
            </a:extLst>
          </p:cNvPr>
          <p:cNvSpPr>
            <a:spLocks noGrp="1"/>
          </p:cNvSpPr>
          <p:nvPr>
            <p:ph type="title"/>
          </p:nvPr>
        </p:nvSpPr>
        <p:spPr/>
        <p:txBody>
          <a:bodyPr/>
          <a:lstStyle/>
          <a:p>
            <a:r>
              <a:rPr lang="en-AU" noProof="0" dirty="0"/>
              <a:t>Technical Hints</a:t>
            </a:r>
          </a:p>
        </p:txBody>
      </p:sp>
      <p:sp>
        <p:nvSpPr>
          <p:cNvPr id="4" name="Slide Number Placeholder 3">
            <a:extLst>
              <a:ext uri="{FF2B5EF4-FFF2-40B4-BE49-F238E27FC236}">
                <a16:creationId xmlns:a16="http://schemas.microsoft.com/office/drawing/2014/main" id="{0638A75E-618F-A1DE-2E5C-B9E129036707}"/>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6</a:t>
            </a:fld>
            <a:endParaRPr/>
          </a:p>
        </p:txBody>
      </p:sp>
      <p:pic>
        <p:nvPicPr>
          <p:cNvPr id="6" name="Picture 5">
            <a:extLst>
              <a:ext uri="{FF2B5EF4-FFF2-40B4-BE49-F238E27FC236}">
                <a16:creationId xmlns:a16="http://schemas.microsoft.com/office/drawing/2014/main" id="{552215FA-2FFE-F557-2D77-AC1B72A88DAF}"/>
              </a:ext>
            </a:extLst>
          </p:cNvPr>
          <p:cNvPicPr>
            <a:picLocks noChangeAspect="1"/>
          </p:cNvPicPr>
          <p:nvPr/>
        </p:nvPicPr>
        <p:blipFill>
          <a:blip r:embed="rId2"/>
          <a:stretch>
            <a:fillRect/>
          </a:stretch>
        </p:blipFill>
        <p:spPr>
          <a:xfrm>
            <a:off x="6911836" y="1420976"/>
            <a:ext cx="3550105" cy="2970273"/>
          </a:xfrm>
          <a:prstGeom prst="rect">
            <a:avLst/>
          </a:prstGeom>
        </p:spPr>
      </p:pic>
      <p:sp>
        <p:nvSpPr>
          <p:cNvPr id="8" name="TextBox 7">
            <a:extLst>
              <a:ext uri="{FF2B5EF4-FFF2-40B4-BE49-F238E27FC236}">
                <a16:creationId xmlns:a16="http://schemas.microsoft.com/office/drawing/2014/main" id="{F59ADB24-04F6-01CF-88CE-7F372B2C820E}"/>
              </a:ext>
            </a:extLst>
          </p:cNvPr>
          <p:cNvSpPr txBox="1"/>
          <p:nvPr/>
        </p:nvSpPr>
        <p:spPr>
          <a:xfrm>
            <a:off x="6875213" y="4451991"/>
            <a:ext cx="4530571" cy="738664"/>
          </a:xfrm>
          <a:prstGeom prst="rect">
            <a:avLst/>
          </a:prstGeom>
          <a:noFill/>
        </p:spPr>
        <p:txBody>
          <a:bodyPr wrap="square">
            <a:spAutoFit/>
          </a:bodyPr>
          <a:lstStyle/>
          <a:p>
            <a:r>
              <a:rPr lang="de-DE" i="1" dirty="0">
                <a:latin typeface="Twentieth Century"/>
                <a:hlinkClick r:id="rId3"/>
              </a:rPr>
              <a:t>https://observablehq.com/@d3/force-directed-graph/2</a:t>
            </a:r>
            <a:r>
              <a:rPr lang="de-DE" i="1" dirty="0">
                <a:latin typeface="Twentieth Century"/>
              </a:rPr>
              <a:t> </a:t>
            </a:r>
            <a:br>
              <a:rPr lang="de-DE" i="1" dirty="0">
                <a:latin typeface="Twentieth Century"/>
              </a:rPr>
            </a:br>
            <a:r>
              <a:rPr lang="en-AU" dirty="0">
                <a:latin typeface="Twentieth Century"/>
              </a:rPr>
              <a:t>or alternative</a:t>
            </a:r>
            <a:r>
              <a:rPr lang="de-DE" i="1" dirty="0">
                <a:latin typeface="Twentieth Century"/>
              </a:rPr>
              <a:t> </a:t>
            </a:r>
            <a:r>
              <a:rPr lang="en-AU" noProof="0" dirty="0">
                <a:latin typeface="Twentieth Century"/>
              </a:rPr>
              <a:t>implemented in web-based page with </a:t>
            </a:r>
            <a:br>
              <a:rPr lang="en-AU" noProof="0" dirty="0">
                <a:latin typeface="Twentieth Century"/>
              </a:rPr>
            </a:br>
            <a:r>
              <a:rPr lang="en-AU" noProof="0" dirty="0">
                <a:latin typeface="Twentieth Century"/>
              </a:rPr>
              <a:t>HTML, CSS, JavaScript, TypeScript, …, React, Vue.js, Angular </a:t>
            </a:r>
            <a:endParaRPr lang="de-DE" dirty="0">
              <a:latin typeface="Twentieth Century"/>
            </a:endParaRPr>
          </a:p>
        </p:txBody>
      </p:sp>
      <p:sp>
        <p:nvSpPr>
          <p:cNvPr id="9" name="Rectangle 8">
            <a:extLst>
              <a:ext uri="{FF2B5EF4-FFF2-40B4-BE49-F238E27FC236}">
                <a16:creationId xmlns:a16="http://schemas.microsoft.com/office/drawing/2014/main" id="{25F86369-82A3-E878-BBA9-514D110D6D3F}"/>
              </a:ext>
            </a:extLst>
          </p:cNvPr>
          <p:cNvSpPr/>
          <p:nvPr/>
        </p:nvSpPr>
        <p:spPr>
          <a:xfrm>
            <a:off x="3032919" y="2813566"/>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65FEC881-A867-862E-04AA-5934E12A6971}"/>
              </a:ext>
            </a:extLst>
          </p:cNvPr>
          <p:cNvSpPr/>
          <p:nvPr/>
        </p:nvSpPr>
        <p:spPr>
          <a:xfrm>
            <a:off x="2462220" y="2380582"/>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762C2990-E0BE-54AC-3254-AF0BA27E4994}"/>
              </a:ext>
            </a:extLst>
          </p:cNvPr>
          <p:cNvSpPr/>
          <p:nvPr/>
        </p:nvSpPr>
        <p:spPr>
          <a:xfrm>
            <a:off x="2892244" y="3317914"/>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649E8258-DF09-10AB-117E-FE9814887208}"/>
              </a:ext>
            </a:extLst>
          </p:cNvPr>
          <p:cNvSpPr/>
          <p:nvPr/>
        </p:nvSpPr>
        <p:spPr>
          <a:xfrm>
            <a:off x="2654263" y="3727808"/>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9D35EDEA-DB71-9DB6-1FF9-9F7303677533}"/>
              </a:ext>
            </a:extLst>
          </p:cNvPr>
          <p:cNvSpPr/>
          <p:nvPr/>
        </p:nvSpPr>
        <p:spPr>
          <a:xfrm>
            <a:off x="2250534" y="4120283"/>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C429F0CB-73DC-5EC7-9544-5CF8A5C1A7DE}"/>
              </a:ext>
            </a:extLst>
          </p:cNvPr>
          <p:cNvCxnSpPr>
            <a:stCxn id="10" idx="2"/>
            <a:endCxn id="9" idx="0"/>
          </p:cNvCxnSpPr>
          <p:nvPr/>
        </p:nvCxnSpPr>
        <p:spPr>
          <a:xfrm>
            <a:off x="2673117" y="2664046"/>
            <a:ext cx="570699" cy="149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34BB38-17F6-A1E7-2C95-8ED40296EBC8}"/>
              </a:ext>
            </a:extLst>
          </p:cNvPr>
          <p:cNvCxnSpPr>
            <a:cxnSpLocks/>
            <a:stCxn id="10" idx="2"/>
            <a:endCxn id="11" idx="0"/>
          </p:cNvCxnSpPr>
          <p:nvPr/>
        </p:nvCxnSpPr>
        <p:spPr>
          <a:xfrm>
            <a:off x="2673117" y="2664046"/>
            <a:ext cx="430024" cy="653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F49697-14FA-3356-D7CB-BE398B3F28CB}"/>
              </a:ext>
            </a:extLst>
          </p:cNvPr>
          <p:cNvCxnSpPr>
            <a:cxnSpLocks/>
            <a:stCxn id="10" idx="2"/>
            <a:endCxn id="12" idx="0"/>
          </p:cNvCxnSpPr>
          <p:nvPr/>
        </p:nvCxnSpPr>
        <p:spPr>
          <a:xfrm>
            <a:off x="2673117" y="2664046"/>
            <a:ext cx="192043" cy="1063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B8F1B9-D433-9974-8248-8001CC630DA3}"/>
              </a:ext>
            </a:extLst>
          </p:cNvPr>
          <p:cNvCxnSpPr>
            <a:cxnSpLocks/>
            <a:stCxn id="10" idx="2"/>
            <a:endCxn id="13" idx="0"/>
          </p:cNvCxnSpPr>
          <p:nvPr/>
        </p:nvCxnSpPr>
        <p:spPr>
          <a:xfrm flipH="1">
            <a:off x="2461431" y="2664046"/>
            <a:ext cx="211686" cy="1456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B7447F3-3D03-27FD-BA03-8BB82E3B4B6E}"/>
              </a:ext>
            </a:extLst>
          </p:cNvPr>
          <p:cNvGrpSpPr/>
          <p:nvPr/>
        </p:nvGrpSpPr>
        <p:grpSpPr>
          <a:xfrm>
            <a:off x="4333612" y="2246003"/>
            <a:ext cx="420624" cy="361540"/>
            <a:chOff x="2047577" y="836416"/>
            <a:chExt cx="420624" cy="361540"/>
          </a:xfrm>
        </p:grpSpPr>
        <p:sp>
          <p:nvSpPr>
            <p:cNvPr id="29" name="Flowchart: Extract 28">
              <a:extLst>
                <a:ext uri="{FF2B5EF4-FFF2-40B4-BE49-F238E27FC236}">
                  <a16:creationId xmlns:a16="http://schemas.microsoft.com/office/drawing/2014/main" id="{51D80D6F-BD4D-6F3C-C64E-5FFC39DB59EB}"/>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9B9CF5FD-5B17-17D4-A3D0-2E4B80CE4667}"/>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1" name="Group 30">
            <a:extLst>
              <a:ext uri="{FF2B5EF4-FFF2-40B4-BE49-F238E27FC236}">
                <a16:creationId xmlns:a16="http://schemas.microsoft.com/office/drawing/2014/main" id="{B983DA75-14AB-5DC4-F3C5-9EF5191B2819}"/>
              </a:ext>
            </a:extLst>
          </p:cNvPr>
          <p:cNvGrpSpPr/>
          <p:nvPr/>
        </p:nvGrpSpPr>
        <p:grpSpPr>
          <a:xfrm>
            <a:off x="3785103" y="2784389"/>
            <a:ext cx="420624" cy="374704"/>
            <a:chOff x="2043401" y="826550"/>
            <a:chExt cx="420624" cy="374704"/>
          </a:xfrm>
        </p:grpSpPr>
        <p:sp>
          <p:nvSpPr>
            <p:cNvPr id="32" name="Flowchart: Extract 31">
              <a:extLst>
                <a:ext uri="{FF2B5EF4-FFF2-40B4-BE49-F238E27FC236}">
                  <a16:creationId xmlns:a16="http://schemas.microsoft.com/office/drawing/2014/main" id="{3346A6CE-8854-2E06-9174-FD1EE86A8CB8}"/>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7D679FFA-92F9-92B8-9C24-D696E752FE92}"/>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4" name="Group 33">
            <a:extLst>
              <a:ext uri="{FF2B5EF4-FFF2-40B4-BE49-F238E27FC236}">
                <a16:creationId xmlns:a16="http://schemas.microsoft.com/office/drawing/2014/main" id="{BA5E1D87-C9B6-A2C7-22D2-67380485D98D}"/>
              </a:ext>
            </a:extLst>
          </p:cNvPr>
          <p:cNvGrpSpPr/>
          <p:nvPr/>
        </p:nvGrpSpPr>
        <p:grpSpPr>
          <a:xfrm>
            <a:off x="3941562" y="3271719"/>
            <a:ext cx="420624" cy="374704"/>
            <a:chOff x="2043401" y="826550"/>
            <a:chExt cx="420624" cy="374704"/>
          </a:xfrm>
        </p:grpSpPr>
        <p:sp>
          <p:nvSpPr>
            <p:cNvPr id="35" name="Flowchart: Extract 34">
              <a:extLst>
                <a:ext uri="{FF2B5EF4-FFF2-40B4-BE49-F238E27FC236}">
                  <a16:creationId xmlns:a16="http://schemas.microsoft.com/office/drawing/2014/main" id="{F38CC563-ED36-61A8-3316-B892074D9CCA}"/>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7012F5E2-1FAD-67A1-CE82-02EF03307191}"/>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7" name="Group 36">
            <a:extLst>
              <a:ext uri="{FF2B5EF4-FFF2-40B4-BE49-F238E27FC236}">
                <a16:creationId xmlns:a16="http://schemas.microsoft.com/office/drawing/2014/main" id="{64E9757B-289D-2A83-AEAF-20AF2F3A3638}"/>
              </a:ext>
            </a:extLst>
          </p:cNvPr>
          <p:cNvGrpSpPr/>
          <p:nvPr/>
        </p:nvGrpSpPr>
        <p:grpSpPr>
          <a:xfrm>
            <a:off x="4183149" y="3701143"/>
            <a:ext cx="420624" cy="374704"/>
            <a:chOff x="2043401" y="826550"/>
            <a:chExt cx="420624" cy="374704"/>
          </a:xfrm>
        </p:grpSpPr>
        <p:sp>
          <p:nvSpPr>
            <p:cNvPr id="38" name="Flowchart: Extract 37">
              <a:extLst>
                <a:ext uri="{FF2B5EF4-FFF2-40B4-BE49-F238E27FC236}">
                  <a16:creationId xmlns:a16="http://schemas.microsoft.com/office/drawing/2014/main" id="{FEE55055-7888-7712-9C59-ADA0D20C8F46}"/>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A781B308-FC48-A172-7561-87BAD5CB760F}"/>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0" name="Group 39">
            <a:extLst>
              <a:ext uri="{FF2B5EF4-FFF2-40B4-BE49-F238E27FC236}">
                <a16:creationId xmlns:a16="http://schemas.microsoft.com/office/drawing/2014/main" id="{FB8F6A12-DA45-567B-6AF1-33213230DD45}"/>
              </a:ext>
            </a:extLst>
          </p:cNvPr>
          <p:cNvGrpSpPr/>
          <p:nvPr/>
        </p:nvGrpSpPr>
        <p:grpSpPr>
          <a:xfrm>
            <a:off x="4486942" y="4128511"/>
            <a:ext cx="420624" cy="374704"/>
            <a:chOff x="2043401" y="826550"/>
            <a:chExt cx="420624" cy="374704"/>
          </a:xfrm>
        </p:grpSpPr>
        <p:sp>
          <p:nvSpPr>
            <p:cNvPr id="41" name="Flowchart: Extract 40">
              <a:extLst>
                <a:ext uri="{FF2B5EF4-FFF2-40B4-BE49-F238E27FC236}">
                  <a16:creationId xmlns:a16="http://schemas.microsoft.com/office/drawing/2014/main" id="{FD7F2369-7D79-55DF-9387-57190CC7984C}"/>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42" name="TextBox 41">
              <a:extLst>
                <a:ext uri="{FF2B5EF4-FFF2-40B4-BE49-F238E27FC236}">
                  <a16:creationId xmlns:a16="http://schemas.microsoft.com/office/drawing/2014/main" id="{CA509DBC-E3FD-6B1C-3529-2278DA4289C7}"/>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cxnSp>
        <p:nvCxnSpPr>
          <p:cNvPr id="43" name="Straight Connector 42">
            <a:extLst>
              <a:ext uri="{FF2B5EF4-FFF2-40B4-BE49-F238E27FC236}">
                <a16:creationId xmlns:a16="http://schemas.microsoft.com/office/drawing/2014/main" id="{6D8AA044-BE08-0180-7E84-B212F1A76DAC}"/>
              </a:ext>
            </a:extLst>
          </p:cNvPr>
          <p:cNvCxnSpPr>
            <a:cxnSpLocks/>
            <a:stCxn id="30" idx="2"/>
            <a:endCxn id="32" idx="0"/>
          </p:cNvCxnSpPr>
          <p:nvPr/>
        </p:nvCxnSpPr>
        <p:spPr>
          <a:xfrm flipH="1">
            <a:off x="3995415" y="2607543"/>
            <a:ext cx="551467" cy="176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8698138-757D-9A10-0BC2-E07F9472F0AA}"/>
              </a:ext>
            </a:extLst>
          </p:cNvPr>
          <p:cNvCxnSpPr>
            <a:cxnSpLocks/>
            <a:stCxn id="30" idx="2"/>
            <a:endCxn id="36" idx="0"/>
          </p:cNvCxnSpPr>
          <p:nvPr/>
        </p:nvCxnSpPr>
        <p:spPr>
          <a:xfrm flipH="1">
            <a:off x="4152515" y="2607543"/>
            <a:ext cx="394367" cy="700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807040-5A35-2904-BE37-4BF4AF2C4BC0}"/>
              </a:ext>
            </a:extLst>
          </p:cNvPr>
          <p:cNvCxnSpPr>
            <a:cxnSpLocks/>
            <a:stCxn id="30" idx="2"/>
            <a:endCxn id="38" idx="0"/>
          </p:cNvCxnSpPr>
          <p:nvPr/>
        </p:nvCxnSpPr>
        <p:spPr>
          <a:xfrm flipH="1">
            <a:off x="4393461" y="2607543"/>
            <a:ext cx="153421" cy="109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5D65B6-3728-4F81-4BDB-F780EF21F6C9}"/>
              </a:ext>
            </a:extLst>
          </p:cNvPr>
          <p:cNvCxnSpPr>
            <a:cxnSpLocks/>
            <a:stCxn id="30" idx="2"/>
            <a:endCxn id="42" idx="0"/>
          </p:cNvCxnSpPr>
          <p:nvPr/>
        </p:nvCxnSpPr>
        <p:spPr>
          <a:xfrm>
            <a:off x="4546882" y="2607543"/>
            <a:ext cx="151013" cy="155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387D693-420D-4F3A-0405-DD7915467CBF}"/>
              </a:ext>
            </a:extLst>
          </p:cNvPr>
          <p:cNvCxnSpPr>
            <a:cxnSpLocks/>
            <a:stCxn id="9" idx="3"/>
            <a:endCxn id="33" idx="1"/>
          </p:cNvCxnSpPr>
          <p:nvPr/>
        </p:nvCxnSpPr>
        <p:spPr>
          <a:xfrm>
            <a:off x="3454713" y="2955298"/>
            <a:ext cx="331968" cy="34518"/>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7519B4-1E93-4191-1548-F7666DBCA14F}"/>
              </a:ext>
            </a:extLst>
          </p:cNvPr>
          <p:cNvCxnSpPr>
            <a:cxnSpLocks/>
            <a:stCxn id="11" idx="3"/>
            <a:endCxn id="36" idx="1"/>
          </p:cNvCxnSpPr>
          <p:nvPr/>
        </p:nvCxnSpPr>
        <p:spPr>
          <a:xfrm>
            <a:off x="3314038" y="3459646"/>
            <a:ext cx="629102" cy="1750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37FFF90-88D5-8E9F-896E-C12265773E95}"/>
              </a:ext>
            </a:extLst>
          </p:cNvPr>
          <p:cNvCxnSpPr>
            <a:cxnSpLocks/>
            <a:stCxn id="11" idx="3"/>
            <a:endCxn id="39" idx="1"/>
          </p:cNvCxnSpPr>
          <p:nvPr/>
        </p:nvCxnSpPr>
        <p:spPr>
          <a:xfrm>
            <a:off x="3314038" y="3459646"/>
            <a:ext cx="870689" cy="446924"/>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BEEB93C4-F71D-F8E7-4794-BB45D57B4549}"/>
              </a:ext>
            </a:extLst>
          </p:cNvPr>
          <p:cNvSpPr/>
          <p:nvPr/>
        </p:nvSpPr>
        <p:spPr>
          <a:xfrm>
            <a:off x="5806667" y="2972557"/>
            <a:ext cx="610214" cy="551025"/>
          </a:xfrm>
          <a:prstGeom prst="rightArrow">
            <a:avLst>
              <a:gd name="adj1" fmla="val 50000"/>
              <a:gd name="adj2" fmla="val 46869"/>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TextBox 75">
            <a:extLst>
              <a:ext uri="{FF2B5EF4-FFF2-40B4-BE49-F238E27FC236}">
                <a16:creationId xmlns:a16="http://schemas.microsoft.com/office/drawing/2014/main" id="{0325A5F5-0A09-190D-3CAA-41B1B5060488}"/>
              </a:ext>
            </a:extLst>
          </p:cNvPr>
          <p:cNvSpPr txBox="1"/>
          <p:nvPr/>
        </p:nvSpPr>
        <p:spPr>
          <a:xfrm>
            <a:off x="2775181" y="4572784"/>
            <a:ext cx="1886091"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Schemas as a Graph</a:t>
            </a:r>
            <a:endParaRPr lang="en-AU" i="1" kern="1200" dirty="0">
              <a:solidFill>
                <a:prstClr val="black"/>
              </a:solidFill>
              <a:latin typeface="Twentieth Century"/>
              <a:ea typeface="+mn-ea"/>
              <a:cs typeface="+mn-cs"/>
            </a:endParaRPr>
          </a:p>
        </p:txBody>
      </p:sp>
      <p:grpSp>
        <p:nvGrpSpPr>
          <p:cNvPr id="77" name="Group 76">
            <a:extLst>
              <a:ext uri="{FF2B5EF4-FFF2-40B4-BE49-F238E27FC236}">
                <a16:creationId xmlns:a16="http://schemas.microsoft.com/office/drawing/2014/main" id="{C1C0E9C8-E306-223F-B256-6127748E5F29}"/>
              </a:ext>
            </a:extLst>
          </p:cNvPr>
          <p:cNvGrpSpPr/>
          <p:nvPr/>
        </p:nvGrpSpPr>
        <p:grpSpPr>
          <a:xfrm>
            <a:off x="2655421" y="1693201"/>
            <a:ext cx="463631" cy="386088"/>
            <a:chOff x="988905" y="973835"/>
            <a:chExt cx="719341" cy="599030"/>
          </a:xfrm>
        </p:grpSpPr>
        <p:sp>
          <p:nvSpPr>
            <p:cNvPr id="78" name="Cylinder 77">
              <a:extLst>
                <a:ext uri="{FF2B5EF4-FFF2-40B4-BE49-F238E27FC236}">
                  <a16:creationId xmlns:a16="http://schemas.microsoft.com/office/drawing/2014/main" id="{0333E230-9517-73A9-8D4B-A93DD5CE434A}"/>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Cylinder 78">
              <a:extLst>
                <a:ext uri="{FF2B5EF4-FFF2-40B4-BE49-F238E27FC236}">
                  <a16:creationId xmlns:a16="http://schemas.microsoft.com/office/drawing/2014/main" id="{E5F38C7A-1C5C-5468-EE9D-9FFB9CAE4A1D}"/>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Cylinder 79">
              <a:extLst>
                <a:ext uri="{FF2B5EF4-FFF2-40B4-BE49-F238E27FC236}">
                  <a16:creationId xmlns:a16="http://schemas.microsoft.com/office/drawing/2014/main" id="{A23620FA-834C-BF2C-3456-CB34FE7C85EE}"/>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1" name="Group 80">
            <a:extLst>
              <a:ext uri="{FF2B5EF4-FFF2-40B4-BE49-F238E27FC236}">
                <a16:creationId xmlns:a16="http://schemas.microsoft.com/office/drawing/2014/main" id="{08E2CF3E-8916-5602-623B-9AD228F47EDF}"/>
              </a:ext>
            </a:extLst>
          </p:cNvPr>
          <p:cNvGrpSpPr/>
          <p:nvPr/>
        </p:nvGrpSpPr>
        <p:grpSpPr>
          <a:xfrm>
            <a:off x="3920058" y="1686891"/>
            <a:ext cx="463631" cy="386088"/>
            <a:chOff x="988905" y="973835"/>
            <a:chExt cx="719341" cy="599030"/>
          </a:xfrm>
        </p:grpSpPr>
        <p:sp>
          <p:nvSpPr>
            <p:cNvPr id="82" name="Cylinder 81">
              <a:extLst>
                <a:ext uri="{FF2B5EF4-FFF2-40B4-BE49-F238E27FC236}">
                  <a16:creationId xmlns:a16="http://schemas.microsoft.com/office/drawing/2014/main" id="{DC6BCF2F-7EDD-042A-277C-AD0DDD1A59B6}"/>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Cylinder 82">
              <a:extLst>
                <a:ext uri="{FF2B5EF4-FFF2-40B4-BE49-F238E27FC236}">
                  <a16:creationId xmlns:a16="http://schemas.microsoft.com/office/drawing/2014/main" id="{91FCF1B7-19FC-0582-A817-758BD6B4537B}"/>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Cylinder 83">
              <a:extLst>
                <a:ext uri="{FF2B5EF4-FFF2-40B4-BE49-F238E27FC236}">
                  <a16:creationId xmlns:a16="http://schemas.microsoft.com/office/drawing/2014/main" id="{1BAD7D49-E3BD-6ACE-0EA2-E6A05D355087}"/>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85" name="Straight Connector 84">
            <a:extLst>
              <a:ext uri="{FF2B5EF4-FFF2-40B4-BE49-F238E27FC236}">
                <a16:creationId xmlns:a16="http://schemas.microsoft.com/office/drawing/2014/main" id="{3C970B4D-84B9-E324-A82E-DDE737FA5167}"/>
              </a:ext>
            </a:extLst>
          </p:cNvPr>
          <p:cNvCxnSpPr>
            <a:cxnSpLocks/>
            <a:stCxn id="82" idx="3"/>
            <a:endCxn id="29" idx="0"/>
          </p:cNvCxnSpPr>
          <p:nvPr/>
        </p:nvCxnSpPr>
        <p:spPr>
          <a:xfrm>
            <a:off x="4151874" y="2072979"/>
            <a:ext cx="392050" cy="173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8909C88-B3DA-9E1F-8A44-BD58F2DDB3F7}"/>
              </a:ext>
            </a:extLst>
          </p:cNvPr>
          <p:cNvCxnSpPr>
            <a:cxnSpLocks/>
            <a:stCxn id="78" idx="3"/>
            <a:endCxn id="10" idx="0"/>
          </p:cNvCxnSpPr>
          <p:nvPr/>
        </p:nvCxnSpPr>
        <p:spPr>
          <a:xfrm flipH="1">
            <a:off x="2673117" y="2079289"/>
            <a:ext cx="214120" cy="301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DD17CB17-AA95-617A-D0D7-D11F26961931}"/>
              </a:ext>
            </a:extLst>
          </p:cNvPr>
          <p:cNvGrpSpPr/>
          <p:nvPr/>
        </p:nvGrpSpPr>
        <p:grpSpPr>
          <a:xfrm>
            <a:off x="4857041" y="2001346"/>
            <a:ext cx="420624" cy="361540"/>
            <a:chOff x="2047577" y="836416"/>
            <a:chExt cx="420624" cy="361540"/>
          </a:xfrm>
        </p:grpSpPr>
        <p:sp>
          <p:nvSpPr>
            <p:cNvPr id="92" name="Flowchart: Extract 91">
              <a:extLst>
                <a:ext uri="{FF2B5EF4-FFF2-40B4-BE49-F238E27FC236}">
                  <a16:creationId xmlns:a16="http://schemas.microsoft.com/office/drawing/2014/main" id="{8190092F-706C-F4B5-288E-C75A0176CEC4}"/>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93" name="TextBox 92">
              <a:extLst>
                <a:ext uri="{FF2B5EF4-FFF2-40B4-BE49-F238E27FC236}">
                  <a16:creationId xmlns:a16="http://schemas.microsoft.com/office/drawing/2014/main" id="{81A14E9F-5D61-C666-E746-2C78C96A00B4}"/>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cxnSp>
        <p:nvCxnSpPr>
          <p:cNvPr id="94" name="Straight Connector 93">
            <a:extLst>
              <a:ext uri="{FF2B5EF4-FFF2-40B4-BE49-F238E27FC236}">
                <a16:creationId xmlns:a16="http://schemas.microsoft.com/office/drawing/2014/main" id="{48A8175E-07FC-CB70-447B-E43DAE3F6DA2}"/>
              </a:ext>
            </a:extLst>
          </p:cNvPr>
          <p:cNvCxnSpPr>
            <a:cxnSpLocks/>
            <a:stCxn id="82" idx="3"/>
            <a:endCxn id="93" idx="0"/>
          </p:cNvCxnSpPr>
          <p:nvPr/>
        </p:nvCxnSpPr>
        <p:spPr>
          <a:xfrm flipV="1">
            <a:off x="4151874" y="2024332"/>
            <a:ext cx="918437" cy="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7" name="Picture 96" descr="A black background with a black square&#10;&#10;Description automatically generated with medium confidence">
            <a:extLst>
              <a:ext uri="{FF2B5EF4-FFF2-40B4-BE49-F238E27FC236}">
                <a16:creationId xmlns:a16="http://schemas.microsoft.com/office/drawing/2014/main" id="{4BB71C2A-7837-CFC0-7F5B-3E0C59AE07F5}"/>
              </a:ext>
            </a:extLst>
          </p:cNvPr>
          <p:cNvPicPr>
            <a:picLocks noChangeAspect="1"/>
          </p:cNvPicPr>
          <p:nvPr/>
        </p:nvPicPr>
        <p:blipFill>
          <a:blip r:embed="rId4"/>
          <a:stretch>
            <a:fillRect/>
          </a:stretch>
        </p:blipFill>
        <p:spPr>
          <a:xfrm>
            <a:off x="4836273" y="4195909"/>
            <a:ext cx="228600" cy="228600"/>
          </a:xfrm>
          <a:prstGeom prst="rect">
            <a:avLst/>
          </a:prstGeom>
        </p:spPr>
      </p:pic>
      <p:pic>
        <p:nvPicPr>
          <p:cNvPr id="98" name="Picture 97" descr="A black background with a black square&#10;&#10;Description automatically generated with medium confidence">
            <a:extLst>
              <a:ext uri="{FF2B5EF4-FFF2-40B4-BE49-F238E27FC236}">
                <a16:creationId xmlns:a16="http://schemas.microsoft.com/office/drawing/2014/main" id="{D73414F6-2A3C-23F1-71BD-CA54D040FED9}"/>
              </a:ext>
            </a:extLst>
          </p:cNvPr>
          <p:cNvPicPr>
            <a:picLocks noChangeAspect="1"/>
          </p:cNvPicPr>
          <p:nvPr/>
        </p:nvPicPr>
        <p:blipFill>
          <a:blip r:embed="rId4"/>
          <a:stretch>
            <a:fillRect/>
          </a:stretch>
        </p:blipFill>
        <p:spPr>
          <a:xfrm>
            <a:off x="2679685" y="4165422"/>
            <a:ext cx="228600" cy="228600"/>
          </a:xfrm>
          <a:prstGeom prst="rect">
            <a:avLst/>
          </a:prstGeom>
        </p:spPr>
      </p:pic>
      <p:cxnSp>
        <p:nvCxnSpPr>
          <p:cNvPr id="99" name="Straight Connector 98">
            <a:extLst>
              <a:ext uri="{FF2B5EF4-FFF2-40B4-BE49-F238E27FC236}">
                <a16:creationId xmlns:a16="http://schemas.microsoft.com/office/drawing/2014/main" id="{E313F903-5FFD-6151-4F2E-BD44B673883C}"/>
              </a:ext>
            </a:extLst>
          </p:cNvPr>
          <p:cNvCxnSpPr>
            <a:cxnSpLocks/>
            <a:stCxn id="79" idx="4"/>
            <a:endCxn id="83" idx="2"/>
          </p:cNvCxnSpPr>
          <p:nvPr/>
        </p:nvCxnSpPr>
        <p:spPr>
          <a:xfrm flipV="1">
            <a:off x="3119052" y="1879935"/>
            <a:ext cx="801006" cy="6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FDB635C-E4A4-EA4D-7956-068046366130}"/>
              </a:ext>
            </a:extLst>
          </p:cNvPr>
          <p:cNvSpPr txBox="1"/>
          <p:nvPr/>
        </p:nvSpPr>
        <p:spPr>
          <a:xfrm>
            <a:off x="3303887" y="1856098"/>
            <a:ext cx="600294" cy="307777"/>
          </a:xfrm>
          <a:prstGeom prst="rect">
            <a:avLst/>
          </a:prstGeom>
          <a:noFill/>
        </p:spPr>
        <p:txBody>
          <a:bodyPr wrap="square">
            <a:spAutoFit/>
          </a:bodyPr>
          <a:lstStyle/>
          <a:p>
            <a:r>
              <a:rPr kumimoji="0" lang="de-DE" sz="1400" b="0" i="1" u="none" strike="noStrike" kern="1200" cap="none" spc="0" normalizeH="0" baseline="0" noProof="0">
                <a:ln>
                  <a:noFill/>
                </a:ln>
                <a:solidFill>
                  <a:prstClr val="black"/>
                </a:solidFill>
                <a:effectLst/>
                <a:uLnTx/>
                <a:uFillTx/>
                <a:latin typeface="Calibri"/>
                <a:ea typeface="+mn-ea"/>
                <a:cs typeface="+mn-cs"/>
              </a:rPr>
              <a:t>60%</a:t>
            </a:r>
            <a:endParaRPr lang="de-DE" dirty="0"/>
          </a:p>
        </p:txBody>
      </p:sp>
      <p:grpSp>
        <p:nvGrpSpPr>
          <p:cNvPr id="104" name="Group 103">
            <a:extLst>
              <a:ext uri="{FF2B5EF4-FFF2-40B4-BE49-F238E27FC236}">
                <a16:creationId xmlns:a16="http://schemas.microsoft.com/office/drawing/2014/main" id="{1B464833-5A84-5624-F2E2-0D44B864359D}"/>
              </a:ext>
            </a:extLst>
          </p:cNvPr>
          <p:cNvGrpSpPr/>
          <p:nvPr/>
        </p:nvGrpSpPr>
        <p:grpSpPr>
          <a:xfrm>
            <a:off x="1516150" y="1308189"/>
            <a:ext cx="463631" cy="386088"/>
            <a:chOff x="988905" y="973835"/>
            <a:chExt cx="719341" cy="599030"/>
          </a:xfrm>
        </p:grpSpPr>
        <p:sp>
          <p:nvSpPr>
            <p:cNvPr id="105" name="Cylinder 104">
              <a:extLst>
                <a:ext uri="{FF2B5EF4-FFF2-40B4-BE49-F238E27FC236}">
                  <a16:creationId xmlns:a16="http://schemas.microsoft.com/office/drawing/2014/main" id="{5101E9AC-DB84-C5B1-6B17-AEED5E7C597C}"/>
                </a:ext>
              </a:extLst>
            </p:cNvPr>
            <p:cNvSpPr/>
            <p:nvPr/>
          </p:nvSpPr>
          <p:spPr>
            <a:xfrm>
              <a:off x="988905" y="1265088"/>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Cylinder 105">
              <a:extLst>
                <a:ext uri="{FF2B5EF4-FFF2-40B4-BE49-F238E27FC236}">
                  <a16:creationId xmlns:a16="http://schemas.microsoft.com/office/drawing/2014/main" id="{5372ADFF-467A-342F-6E6D-2DDE779F383E}"/>
                </a:ext>
              </a:extLst>
            </p:cNvPr>
            <p:cNvSpPr/>
            <p:nvPr/>
          </p:nvSpPr>
          <p:spPr>
            <a:xfrm>
              <a:off x="988905" y="1119461"/>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Cylinder 106">
              <a:extLst>
                <a:ext uri="{FF2B5EF4-FFF2-40B4-BE49-F238E27FC236}">
                  <a16:creationId xmlns:a16="http://schemas.microsoft.com/office/drawing/2014/main" id="{53A089A2-0929-8805-9010-B33C26CF1C42}"/>
                </a:ext>
              </a:extLst>
            </p:cNvPr>
            <p:cNvSpPr/>
            <p:nvPr/>
          </p:nvSpPr>
          <p:spPr>
            <a:xfrm>
              <a:off x="988905" y="973835"/>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08" name="Straight Connector 107">
            <a:extLst>
              <a:ext uri="{FF2B5EF4-FFF2-40B4-BE49-F238E27FC236}">
                <a16:creationId xmlns:a16="http://schemas.microsoft.com/office/drawing/2014/main" id="{3D9C8D2F-8004-7C89-C0C2-A030B7F6B756}"/>
              </a:ext>
            </a:extLst>
          </p:cNvPr>
          <p:cNvCxnSpPr>
            <a:cxnSpLocks/>
            <a:stCxn id="106" idx="4"/>
          </p:cNvCxnSpPr>
          <p:nvPr/>
        </p:nvCxnSpPr>
        <p:spPr>
          <a:xfrm>
            <a:off x="1979781" y="1501233"/>
            <a:ext cx="639333" cy="4078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4704C127-5830-55CD-891F-C702CF894988}"/>
              </a:ext>
            </a:extLst>
          </p:cNvPr>
          <p:cNvSpPr txBox="1"/>
          <p:nvPr/>
        </p:nvSpPr>
        <p:spPr>
          <a:xfrm>
            <a:off x="2002565" y="1702209"/>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0%</a:t>
            </a:r>
            <a:endParaRPr lang="de-DE" dirty="0"/>
          </a:p>
        </p:txBody>
      </p:sp>
      <p:cxnSp>
        <p:nvCxnSpPr>
          <p:cNvPr id="112" name="Straight Connector 111">
            <a:extLst>
              <a:ext uri="{FF2B5EF4-FFF2-40B4-BE49-F238E27FC236}">
                <a16:creationId xmlns:a16="http://schemas.microsoft.com/office/drawing/2014/main" id="{DF364D1E-E7B1-3891-E1BD-16F31023B9FB}"/>
              </a:ext>
            </a:extLst>
          </p:cNvPr>
          <p:cNvCxnSpPr>
            <a:cxnSpLocks/>
            <a:stCxn id="106" idx="4"/>
            <a:endCxn id="84" idx="1"/>
          </p:cNvCxnSpPr>
          <p:nvPr/>
        </p:nvCxnSpPr>
        <p:spPr>
          <a:xfrm>
            <a:off x="1979781" y="1501233"/>
            <a:ext cx="2172093" cy="185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D46808D-F90F-D935-3A11-892B2722E5E6}"/>
              </a:ext>
            </a:extLst>
          </p:cNvPr>
          <p:cNvSpPr txBox="1"/>
          <p:nvPr/>
        </p:nvSpPr>
        <p:spPr>
          <a:xfrm>
            <a:off x="2969439" y="1319984"/>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0%</a:t>
            </a:r>
            <a:endParaRPr lang="de-DE" dirty="0"/>
          </a:p>
        </p:txBody>
      </p:sp>
      <p:pic>
        <p:nvPicPr>
          <p:cNvPr id="4098" name="Picture 2" descr="How to convert PDF to CSV: 5 easy steps | Adobe Acrobat">
            <a:extLst>
              <a:ext uri="{FF2B5EF4-FFF2-40B4-BE49-F238E27FC236}">
                <a16:creationId xmlns:a16="http://schemas.microsoft.com/office/drawing/2014/main" id="{62C4E24A-75D2-0B16-61DE-596BA897A6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217" y="5076227"/>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DF8BC9B2-B815-D2C8-3155-F856132873AF}"/>
              </a:ext>
            </a:extLst>
          </p:cNvPr>
          <p:cNvSpPr txBox="1"/>
          <p:nvPr/>
        </p:nvSpPr>
        <p:spPr>
          <a:xfrm>
            <a:off x="1689475" y="5742441"/>
            <a:ext cx="1703531" cy="523220"/>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1. Hierarchical Schema Elements</a:t>
            </a:r>
          </a:p>
        </p:txBody>
      </p:sp>
      <p:pic>
        <p:nvPicPr>
          <p:cNvPr id="117" name="Picture 2" descr="How to convert PDF to CSV: 5 easy steps | Adobe Acrobat">
            <a:extLst>
              <a:ext uri="{FF2B5EF4-FFF2-40B4-BE49-F238E27FC236}">
                <a16:creationId xmlns:a16="http://schemas.microsoft.com/office/drawing/2014/main" id="{D9DE2EEC-1CDA-CC8D-9505-0B4C304D9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019" y="5034953"/>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336874DA-F12F-A02D-A550-9F5331C42B24}"/>
              </a:ext>
            </a:extLst>
          </p:cNvPr>
          <p:cNvSpPr txBox="1"/>
          <p:nvPr/>
        </p:nvSpPr>
        <p:spPr>
          <a:xfrm>
            <a:off x="3393006" y="5740013"/>
            <a:ext cx="1539395"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2. Scoping</a:t>
            </a:r>
          </a:p>
        </p:txBody>
      </p:sp>
      <p:pic>
        <p:nvPicPr>
          <p:cNvPr id="119" name="Picture 2" descr="How to convert PDF to CSV: 5 easy steps | Adobe Acrobat">
            <a:extLst>
              <a:ext uri="{FF2B5EF4-FFF2-40B4-BE49-F238E27FC236}">
                <a16:creationId xmlns:a16="http://schemas.microsoft.com/office/drawing/2014/main" id="{2BE93505-AEBA-023F-2A79-A1443DDA6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3388" y="5013102"/>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186E95A-C4CD-D243-BFA7-BC96363A0021}"/>
              </a:ext>
            </a:extLst>
          </p:cNvPr>
          <p:cNvSpPr txBox="1"/>
          <p:nvPr/>
        </p:nvSpPr>
        <p:spPr>
          <a:xfrm>
            <a:off x="4872386" y="5748150"/>
            <a:ext cx="1539395"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3. Linkages</a:t>
            </a:r>
          </a:p>
        </p:txBody>
      </p:sp>
      <p:sp>
        <p:nvSpPr>
          <p:cNvPr id="121" name="TextBox 120">
            <a:extLst>
              <a:ext uri="{FF2B5EF4-FFF2-40B4-BE49-F238E27FC236}">
                <a16:creationId xmlns:a16="http://schemas.microsoft.com/office/drawing/2014/main" id="{277FE91A-1258-CC87-C0BE-6BEABE5A21A5}"/>
              </a:ext>
            </a:extLst>
          </p:cNvPr>
          <p:cNvSpPr txBox="1"/>
          <p:nvPr/>
        </p:nvSpPr>
        <p:spPr>
          <a:xfrm>
            <a:off x="632570" y="5396591"/>
            <a:ext cx="1539395" cy="307777"/>
          </a:xfrm>
          <a:prstGeom prst="rect">
            <a:avLst/>
          </a:prstGeom>
          <a:noFill/>
        </p:spPr>
        <p:txBody>
          <a:bodyPr wrap="square">
            <a:spAutoFit/>
          </a:bodyPr>
          <a:lstStyle/>
          <a:p>
            <a:pPr algn="ctr" defTabSz="457200">
              <a:buClrTx/>
              <a:buFontTx/>
              <a:buNone/>
            </a:pPr>
            <a:r>
              <a:rPr lang="en-AU" b="1" kern="1200" dirty="0">
                <a:solidFill>
                  <a:prstClr val="black"/>
                </a:solidFill>
                <a:latin typeface="Twentieth Century"/>
                <a:ea typeface="+mn-ea"/>
                <a:cs typeface="+mn-cs"/>
              </a:rPr>
              <a:t>Given:</a:t>
            </a:r>
          </a:p>
        </p:txBody>
      </p:sp>
      <p:sp>
        <p:nvSpPr>
          <p:cNvPr id="123" name="TextBox 122">
            <a:extLst>
              <a:ext uri="{FF2B5EF4-FFF2-40B4-BE49-F238E27FC236}">
                <a16:creationId xmlns:a16="http://schemas.microsoft.com/office/drawing/2014/main" id="{9F5C2E64-93B8-1750-E55E-5EDF36E3AD3A}"/>
              </a:ext>
            </a:extLst>
          </p:cNvPr>
          <p:cNvSpPr txBox="1"/>
          <p:nvPr/>
        </p:nvSpPr>
        <p:spPr>
          <a:xfrm>
            <a:off x="7661429" y="5572377"/>
            <a:ext cx="4376691" cy="523220"/>
          </a:xfrm>
          <a:prstGeom prst="rect">
            <a:avLst/>
          </a:prstGeom>
          <a:noFill/>
        </p:spPr>
        <p:txBody>
          <a:bodyPr wrap="square">
            <a:spAutoFit/>
          </a:bodyPr>
          <a:lstStyle/>
          <a:p>
            <a:r>
              <a:rPr lang="en-AU" dirty="0">
                <a:latin typeface="Twentieth Century"/>
                <a:hlinkClick r:id="rId6"/>
              </a:rPr>
              <a:t>https://pages.github.com/</a:t>
            </a:r>
            <a:r>
              <a:rPr lang="en-AU" dirty="0">
                <a:latin typeface="Twentieth Century"/>
              </a:rPr>
              <a:t> (free) or alternative</a:t>
            </a:r>
          </a:p>
          <a:p>
            <a:r>
              <a:rPr lang="en-AU" dirty="0">
                <a:latin typeface="Twentieth Century"/>
              </a:rPr>
              <a:t>reference project: </a:t>
            </a:r>
            <a:r>
              <a:rPr lang="en-AU" dirty="0">
                <a:latin typeface="Twentieth Century"/>
                <a:hlinkClick r:id="rId7"/>
              </a:rPr>
              <a:t>https://github.com/leotraeg/Inteplato</a:t>
            </a:r>
            <a:r>
              <a:rPr lang="en-AU" dirty="0">
                <a:latin typeface="Twentieth Century"/>
              </a:rPr>
              <a:t> </a:t>
            </a:r>
          </a:p>
        </p:txBody>
      </p:sp>
      <p:sp>
        <p:nvSpPr>
          <p:cNvPr id="124" name="TextBox 123">
            <a:extLst>
              <a:ext uri="{FF2B5EF4-FFF2-40B4-BE49-F238E27FC236}">
                <a16:creationId xmlns:a16="http://schemas.microsoft.com/office/drawing/2014/main" id="{9E3AED1A-CA81-36D8-F347-717247EEFCB6}"/>
              </a:ext>
            </a:extLst>
          </p:cNvPr>
          <p:cNvSpPr txBox="1"/>
          <p:nvPr/>
        </p:nvSpPr>
        <p:spPr>
          <a:xfrm>
            <a:off x="6182049" y="5550105"/>
            <a:ext cx="1539395" cy="307777"/>
          </a:xfrm>
          <a:prstGeom prst="rect">
            <a:avLst/>
          </a:prstGeom>
          <a:noFill/>
        </p:spPr>
        <p:txBody>
          <a:bodyPr wrap="square">
            <a:spAutoFit/>
          </a:bodyPr>
          <a:lstStyle/>
          <a:p>
            <a:pPr algn="ctr" defTabSz="457200">
              <a:buClrTx/>
              <a:buFontTx/>
              <a:buNone/>
            </a:pPr>
            <a:r>
              <a:rPr lang="en-AU" b="1" kern="1200" dirty="0">
                <a:solidFill>
                  <a:prstClr val="black"/>
                </a:solidFill>
                <a:latin typeface="Twentieth Century"/>
                <a:ea typeface="+mn-ea"/>
                <a:cs typeface="+mn-cs"/>
              </a:rPr>
              <a:t>Webpage Hosting:</a:t>
            </a:r>
          </a:p>
        </p:txBody>
      </p:sp>
      <p:cxnSp>
        <p:nvCxnSpPr>
          <p:cNvPr id="125" name="Straight Connector 124">
            <a:extLst>
              <a:ext uri="{FF2B5EF4-FFF2-40B4-BE49-F238E27FC236}">
                <a16:creationId xmlns:a16="http://schemas.microsoft.com/office/drawing/2014/main" id="{4AA4097F-4295-E718-57E9-EB2DCEE7FB8B}"/>
              </a:ext>
            </a:extLst>
          </p:cNvPr>
          <p:cNvCxnSpPr>
            <a:cxnSpLocks/>
          </p:cNvCxnSpPr>
          <p:nvPr/>
        </p:nvCxnSpPr>
        <p:spPr>
          <a:xfrm>
            <a:off x="5375917" y="6154031"/>
            <a:ext cx="532332"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4096" name="Picture 4095" descr="A black background with a black square&#10;&#10;Description automatically generated with medium confidence">
            <a:extLst>
              <a:ext uri="{FF2B5EF4-FFF2-40B4-BE49-F238E27FC236}">
                <a16:creationId xmlns:a16="http://schemas.microsoft.com/office/drawing/2014/main" id="{7EDC8CF3-66E2-B969-B986-8C2ADAE0696B}"/>
              </a:ext>
            </a:extLst>
          </p:cNvPr>
          <p:cNvPicPr>
            <a:picLocks noChangeAspect="1"/>
          </p:cNvPicPr>
          <p:nvPr/>
        </p:nvPicPr>
        <p:blipFill>
          <a:blip r:embed="rId4"/>
          <a:stretch>
            <a:fillRect/>
          </a:stretch>
        </p:blipFill>
        <p:spPr>
          <a:xfrm>
            <a:off x="3866507" y="6067950"/>
            <a:ext cx="183521" cy="183521"/>
          </a:xfrm>
          <a:prstGeom prst="rect">
            <a:avLst/>
          </a:prstGeom>
        </p:spPr>
      </p:pic>
      <p:sp>
        <p:nvSpPr>
          <p:cNvPr id="4097" name="TextBox 4096">
            <a:extLst>
              <a:ext uri="{FF2B5EF4-FFF2-40B4-BE49-F238E27FC236}">
                <a16:creationId xmlns:a16="http://schemas.microsoft.com/office/drawing/2014/main" id="{DF5F6414-DE13-3226-822A-0A367585A4FD}"/>
              </a:ext>
            </a:extLst>
          </p:cNvPr>
          <p:cNvSpPr txBox="1"/>
          <p:nvPr/>
        </p:nvSpPr>
        <p:spPr>
          <a:xfrm>
            <a:off x="4042360" y="6010604"/>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   v</a:t>
            </a:r>
            <a:endParaRPr lang="de-DE" dirty="0"/>
          </a:p>
        </p:txBody>
      </p:sp>
      <p:pic>
        <p:nvPicPr>
          <p:cNvPr id="4102" name="Picture 6" descr="react-range - npm">
            <a:extLst>
              <a:ext uri="{FF2B5EF4-FFF2-40B4-BE49-F238E27FC236}">
                <a16:creationId xmlns:a16="http://schemas.microsoft.com/office/drawing/2014/main" id="{FD894D54-8B6D-BDC2-3B75-3AD46A8806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48776" y="3049943"/>
            <a:ext cx="2640945" cy="488646"/>
          </a:xfrm>
          <a:prstGeom prst="rect">
            <a:avLst/>
          </a:prstGeom>
          <a:noFill/>
          <a:extLst>
            <a:ext uri="{909E8E84-426E-40DD-AFC4-6F175D3DCCD1}">
              <a14:hiddenFill xmlns:a14="http://schemas.microsoft.com/office/drawing/2010/main">
                <a:solidFill>
                  <a:srgbClr val="FFFFFF"/>
                </a:solidFill>
              </a14:hiddenFill>
            </a:ext>
          </a:extLst>
        </p:spPr>
      </p:pic>
      <p:sp>
        <p:nvSpPr>
          <p:cNvPr id="4101" name="TextBox 4100">
            <a:extLst>
              <a:ext uri="{FF2B5EF4-FFF2-40B4-BE49-F238E27FC236}">
                <a16:creationId xmlns:a16="http://schemas.microsoft.com/office/drawing/2014/main" id="{46B80E9E-4BA7-A6D0-7635-40EE750B39FA}"/>
              </a:ext>
            </a:extLst>
          </p:cNvPr>
          <p:cNvSpPr txBox="1"/>
          <p:nvPr/>
        </p:nvSpPr>
        <p:spPr>
          <a:xfrm rot="5400000">
            <a:off x="1016850" y="3173521"/>
            <a:ext cx="307779"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v</a:t>
            </a:r>
            <a:endParaRPr lang="de-DE" dirty="0"/>
          </a:p>
        </p:txBody>
      </p:sp>
    </p:spTree>
    <p:extLst>
      <p:ext uri="{BB962C8B-B14F-4D97-AF65-F5344CB8AC3E}">
        <p14:creationId xmlns:p14="http://schemas.microsoft.com/office/powerpoint/2010/main" val="269447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C6B7-6F97-0732-59CD-704BC6EE61D0}"/>
              </a:ext>
            </a:extLst>
          </p:cNvPr>
          <p:cNvSpPr>
            <a:spLocks noGrp="1"/>
          </p:cNvSpPr>
          <p:nvPr>
            <p:ph type="title"/>
          </p:nvPr>
        </p:nvSpPr>
        <p:spPr/>
        <p:txBody>
          <a:bodyPr/>
          <a:lstStyle/>
          <a:p>
            <a:r>
              <a:rPr lang="de-DE" dirty="0"/>
              <a:t>Praxisphase</a:t>
            </a:r>
          </a:p>
        </p:txBody>
      </p:sp>
      <p:sp>
        <p:nvSpPr>
          <p:cNvPr id="3" name="Text Placeholder 2">
            <a:extLst>
              <a:ext uri="{FF2B5EF4-FFF2-40B4-BE49-F238E27FC236}">
                <a16:creationId xmlns:a16="http://schemas.microsoft.com/office/drawing/2014/main" id="{49F5317C-02E1-4818-D3CF-13F5B96D9F2A}"/>
              </a:ext>
            </a:extLst>
          </p:cNvPr>
          <p:cNvSpPr>
            <a:spLocks noGrp="1"/>
          </p:cNvSpPr>
          <p:nvPr>
            <p:ph type="body" idx="1"/>
          </p:nvPr>
        </p:nvSpPr>
        <p:spPr>
          <a:xfrm>
            <a:off x="1024128" y="1228395"/>
            <a:ext cx="9827902" cy="5033820"/>
          </a:xfrm>
        </p:spPr>
        <p:txBody>
          <a:bodyPr>
            <a:normAutofit fontScale="85000" lnSpcReduction="20000"/>
          </a:bodyPr>
          <a:lstStyle/>
          <a:p>
            <a:r>
              <a:rPr lang="de-DE" b="1" dirty="0"/>
              <a:t>Thema</a:t>
            </a:r>
            <a:r>
              <a:rPr lang="de-DE" dirty="0"/>
              <a:t>: Entwicklung einer Web-Anwendung zur Visualisierung von Relationalen Datenbanken Schemata als Graph mit Verlinkungen für die Datenintegration. </a:t>
            </a:r>
          </a:p>
          <a:p>
            <a:endParaRPr lang="de-DE" dirty="0"/>
          </a:p>
          <a:p>
            <a:r>
              <a:rPr lang="de-DE" b="1" dirty="0"/>
              <a:t>Aufgabenstellung</a:t>
            </a:r>
            <a:r>
              <a:rPr lang="de-DE" dirty="0"/>
              <a:t>: Im Rahmen dieser Projektarbeit soll eine moderne Web-Anwendung zur Visualisierung von Verlinkungen zwischen Graphen entwickelt werden. Hierfür sind zunächst relationale Datenbanken als Graph mit den Knoten und Kanten zwischen Schema, Tabelle, und Attribut zu visualisieren. Durch die Konfiguration von Parametern der ML stützenden Verlinkungsmethoden sind dann Kanten zwischen den Knoten der unterschiedlichen Datenbanken anzuzeigen.</a:t>
            </a:r>
          </a:p>
          <a:p>
            <a:endParaRPr lang="de-DE" dirty="0"/>
          </a:p>
          <a:p>
            <a:r>
              <a:rPr lang="de-DE" b="1" dirty="0"/>
              <a:t>Rahmenbedingungen</a:t>
            </a:r>
            <a:r>
              <a:rPr lang="de-DE" dirty="0"/>
              <a:t>:</a:t>
            </a:r>
          </a:p>
          <a:p>
            <a:pPr marL="571500" indent="-342900">
              <a:buFont typeface="Arial" panose="020B0604020202020204" pitchFamily="34" charset="0"/>
              <a:buChar char="•"/>
            </a:pPr>
            <a:r>
              <a:rPr lang="de-DE" dirty="0"/>
              <a:t>Entwicklung einer Web-Anwendung zur Visualisierung von relationalen Schemata als interaktive Graphen mittels D3.js o.ä. Bibliothek (Beispiel: </a:t>
            </a:r>
            <a:r>
              <a:rPr lang="de-DE" dirty="0">
                <a:hlinkClick r:id="rId2"/>
              </a:rPr>
              <a:t>https://observablehq.com/@d3/force-directed-graph/2</a:t>
            </a:r>
            <a:r>
              <a:rPr lang="de-DE" dirty="0"/>
              <a:t>).</a:t>
            </a:r>
          </a:p>
          <a:p>
            <a:pPr marL="571500" indent="-342900">
              <a:buFont typeface="Arial" panose="020B0604020202020204" pitchFamily="34" charset="0"/>
              <a:buChar char="•"/>
            </a:pPr>
            <a:r>
              <a:rPr lang="de-DE" dirty="0"/>
              <a:t>HTML, CSS und JavaScript Kenntnisse und Vorerfahrungen in modernen Frontend Frameworks wie </a:t>
            </a:r>
            <a:r>
              <a:rPr lang="de-DE" dirty="0" err="1"/>
              <a:t>React</a:t>
            </a:r>
            <a:r>
              <a:rPr lang="de-DE" dirty="0"/>
              <a:t>, Vue.js, Angular o.ä. wünschenswert.</a:t>
            </a:r>
          </a:p>
          <a:p>
            <a:pPr marL="571500" indent="-342900">
              <a:buFont typeface="Arial" panose="020B0604020202020204" pitchFamily="34" charset="0"/>
              <a:buChar char="•"/>
            </a:pPr>
            <a:r>
              <a:rPr lang="de-DE" dirty="0"/>
              <a:t>Die darzustellenden Knoten und Kanten werden samt ML generierten Werten als Flat-File (.</a:t>
            </a:r>
            <a:r>
              <a:rPr lang="de-DE" dirty="0" err="1"/>
              <a:t>csv</a:t>
            </a:r>
            <a:r>
              <a:rPr lang="de-DE" dirty="0"/>
              <a:t>) bereitgestellt, sodass eine aufwendige Back-End Anbindung zunächst entfällt. Perspektivisch können </a:t>
            </a:r>
          </a:p>
          <a:p>
            <a:pPr marL="1028700" lvl="1">
              <a:buFont typeface="Arial" panose="020B0604020202020204" pitchFamily="34" charset="0"/>
              <a:buChar char="•"/>
            </a:pPr>
            <a:r>
              <a:rPr lang="de-DE" dirty="0"/>
              <a:t>Vektordatenbanken als Back-End angebunden werden.</a:t>
            </a:r>
          </a:p>
          <a:p>
            <a:pPr marL="1028700" lvl="1">
              <a:buFont typeface="Arial" panose="020B0604020202020204" pitchFamily="34" charset="0"/>
              <a:buChar char="•"/>
            </a:pPr>
            <a:r>
              <a:rPr lang="de-DE" dirty="0"/>
              <a:t>Eingebettetes Aufrufen von ML Python-Skripten oder Algorithmen in HTML implementiert werden.</a:t>
            </a:r>
          </a:p>
          <a:p>
            <a:pPr marL="1028700" lvl="1">
              <a:buFont typeface="Arial" panose="020B0604020202020204" pitchFamily="34" charset="0"/>
              <a:buChar char="•"/>
            </a:pPr>
            <a:r>
              <a:rPr lang="de-DE" dirty="0"/>
              <a:t>Benchmark Visualisierungen der ML-Modelle (Precision, Recall, F1, AUCs) erstellet werden.</a:t>
            </a:r>
          </a:p>
        </p:txBody>
      </p:sp>
      <p:sp>
        <p:nvSpPr>
          <p:cNvPr id="4" name="Slide Number Placeholder 3">
            <a:extLst>
              <a:ext uri="{FF2B5EF4-FFF2-40B4-BE49-F238E27FC236}">
                <a16:creationId xmlns:a16="http://schemas.microsoft.com/office/drawing/2014/main" id="{DCAA9704-3EFC-166A-4CE6-99A741D57608}"/>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7</a:t>
            </a:fld>
            <a:endParaRPr/>
          </a:p>
        </p:txBody>
      </p:sp>
    </p:spTree>
    <p:extLst>
      <p:ext uri="{BB962C8B-B14F-4D97-AF65-F5344CB8AC3E}">
        <p14:creationId xmlns:p14="http://schemas.microsoft.com/office/powerpoint/2010/main" val="267300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D6A9-83EC-C142-7195-CB996AFC2CD7}"/>
              </a:ext>
            </a:extLst>
          </p:cNvPr>
          <p:cNvSpPr>
            <a:spLocks noGrp="1"/>
          </p:cNvSpPr>
          <p:nvPr>
            <p:ph type="title"/>
          </p:nvPr>
        </p:nvSpPr>
        <p:spPr/>
        <p:txBody>
          <a:bodyPr/>
          <a:lstStyle/>
          <a:p>
            <a:r>
              <a:rPr lang="de-DE" dirty="0"/>
              <a:t>Angebot</a:t>
            </a:r>
          </a:p>
        </p:txBody>
      </p:sp>
      <p:sp>
        <p:nvSpPr>
          <p:cNvPr id="3" name="Text Placeholder 2">
            <a:extLst>
              <a:ext uri="{FF2B5EF4-FFF2-40B4-BE49-F238E27FC236}">
                <a16:creationId xmlns:a16="http://schemas.microsoft.com/office/drawing/2014/main" id="{03893670-166D-59BC-EC9E-B2569533D394}"/>
              </a:ext>
            </a:extLst>
          </p:cNvPr>
          <p:cNvSpPr>
            <a:spLocks noGrp="1"/>
          </p:cNvSpPr>
          <p:nvPr>
            <p:ph type="body" idx="1"/>
          </p:nvPr>
        </p:nvSpPr>
        <p:spPr/>
        <p:txBody>
          <a:bodyPr/>
          <a:lstStyle/>
          <a:p>
            <a:pPr marL="571500" indent="-342900">
              <a:buFont typeface="Arial" panose="020B0604020202020204" pitchFamily="34" charset="0"/>
              <a:buChar char="•"/>
            </a:pPr>
            <a:r>
              <a:rPr lang="de-DE" dirty="0"/>
              <a:t>Wissen zu Datenintegration.</a:t>
            </a:r>
          </a:p>
          <a:p>
            <a:pPr marL="571500" indent="-342900">
              <a:buFont typeface="Arial" panose="020B0604020202020204" pitchFamily="34" charset="0"/>
              <a:buChar char="•"/>
            </a:pPr>
            <a:r>
              <a:rPr lang="de-DE" dirty="0"/>
              <a:t>Teilnahme am wissenschaftlichen Arbeiten im Data Science und Big Data Management Bereich.</a:t>
            </a:r>
          </a:p>
          <a:p>
            <a:pPr marL="571500" indent="-342900">
              <a:buFont typeface="Arial" panose="020B0604020202020204" pitchFamily="34" charset="0"/>
              <a:buChar char="•"/>
            </a:pPr>
            <a:r>
              <a:rPr lang="de-DE" dirty="0"/>
              <a:t>Einblick in praktische Datenintegrationslösungen mittels KI.</a:t>
            </a:r>
          </a:p>
          <a:p>
            <a:pPr marL="571500" indent="-342900">
              <a:buFont typeface="Arial" panose="020B0604020202020204" pitchFamily="34" charset="0"/>
              <a:buChar char="•"/>
            </a:pPr>
            <a:r>
              <a:rPr lang="de-DE" dirty="0"/>
              <a:t>Selbstbestimmte Arbeit. </a:t>
            </a:r>
          </a:p>
          <a:p>
            <a:pPr marL="571500" indent="-342900">
              <a:buFont typeface="Arial" panose="020B0604020202020204" pitchFamily="34" charset="0"/>
              <a:buChar char="•"/>
            </a:pPr>
            <a:r>
              <a:rPr lang="de-DE" dirty="0"/>
              <a:t>Flexible Absprachen.</a:t>
            </a:r>
          </a:p>
          <a:p>
            <a:pPr marL="228600" indent="0"/>
            <a:endParaRPr lang="de-DE" dirty="0"/>
          </a:p>
          <a:p>
            <a:pPr marL="571500" indent="-342900">
              <a:buFont typeface="Arial" panose="020B0604020202020204" pitchFamily="34" charset="0"/>
              <a:buChar char="•"/>
            </a:pPr>
            <a:r>
              <a:rPr lang="de-DE" dirty="0"/>
              <a:t>Keine Bezahlung.</a:t>
            </a:r>
          </a:p>
        </p:txBody>
      </p:sp>
      <p:sp>
        <p:nvSpPr>
          <p:cNvPr id="4" name="Slide Number Placeholder 3">
            <a:extLst>
              <a:ext uri="{FF2B5EF4-FFF2-40B4-BE49-F238E27FC236}">
                <a16:creationId xmlns:a16="http://schemas.microsoft.com/office/drawing/2014/main" id="{06DE054F-2D38-058A-228F-8941E42FA726}"/>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8</a:t>
            </a:fld>
            <a:endParaRPr/>
          </a:p>
        </p:txBody>
      </p:sp>
    </p:spTree>
    <p:extLst>
      <p:ext uri="{BB962C8B-B14F-4D97-AF65-F5344CB8AC3E}">
        <p14:creationId xmlns:p14="http://schemas.microsoft.com/office/powerpoint/2010/main" val="230899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0C36-FADF-6A57-E297-D8BE049902F3}"/>
              </a:ext>
            </a:extLst>
          </p:cNvPr>
          <p:cNvSpPr>
            <a:spLocks noGrp="1"/>
          </p:cNvSpPr>
          <p:nvPr>
            <p:ph type="title"/>
          </p:nvPr>
        </p:nvSpPr>
        <p:spPr/>
        <p:txBody>
          <a:bodyPr/>
          <a:lstStyle/>
          <a:p>
            <a:r>
              <a:rPr lang="de-DE" dirty="0"/>
              <a:t>25.02.2025</a:t>
            </a:r>
          </a:p>
        </p:txBody>
      </p:sp>
      <p:sp>
        <p:nvSpPr>
          <p:cNvPr id="3" name="Text Placeholder 2">
            <a:extLst>
              <a:ext uri="{FF2B5EF4-FFF2-40B4-BE49-F238E27FC236}">
                <a16:creationId xmlns:a16="http://schemas.microsoft.com/office/drawing/2014/main" id="{54295954-616B-EED1-076D-5F94E9046DC0}"/>
              </a:ext>
            </a:extLst>
          </p:cNvPr>
          <p:cNvSpPr>
            <a:spLocks noGrp="1"/>
          </p:cNvSpPr>
          <p:nvPr>
            <p:ph type="body" idx="1"/>
          </p:nvPr>
        </p:nvSpPr>
        <p:spPr/>
        <p:txBody>
          <a:bodyPr/>
          <a:lstStyle/>
          <a:p>
            <a:pPr marL="571500" indent="-342900">
              <a:buFont typeface="Arial" panose="020B0604020202020204" pitchFamily="34" charset="0"/>
              <a:buChar char="•"/>
            </a:pPr>
            <a:r>
              <a:rPr lang="de-DE" dirty="0"/>
              <a:t>GitHub anlegen</a:t>
            </a:r>
          </a:p>
          <a:p>
            <a:pPr marL="571500" indent="-342900">
              <a:buFont typeface="Arial" panose="020B0604020202020204" pitchFamily="34" charset="0"/>
              <a:buChar char="•"/>
            </a:pPr>
            <a:endParaRPr lang="de-DE" dirty="0"/>
          </a:p>
        </p:txBody>
      </p:sp>
      <p:sp>
        <p:nvSpPr>
          <p:cNvPr id="4" name="Slide Number Placeholder 3">
            <a:extLst>
              <a:ext uri="{FF2B5EF4-FFF2-40B4-BE49-F238E27FC236}">
                <a16:creationId xmlns:a16="http://schemas.microsoft.com/office/drawing/2014/main" id="{5BAD4EF0-5BA4-8782-6F23-1708FB1555AB}"/>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9</a:t>
            </a:fld>
            <a:endParaRPr/>
          </a:p>
        </p:txBody>
      </p:sp>
    </p:spTree>
    <p:extLst>
      <p:ext uri="{BB962C8B-B14F-4D97-AF65-F5344CB8AC3E}">
        <p14:creationId xmlns:p14="http://schemas.microsoft.com/office/powerpoint/2010/main" val="2044139098"/>
      </p:ext>
    </p:extLst>
  </p:cSld>
  <p:clrMapOvr>
    <a:masterClrMapping/>
  </p:clrMapOvr>
</p:sld>
</file>

<file path=ppt/theme/theme1.xml><?xml version="1.0" encoding="utf-8"?>
<a:theme xmlns:a="http://schemas.openxmlformats.org/drawingml/2006/main" name="Integral">
  <a:themeElements>
    <a:clrScheme name="Orangero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Widescreen</PresentationFormat>
  <Paragraphs>315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Twentieth Century</vt:lpstr>
      <vt:lpstr>Integral</vt:lpstr>
      <vt:lpstr>Data-Integration Web-Tool  Praxisphase at Institute of Computer and Communication Technology (ICCT): Big Data Analytics   </vt:lpstr>
      <vt:lpstr>ICCT: Big Data Analytics</vt:lpstr>
      <vt:lpstr>Problems with Big Data and Integration</vt:lpstr>
      <vt:lpstr>Example</vt:lpstr>
      <vt:lpstr>Scoping Example</vt:lpstr>
      <vt:lpstr>Technical Hints</vt:lpstr>
      <vt:lpstr>Praxisphase</vt:lpstr>
      <vt:lpstr>Angebot</vt:lpstr>
      <vt:lpstr>25.02.2025</vt:lpstr>
      <vt:lpstr>Planung</vt:lpstr>
      <vt:lpstr>Absprachen</vt:lpstr>
      <vt:lpstr>A problem in Scoping</vt:lpstr>
      <vt:lpstr>Collaborative Scoping</vt:lpstr>
      <vt:lpstr>Linkable Agreement Ratio at g=70%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Towards streamlined entity collections for multi-sourced Entity</dc:title>
  <dc:creator>Leo</dc:creator>
  <cp:lastModifiedBy>Leonard Traeger (ltraeger)</cp:lastModifiedBy>
  <cp:revision>1445</cp:revision>
  <dcterms:modified xsi:type="dcterms:W3CDTF">2025-02-25T13:27:56Z</dcterms:modified>
</cp:coreProperties>
</file>