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72"/>
  </p:notesMasterIdLst>
  <p:handoutMasterIdLst>
    <p:handoutMasterId r:id="rId73"/>
  </p:handoutMasterIdLst>
  <p:sldIdLst>
    <p:sldId id="535" r:id="rId2"/>
    <p:sldId id="536" r:id="rId3"/>
    <p:sldId id="653" r:id="rId4"/>
    <p:sldId id="744" r:id="rId5"/>
    <p:sldId id="746" r:id="rId6"/>
    <p:sldId id="745" r:id="rId7"/>
    <p:sldId id="656" r:id="rId8"/>
    <p:sldId id="657" r:id="rId9"/>
    <p:sldId id="659" r:id="rId10"/>
    <p:sldId id="701" r:id="rId11"/>
    <p:sldId id="660" r:id="rId12"/>
    <p:sldId id="661" r:id="rId13"/>
    <p:sldId id="662" r:id="rId14"/>
    <p:sldId id="663" r:id="rId15"/>
    <p:sldId id="664" r:id="rId16"/>
    <p:sldId id="665" r:id="rId17"/>
    <p:sldId id="666" r:id="rId18"/>
    <p:sldId id="670" r:id="rId19"/>
    <p:sldId id="671" r:id="rId20"/>
    <p:sldId id="702" r:id="rId21"/>
    <p:sldId id="672" r:id="rId22"/>
    <p:sldId id="673" r:id="rId23"/>
    <p:sldId id="717" r:id="rId24"/>
    <p:sldId id="718" r:id="rId25"/>
    <p:sldId id="719" r:id="rId26"/>
    <p:sldId id="703" r:id="rId27"/>
    <p:sldId id="704" r:id="rId28"/>
    <p:sldId id="721" r:id="rId29"/>
    <p:sldId id="720" r:id="rId30"/>
    <p:sldId id="722" r:id="rId31"/>
    <p:sldId id="706" r:id="rId32"/>
    <p:sldId id="707" r:id="rId33"/>
    <p:sldId id="708" r:id="rId34"/>
    <p:sldId id="709" r:id="rId35"/>
    <p:sldId id="710" r:id="rId36"/>
    <p:sldId id="711" r:id="rId37"/>
    <p:sldId id="729" r:id="rId38"/>
    <p:sldId id="725" r:id="rId39"/>
    <p:sldId id="726" r:id="rId40"/>
    <p:sldId id="727" r:id="rId41"/>
    <p:sldId id="728" r:id="rId42"/>
    <p:sldId id="713" r:id="rId43"/>
    <p:sldId id="714" r:id="rId44"/>
    <p:sldId id="715" r:id="rId45"/>
    <p:sldId id="747" r:id="rId46"/>
    <p:sldId id="716" r:id="rId47"/>
    <p:sldId id="723" r:id="rId48"/>
    <p:sldId id="690" r:id="rId49"/>
    <p:sldId id="691" r:id="rId50"/>
    <p:sldId id="692" r:id="rId51"/>
    <p:sldId id="693" r:id="rId52"/>
    <p:sldId id="695" r:id="rId53"/>
    <p:sldId id="724" r:id="rId54"/>
    <p:sldId id="696" r:id="rId55"/>
    <p:sldId id="741" r:id="rId56"/>
    <p:sldId id="697" r:id="rId57"/>
    <p:sldId id="742" r:id="rId58"/>
    <p:sldId id="743" r:id="rId59"/>
    <p:sldId id="699" r:id="rId60"/>
    <p:sldId id="737" r:id="rId61"/>
    <p:sldId id="738" r:id="rId62"/>
    <p:sldId id="739" r:id="rId63"/>
    <p:sldId id="736" r:id="rId64"/>
    <p:sldId id="730" r:id="rId65"/>
    <p:sldId id="731" r:id="rId66"/>
    <p:sldId id="732" r:id="rId67"/>
    <p:sldId id="740" r:id="rId68"/>
    <p:sldId id="733" r:id="rId69"/>
    <p:sldId id="734" r:id="rId70"/>
    <p:sldId id="735" r:id="rId71"/>
  </p:sldIdLst>
  <p:sldSz cx="10440988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03D"/>
    <a:srgbClr val="A9072E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404" autoAdjust="0"/>
  </p:normalViewPr>
  <p:slideViewPr>
    <p:cSldViewPr>
      <p:cViewPr varScale="1">
        <p:scale>
          <a:sx n="136" d="100"/>
          <a:sy n="136" d="100"/>
        </p:scale>
        <p:origin x="224" y="496"/>
      </p:cViewPr>
      <p:guideLst>
        <p:guide orient="horz" pos="2160"/>
        <p:guide pos="32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388" y="-10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098" y="0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80A2A27-70FD-431B-BC33-05EC28F3F8D4}" type="datetimeFigureOut">
              <a:rPr lang="ko-KR" altLang="en-US"/>
              <a:pPr>
                <a:defRPr/>
              </a:pPr>
              <a:t>2018. 11. 14.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098" y="9428242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E6F4A61-DD50-4177-95BB-362309D95F5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15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1098" y="0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872549-9508-4963-8863-3F6738974F2B}" type="datetimeFigureOut">
              <a:rPr lang="ko-KR" altLang="en-US"/>
              <a:pPr>
                <a:defRPr/>
              </a:pPr>
              <a:t>2018. 11. 14.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65150" y="744538"/>
            <a:ext cx="56673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17" tIns="45309" rIns="90617" bIns="4530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606" y="4715710"/>
            <a:ext cx="5438464" cy="4466511"/>
          </a:xfrm>
          <a:prstGeom prst="rect">
            <a:avLst/>
          </a:prstGeom>
        </p:spPr>
        <p:txBody>
          <a:bodyPr vert="horz" lIns="90617" tIns="45309" rIns="90617" bIns="45309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1098" y="9428242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0647762-CA80-47CE-BE8C-267F60C6B9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60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D66B65-CF0B-4A38-9B30-0ACC696158E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3F6751-53E0-43C3-9FCA-6CB0D57DA8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37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7">
            <a:extLst>
              <a:ext uri="{FF2B5EF4-FFF2-40B4-BE49-F238E27FC236}">
                <a16:creationId xmlns:a16="http://schemas.microsoft.com/office/drawing/2014/main" id="{9915BABA-7F46-44CD-BCF6-EA2F76E293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2A1D81B0-F577-41A9-B7FD-E3B2B314EB85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3107" name="Rectangle 2">
            <a:extLst>
              <a:ext uri="{FF2B5EF4-FFF2-40B4-BE49-F238E27FC236}">
                <a16:creationId xmlns:a16="http://schemas.microsoft.com/office/drawing/2014/main" id="{91897418-E572-4976-95EE-672C7192CB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3108" name="Rectangle 3">
            <a:extLst>
              <a:ext uri="{FF2B5EF4-FFF2-40B4-BE49-F238E27FC236}">
                <a16:creationId xmlns:a16="http://schemas.microsoft.com/office/drawing/2014/main" id="{6E5711A4-70DE-4FB2-9CF3-7AF085F13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41526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7">
            <a:extLst>
              <a:ext uri="{FF2B5EF4-FFF2-40B4-BE49-F238E27FC236}">
                <a16:creationId xmlns:a16="http://schemas.microsoft.com/office/drawing/2014/main" id="{E49EF26E-5501-4C03-8A39-9895E417D3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232D94BE-086A-4E0C-9B25-0DA95E92F6C0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5155" name="Rectangle 2">
            <a:extLst>
              <a:ext uri="{FF2B5EF4-FFF2-40B4-BE49-F238E27FC236}">
                <a16:creationId xmlns:a16="http://schemas.microsoft.com/office/drawing/2014/main" id="{AAB05ACE-FF74-4B2C-B353-47149979F8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5156" name="Rectangle 3">
            <a:extLst>
              <a:ext uri="{FF2B5EF4-FFF2-40B4-BE49-F238E27FC236}">
                <a16:creationId xmlns:a16="http://schemas.microsoft.com/office/drawing/2014/main" id="{63CD863C-1446-41CA-B4A0-28455BC55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2324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7">
            <a:extLst>
              <a:ext uri="{FF2B5EF4-FFF2-40B4-BE49-F238E27FC236}">
                <a16:creationId xmlns:a16="http://schemas.microsoft.com/office/drawing/2014/main" id="{C5FE6F9F-54FC-4BC4-8FD0-1883ACCD82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7946EF55-E7E2-4165-8288-BE74AC01DA9C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7203" name="Rectangle 2">
            <a:extLst>
              <a:ext uri="{FF2B5EF4-FFF2-40B4-BE49-F238E27FC236}">
                <a16:creationId xmlns:a16="http://schemas.microsoft.com/office/drawing/2014/main" id="{04FD620C-757F-46E8-9CB3-9B630360DA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04" name="Rectangle 3">
            <a:extLst>
              <a:ext uri="{FF2B5EF4-FFF2-40B4-BE49-F238E27FC236}">
                <a16:creationId xmlns:a16="http://schemas.microsoft.com/office/drawing/2014/main" id="{7059805E-695B-442B-98FE-35FED35764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98462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7">
            <a:extLst>
              <a:ext uri="{FF2B5EF4-FFF2-40B4-BE49-F238E27FC236}">
                <a16:creationId xmlns:a16="http://schemas.microsoft.com/office/drawing/2014/main" id="{0BE8FAC1-F17B-405F-B266-55AE20B133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6C98FBA4-1B75-4C2D-BA2A-2BFC8A34B851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9251" name="Rectangle 2">
            <a:extLst>
              <a:ext uri="{FF2B5EF4-FFF2-40B4-BE49-F238E27FC236}">
                <a16:creationId xmlns:a16="http://schemas.microsoft.com/office/drawing/2014/main" id="{D955BF62-BECD-4C72-B9D0-04DF8F66DD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9252" name="Rectangle 3">
            <a:extLst>
              <a:ext uri="{FF2B5EF4-FFF2-40B4-BE49-F238E27FC236}">
                <a16:creationId xmlns:a16="http://schemas.microsoft.com/office/drawing/2014/main" id="{9B9CBDAF-94E8-43F3-849A-6831F469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37546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7">
            <a:extLst>
              <a:ext uri="{FF2B5EF4-FFF2-40B4-BE49-F238E27FC236}">
                <a16:creationId xmlns:a16="http://schemas.microsoft.com/office/drawing/2014/main" id="{552A159E-6866-44A9-BD8D-559FF14A4E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347EB7DE-5E7C-4984-9EFB-D37697612625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1299" name="Rectangle 2">
            <a:extLst>
              <a:ext uri="{FF2B5EF4-FFF2-40B4-BE49-F238E27FC236}">
                <a16:creationId xmlns:a16="http://schemas.microsoft.com/office/drawing/2014/main" id="{F9683D92-4ED9-4CB0-9EBE-D5873F70D2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1300" name="Rectangle 3">
            <a:extLst>
              <a:ext uri="{FF2B5EF4-FFF2-40B4-BE49-F238E27FC236}">
                <a16:creationId xmlns:a16="http://schemas.microsoft.com/office/drawing/2014/main" id="{ABB68809-ABF0-4405-8495-783473D49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40549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7">
            <a:extLst>
              <a:ext uri="{FF2B5EF4-FFF2-40B4-BE49-F238E27FC236}">
                <a16:creationId xmlns:a16="http://schemas.microsoft.com/office/drawing/2014/main" id="{81CDEDAD-E36E-4B77-A447-262B83A1CD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737C08DB-5114-476A-BC11-7D2C570EDF2D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3347" name="Rectangle 2">
            <a:extLst>
              <a:ext uri="{FF2B5EF4-FFF2-40B4-BE49-F238E27FC236}">
                <a16:creationId xmlns:a16="http://schemas.microsoft.com/office/drawing/2014/main" id="{D8B4D3EC-D312-4983-B578-A0F630F34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3348" name="Rectangle 3">
            <a:extLst>
              <a:ext uri="{FF2B5EF4-FFF2-40B4-BE49-F238E27FC236}">
                <a16:creationId xmlns:a16="http://schemas.microsoft.com/office/drawing/2014/main" id="{E7E4F9B5-CE32-4DE5-B671-8142380CF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57249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7">
            <a:extLst>
              <a:ext uri="{FF2B5EF4-FFF2-40B4-BE49-F238E27FC236}">
                <a16:creationId xmlns:a16="http://schemas.microsoft.com/office/drawing/2014/main" id="{C2600421-D33A-4C95-AB9B-EA78CC7FA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ED3F0747-123A-4B10-9D12-A2566D443B4A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5395" name="Rectangle 2">
            <a:extLst>
              <a:ext uri="{FF2B5EF4-FFF2-40B4-BE49-F238E27FC236}">
                <a16:creationId xmlns:a16="http://schemas.microsoft.com/office/drawing/2014/main" id="{3ABB3F68-011C-4D9C-BBE7-2667AF5225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5396" name="Rectangle 3">
            <a:extLst>
              <a:ext uri="{FF2B5EF4-FFF2-40B4-BE49-F238E27FC236}">
                <a16:creationId xmlns:a16="http://schemas.microsoft.com/office/drawing/2014/main" id="{19E02923-325D-4D21-872A-78183CFF10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86106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7">
            <a:extLst>
              <a:ext uri="{FF2B5EF4-FFF2-40B4-BE49-F238E27FC236}">
                <a16:creationId xmlns:a16="http://schemas.microsoft.com/office/drawing/2014/main" id="{8AAB9432-1C3F-46C1-836E-21D760A5C6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4CDDBFE0-C886-4EC6-8934-DDBF97606C22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3587" name="Rectangle 2">
            <a:extLst>
              <a:ext uri="{FF2B5EF4-FFF2-40B4-BE49-F238E27FC236}">
                <a16:creationId xmlns:a16="http://schemas.microsoft.com/office/drawing/2014/main" id="{4EB97B83-9CA2-44F7-A3BE-1BDB39DE36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3588" name="Rectangle 3">
            <a:extLst>
              <a:ext uri="{FF2B5EF4-FFF2-40B4-BE49-F238E27FC236}">
                <a16:creationId xmlns:a16="http://schemas.microsoft.com/office/drawing/2014/main" id="{F28E3978-F0FB-4DB0-8AA9-DC2DB55115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73730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>
            <a:extLst>
              <a:ext uri="{FF2B5EF4-FFF2-40B4-BE49-F238E27FC236}">
                <a16:creationId xmlns:a16="http://schemas.microsoft.com/office/drawing/2014/main" id="{8B12BA01-C510-47DC-B32D-7B2F931B51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4C57657D-7450-4EF5-A32B-CE543389E14C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5635" name="Rectangle 2">
            <a:extLst>
              <a:ext uri="{FF2B5EF4-FFF2-40B4-BE49-F238E27FC236}">
                <a16:creationId xmlns:a16="http://schemas.microsoft.com/office/drawing/2014/main" id="{EDEC1C62-7E4E-47DA-867C-641A8AE4C1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5636" name="Rectangle 3">
            <a:extLst>
              <a:ext uri="{FF2B5EF4-FFF2-40B4-BE49-F238E27FC236}">
                <a16:creationId xmlns:a16="http://schemas.microsoft.com/office/drawing/2014/main" id="{81752871-DB20-4B75-8F88-1FD36076E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33927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3F6751-53E0-43C3-9FCA-6CB0D57DA8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3F6751-53E0-43C3-9FCA-6CB0D57DA8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07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7">
            <a:extLst>
              <a:ext uri="{FF2B5EF4-FFF2-40B4-BE49-F238E27FC236}">
                <a16:creationId xmlns:a16="http://schemas.microsoft.com/office/drawing/2014/main" id="{A90A47D8-75C5-4659-83D0-817F1F6A71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C30C9C95-74A9-4A0F-91FF-DA7BD953508D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7683" name="Rectangle 2">
            <a:extLst>
              <a:ext uri="{FF2B5EF4-FFF2-40B4-BE49-F238E27FC236}">
                <a16:creationId xmlns:a16="http://schemas.microsoft.com/office/drawing/2014/main" id="{4A97A9A5-BDB7-4341-8539-7B3B8097D3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684" name="Rectangle 3">
            <a:extLst>
              <a:ext uri="{FF2B5EF4-FFF2-40B4-BE49-F238E27FC236}">
                <a16:creationId xmlns:a16="http://schemas.microsoft.com/office/drawing/2014/main" id="{7AB0DD0D-189F-435F-9443-2C31CA546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03707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7">
            <a:extLst>
              <a:ext uri="{FF2B5EF4-FFF2-40B4-BE49-F238E27FC236}">
                <a16:creationId xmlns:a16="http://schemas.microsoft.com/office/drawing/2014/main" id="{333895AD-0574-41F5-9234-B8533DD763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865DB3CA-EBF6-4F06-9AF6-0899A208C5F8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9731" name="Rectangle 2">
            <a:extLst>
              <a:ext uri="{FF2B5EF4-FFF2-40B4-BE49-F238E27FC236}">
                <a16:creationId xmlns:a16="http://schemas.microsoft.com/office/drawing/2014/main" id="{9813A24C-1EF2-4931-8338-89BC290CC4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9732" name="Rectangle 3">
            <a:extLst>
              <a:ext uri="{FF2B5EF4-FFF2-40B4-BE49-F238E27FC236}">
                <a16:creationId xmlns:a16="http://schemas.microsoft.com/office/drawing/2014/main" id="{473B08E7-F48B-40CC-AC24-4090DAEF4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29234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7">
            <a:extLst>
              <a:ext uri="{FF2B5EF4-FFF2-40B4-BE49-F238E27FC236}">
                <a16:creationId xmlns:a16="http://schemas.microsoft.com/office/drawing/2014/main" id="{BC77E051-9452-4547-B8EC-AD59C5FBF3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0D5AB9D0-691F-43C8-A1ED-416890C0E523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7443" name="Rectangle 2">
            <a:extLst>
              <a:ext uri="{FF2B5EF4-FFF2-40B4-BE49-F238E27FC236}">
                <a16:creationId xmlns:a16="http://schemas.microsoft.com/office/drawing/2014/main" id="{A036342A-3BB7-4F50-B0FF-52F3BCFB5B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44" name="Rectangle 3">
            <a:extLst>
              <a:ext uri="{FF2B5EF4-FFF2-40B4-BE49-F238E27FC236}">
                <a16:creationId xmlns:a16="http://schemas.microsoft.com/office/drawing/2014/main" id="{1DF03BF2-6036-427A-A9FC-31E41B5EE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04439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7">
            <a:extLst>
              <a:ext uri="{FF2B5EF4-FFF2-40B4-BE49-F238E27FC236}">
                <a16:creationId xmlns:a16="http://schemas.microsoft.com/office/drawing/2014/main" id="{563D4777-0D4E-468C-B7EA-98000EB3A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384C58A5-B750-492E-BAB3-16C35ABCF8DC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9491" name="Rectangle 2">
            <a:extLst>
              <a:ext uri="{FF2B5EF4-FFF2-40B4-BE49-F238E27FC236}">
                <a16:creationId xmlns:a16="http://schemas.microsoft.com/office/drawing/2014/main" id="{39541FA7-B474-4C83-A07B-B87E0C83C9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9492" name="Rectangle 3">
            <a:extLst>
              <a:ext uri="{FF2B5EF4-FFF2-40B4-BE49-F238E27FC236}">
                <a16:creationId xmlns:a16="http://schemas.microsoft.com/office/drawing/2014/main" id="{92B55031-550B-4708-BCB4-7331FB1A8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31654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7">
            <a:extLst>
              <a:ext uri="{FF2B5EF4-FFF2-40B4-BE49-F238E27FC236}">
                <a16:creationId xmlns:a16="http://schemas.microsoft.com/office/drawing/2014/main" id="{627E6903-83BB-4A9A-B701-FB34054790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D4BB0916-B641-4335-AF29-7D6B604A7C56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1539" name="Rectangle 2">
            <a:extLst>
              <a:ext uri="{FF2B5EF4-FFF2-40B4-BE49-F238E27FC236}">
                <a16:creationId xmlns:a16="http://schemas.microsoft.com/office/drawing/2014/main" id="{F7B698B3-F5D1-4902-98D9-8BC01417B0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1540" name="Rectangle 3">
            <a:extLst>
              <a:ext uri="{FF2B5EF4-FFF2-40B4-BE49-F238E27FC236}">
                <a16:creationId xmlns:a16="http://schemas.microsoft.com/office/drawing/2014/main" id="{586C965F-7FFF-4E1C-9952-51AABB1F4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82510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7">
            <a:extLst>
              <a:ext uri="{FF2B5EF4-FFF2-40B4-BE49-F238E27FC236}">
                <a16:creationId xmlns:a16="http://schemas.microsoft.com/office/drawing/2014/main" id="{BC77E051-9452-4547-B8EC-AD59C5FBF3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0D5AB9D0-691F-43C8-A1ED-416890C0E523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7443" name="Rectangle 2">
            <a:extLst>
              <a:ext uri="{FF2B5EF4-FFF2-40B4-BE49-F238E27FC236}">
                <a16:creationId xmlns:a16="http://schemas.microsoft.com/office/drawing/2014/main" id="{A036342A-3BB7-4F50-B0FF-52F3BCFB5B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44" name="Rectangle 3">
            <a:extLst>
              <a:ext uri="{FF2B5EF4-FFF2-40B4-BE49-F238E27FC236}">
                <a16:creationId xmlns:a16="http://schemas.microsoft.com/office/drawing/2014/main" id="{1DF03BF2-6036-427A-A9FC-31E41B5EE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972384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7">
            <a:extLst>
              <a:ext uri="{FF2B5EF4-FFF2-40B4-BE49-F238E27FC236}">
                <a16:creationId xmlns:a16="http://schemas.microsoft.com/office/drawing/2014/main" id="{BC77E051-9452-4547-B8EC-AD59C5FBF3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0D5AB9D0-691F-43C8-A1ED-416890C0E523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7443" name="Rectangle 2">
            <a:extLst>
              <a:ext uri="{FF2B5EF4-FFF2-40B4-BE49-F238E27FC236}">
                <a16:creationId xmlns:a16="http://schemas.microsoft.com/office/drawing/2014/main" id="{A036342A-3BB7-4F50-B0FF-52F3BCFB5B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44" name="Rectangle 3">
            <a:extLst>
              <a:ext uri="{FF2B5EF4-FFF2-40B4-BE49-F238E27FC236}">
                <a16:creationId xmlns:a16="http://schemas.microsoft.com/office/drawing/2014/main" id="{1DF03BF2-6036-427A-A9FC-31E41B5EE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855740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3F6751-53E0-43C3-9FCA-6CB0D57DA8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334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7">
            <a:extLst>
              <a:ext uri="{FF2B5EF4-FFF2-40B4-BE49-F238E27FC236}">
                <a16:creationId xmlns:a16="http://schemas.microsoft.com/office/drawing/2014/main" id="{A0140249-14EA-493A-BCB2-9C073F6ECE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BE49D0C5-336B-4B26-B82A-AFBFA297289B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4547" name="Rectangle 2">
            <a:extLst>
              <a:ext uri="{FF2B5EF4-FFF2-40B4-BE49-F238E27FC236}">
                <a16:creationId xmlns:a16="http://schemas.microsoft.com/office/drawing/2014/main" id="{E601D3BA-B74E-4D48-8DD8-40F31FDB30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4548" name="Rectangle 3">
            <a:extLst>
              <a:ext uri="{FF2B5EF4-FFF2-40B4-BE49-F238E27FC236}">
                <a16:creationId xmlns:a16="http://schemas.microsoft.com/office/drawing/2014/main" id="{108FE77E-98B6-42A2-A73A-35A94D419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4916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5B41B078-15D3-417A-B544-F700E04D8A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14DEED78-7316-4756-8168-F729EB82DCB3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71CE26D9-A469-422D-A92D-AA42BA92AB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0FFB063B-87DC-4ECB-BE67-1D4B167E6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91826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7">
            <a:extLst>
              <a:ext uri="{FF2B5EF4-FFF2-40B4-BE49-F238E27FC236}">
                <a16:creationId xmlns:a16="http://schemas.microsoft.com/office/drawing/2014/main" id="{4677BAB0-62BA-406E-AE22-AE98C196C4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1664714D-8D21-475E-9938-DBF08486115C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6595" name="Rectangle 2">
            <a:extLst>
              <a:ext uri="{FF2B5EF4-FFF2-40B4-BE49-F238E27FC236}">
                <a16:creationId xmlns:a16="http://schemas.microsoft.com/office/drawing/2014/main" id="{85C4568F-271E-4CC6-AE99-1CAE6A8EF7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6596" name="Rectangle 3">
            <a:extLst>
              <a:ext uri="{FF2B5EF4-FFF2-40B4-BE49-F238E27FC236}">
                <a16:creationId xmlns:a16="http://schemas.microsoft.com/office/drawing/2014/main" id="{51906C30-FA81-4E44-B9DD-07FF06337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906937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7">
            <a:extLst>
              <a:ext uri="{FF2B5EF4-FFF2-40B4-BE49-F238E27FC236}">
                <a16:creationId xmlns:a16="http://schemas.microsoft.com/office/drawing/2014/main" id="{9818D913-CB2B-4B55-8510-E28A4736CE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81EC2D46-DE3A-43C1-843D-C7D92332A877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8643" name="Rectangle 2">
            <a:extLst>
              <a:ext uri="{FF2B5EF4-FFF2-40B4-BE49-F238E27FC236}">
                <a16:creationId xmlns:a16="http://schemas.microsoft.com/office/drawing/2014/main" id="{A0B881BC-A2EF-4556-B859-3152733CDF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44" name="Rectangle 3">
            <a:extLst>
              <a:ext uri="{FF2B5EF4-FFF2-40B4-BE49-F238E27FC236}">
                <a16:creationId xmlns:a16="http://schemas.microsoft.com/office/drawing/2014/main" id="{99564F05-F46D-4C7D-AD12-1A0FF1BA8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109805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7">
            <a:extLst>
              <a:ext uri="{FF2B5EF4-FFF2-40B4-BE49-F238E27FC236}">
                <a16:creationId xmlns:a16="http://schemas.microsoft.com/office/drawing/2014/main" id="{64E06D6F-B6EF-4E87-BA37-C0B2A196FC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CC7D7949-CD50-4BD3-B4C2-8AA2DF90188C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0691" name="Rectangle 2">
            <a:extLst>
              <a:ext uri="{FF2B5EF4-FFF2-40B4-BE49-F238E27FC236}">
                <a16:creationId xmlns:a16="http://schemas.microsoft.com/office/drawing/2014/main" id="{40B81D3B-8A08-4C6F-A155-470BDF126C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0692" name="Rectangle 3">
            <a:extLst>
              <a:ext uri="{FF2B5EF4-FFF2-40B4-BE49-F238E27FC236}">
                <a16:creationId xmlns:a16="http://schemas.microsoft.com/office/drawing/2014/main" id="{5B6A30A0-781B-4FFF-BB42-B1380498A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994253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7">
            <a:extLst>
              <a:ext uri="{FF2B5EF4-FFF2-40B4-BE49-F238E27FC236}">
                <a16:creationId xmlns:a16="http://schemas.microsoft.com/office/drawing/2014/main" id="{1A307811-A03E-47C6-BD73-C314EBC19D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49518B80-C783-43AC-91AE-6A5AC2F1879A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4787" name="Rectangle 2">
            <a:extLst>
              <a:ext uri="{FF2B5EF4-FFF2-40B4-BE49-F238E27FC236}">
                <a16:creationId xmlns:a16="http://schemas.microsoft.com/office/drawing/2014/main" id="{C3BB194D-0EEB-4584-8292-FE2FB6C8FF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4788" name="Rectangle 3">
            <a:extLst>
              <a:ext uri="{FF2B5EF4-FFF2-40B4-BE49-F238E27FC236}">
                <a16:creationId xmlns:a16="http://schemas.microsoft.com/office/drawing/2014/main" id="{8F0E5C3F-665A-453E-921A-985DF1F0A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927913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7">
            <a:extLst>
              <a:ext uri="{FF2B5EF4-FFF2-40B4-BE49-F238E27FC236}">
                <a16:creationId xmlns:a16="http://schemas.microsoft.com/office/drawing/2014/main" id="{1A307811-A03E-47C6-BD73-C314EBC19D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49518B80-C783-43AC-91AE-6A5AC2F1879A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4787" name="Rectangle 2">
            <a:extLst>
              <a:ext uri="{FF2B5EF4-FFF2-40B4-BE49-F238E27FC236}">
                <a16:creationId xmlns:a16="http://schemas.microsoft.com/office/drawing/2014/main" id="{C3BB194D-0EEB-4584-8292-FE2FB6C8FF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4788" name="Rectangle 3">
            <a:extLst>
              <a:ext uri="{FF2B5EF4-FFF2-40B4-BE49-F238E27FC236}">
                <a16:creationId xmlns:a16="http://schemas.microsoft.com/office/drawing/2014/main" id="{8F0E5C3F-665A-453E-921A-985DF1F0A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201472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7">
            <a:extLst>
              <a:ext uri="{FF2B5EF4-FFF2-40B4-BE49-F238E27FC236}">
                <a16:creationId xmlns:a16="http://schemas.microsoft.com/office/drawing/2014/main" id="{4D550F06-F4F5-42AD-93DF-042DF49138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DF779060-8EE4-4E88-AD85-54F9C5968A45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6835" name="Rectangle 2">
            <a:extLst>
              <a:ext uri="{FF2B5EF4-FFF2-40B4-BE49-F238E27FC236}">
                <a16:creationId xmlns:a16="http://schemas.microsoft.com/office/drawing/2014/main" id="{E4678DFC-DE31-469A-B6F9-DEBD855147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6836" name="Rectangle 3">
            <a:extLst>
              <a:ext uri="{FF2B5EF4-FFF2-40B4-BE49-F238E27FC236}">
                <a16:creationId xmlns:a16="http://schemas.microsoft.com/office/drawing/2014/main" id="{802E4417-5526-426D-AFCA-9AD0E345C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370089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7">
            <a:extLst>
              <a:ext uri="{FF2B5EF4-FFF2-40B4-BE49-F238E27FC236}">
                <a16:creationId xmlns:a16="http://schemas.microsoft.com/office/drawing/2014/main" id="{4D550F06-F4F5-42AD-93DF-042DF49138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DF779060-8EE4-4E88-AD85-54F9C5968A45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6835" name="Rectangle 2">
            <a:extLst>
              <a:ext uri="{FF2B5EF4-FFF2-40B4-BE49-F238E27FC236}">
                <a16:creationId xmlns:a16="http://schemas.microsoft.com/office/drawing/2014/main" id="{E4678DFC-DE31-469A-B6F9-DEBD855147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6836" name="Rectangle 3">
            <a:extLst>
              <a:ext uri="{FF2B5EF4-FFF2-40B4-BE49-F238E27FC236}">
                <a16:creationId xmlns:a16="http://schemas.microsoft.com/office/drawing/2014/main" id="{802E4417-5526-426D-AFCA-9AD0E345C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216898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7">
            <a:extLst>
              <a:ext uri="{FF2B5EF4-FFF2-40B4-BE49-F238E27FC236}">
                <a16:creationId xmlns:a16="http://schemas.microsoft.com/office/drawing/2014/main" id="{9787E408-230D-4857-B927-3B5FFA69C5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0DB5C261-38E1-4711-A977-A7736E99534C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8883" name="Rectangle 2">
            <a:extLst>
              <a:ext uri="{FF2B5EF4-FFF2-40B4-BE49-F238E27FC236}">
                <a16:creationId xmlns:a16="http://schemas.microsoft.com/office/drawing/2014/main" id="{C39D190C-ED08-4197-AC32-64C705E8A0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884" name="Rectangle 3">
            <a:extLst>
              <a:ext uri="{FF2B5EF4-FFF2-40B4-BE49-F238E27FC236}">
                <a16:creationId xmlns:a16="http://schemas.microsoft.com/office/drawing/2014/main" id="{03221EB8-3B7D-48F9-9A7E-86BD414C4D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313162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7">
            <a:extLst>
              <a:ext uri="{FF2B5EF4-FFF2-40B4-BE49-F238E27FC236}">
                <a16:creationId xmlns:a16="http://schemas.microsoft.com/office/drawing/2014/main" id="{9787E408-230D-4857-B927-3B5FFA69C5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0DB5C261-38E1-4711-A977-A7736E99534C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8883" name="Rectangle 2">
            <a:extLst>
              <a:ext uri="{FF2B5EF4-FFF2-40B4-BE49-F238E27FC236}">
                <a16:creationId xmlns:a16="http://schemas.microsoft.com/office/drawing/2014/main" id="{C39D190C-ED08-4197-AC32-64C705E8A0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884" name="Rectangle 3">
            <a:extLst>
              <a:ext uri="{FF2B5EF4-FFF2-40B4-BE49-F238E27FC236}">
                <a16:creationId xmlns:a16="http://schemas.microsoft.com/office/drawing/2014/main" id="{03221EB8-3B7D-48F9-9A7E-86BD414C4D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66847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7">
            <a:extLst>
              <a:ext uri="{FF2B5EF4-FFF2-40B4-BE49-F238E27FC236}">
                <a16:creationId xmlns:a16="http://schemas.microsoft.com/office/drawing/2014/main" id="{9787E408-230D-4857-B927-3B5FFA69C5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0DB5C261-38E1-4711-A977-A7736E99534C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8883" name="Rectangle 2">
            <a:extLst>
              <a:ext uri="{FF2B5EF4-FFF2-40B4-BE49-F238E27FC236}">
                <a16:creationId xmlns:a16="http://schemas.microsoft.com/office/drawing/2014/main" id="{C39D190C-ED08-4197-AC32-64C705E8A0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884" name="Rectangle 3">
            <a:extLst>
              <a:ext uri="{FF2B5EF4-FFF2-40B4-BE49-F238E27FC236}">
                <a16:creationId xmlns:a16="http://schemas.microsoft.com/office/drawing/2014/main" id="{03221EB8-3B7D-48F9-9A7E-86BD414C4D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88112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5B41B078-15D3-417A-B544-F700E04D8A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14DEED78-7316-4756-8168-F729EB82DCB3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71CE26D9-A469-422D-A92D-AA42BA92AB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0FFB063B-87DC-4ECB-BE67-1D4B167E6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082736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7">
            <a:extLst>
              <a:ext uri="{FF2B5EF4-FFF2-40B4-BE49-F238E27FC236}">
                <a16:creationId xmlns:a16="http://schemas.microsoft.com/office/drawing/2014/main" id="{04C251AC-F1E6-4334-AC19-DD303A4536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8A24E69B-D567-4267-97F6-AB93340BD213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2979" name="Rectangle 2">
            <a:extLst>
              <a:ext uri="{FF2B5EF4-FFF2-40B4-BE49-F238E27FC236}">
                <a16:creationId xmlns:a16="http://schemas.microsoft.com/office/drawing/2014/main" id="{8B17C6C3-7C86-40C9-9C8E-D4CA71C997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2980" name="Rectangle 3">
            <a:extLst>
              <a:ext uri="{FF2B5EF4-FFF2-40B4-BE49-F238E27FC236}">
                <a16:creationId xmlns:a16="http://schemas.microsoft.com/office/drawing/2014/main" id="{2C7D2EB0-A5B4-4ABF-A26A-F6647514E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388693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7">
            <a:extLst>
              <a:ext uri="{FF2B5EF4-FFF2-40B4-BE49-F238E27FC236}">
                <a16:creationId xmlns:a16="http://schemas.microsoft.com/office/drawing/2014/main" id="{04C251AC-F1E6-4334-AC19-DD303A4536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8A24E69B-D567-4267-97F6-AB93340BD213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2979" name="Rectangle 2">
            <a:extLst>
              <a:ext uri="{FF2B5EF4-FFF2-40B4-BE49-F238E27FC236}">
                <a16:creationId xmlns:a16="http://schemas.microsoft.com/office/drawing/2014/main" id="{8B17C6C3-7C86-40C9-9C8E-D4CA71C997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2980" name="Rectangle 3">
            <a:extLst>
              <a:ext uri="{FF2B5EF4-FFF2-40B4-BE49-F238E27FC236}">
                <a16:creationId xmlns:a16="http://schemas.microsoft.com/office/drawing/2014/main" id="{2C7D2EB0-A5B4-4ABF-A26A-F6647514E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768788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7">
            <a:extLst>
              <a:ext uri="{FF2B5EF4-FFF2-40B4-BE49-F238E27FC236}">
                <a16:creationId xmlns:a16="http://schemas.microsoft.com/office/drawing/2014/main" id="{04C251AC-F1E6-4334-AC19-DD303A4536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8A24E69B-D567-4267-97F6-AB93340BD213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2979" name="Rectangle 2">
            <a:extLst>
              <a:ext uri="{FF2B5EF4-FFF2-40B4-BE49-F238E27FC236}">
                <a16:creationId xmlns:a16="http://schemas.microsoft.com/office/drawing/2014/main" id="{8B17C6C3-7C86-40C9-9C8E-D4CA71C997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2980" name="Rectangle 3">
            <a:extLst>
              <a:ext uri="{FF2B5EF4-FFF2-40B4-BE49-F238E27FC236}">
                <a16:creationId xmlns:a16="http://schemas.microsoft.com/office/drawing/2014/main" id="{2C7D2EB0-A5B4-4ABF-A26A-F6647514E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150159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7">
            <a:extLst>
              <a:ext uri="{FF2B5EF4-FFF2-40B4-BE49-F238E27FC236}">
                <a16:creationId xmlns:a16="http://schemas.microsoft.com/office/drawing/2014/main" id="{04C251AC-F1E6-4334-AC19-DD303A4536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8A24E69B-D567-4267-97F6-AB93340BD213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2979" name="Rectangle 2">
            <a:extLst>
              <a:ext uri="{FF2B5EF4-FFF2-40B4-BE49-F238E27FC236}">
                <a16:creationId xmlns:a16="http://schemas.microsoft.com/office/drawing/2014/main" id="{8B17C6C3-7C86-40C9-9C8E-D4CA71C997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2980" name="Rectangle 3">
            <a:extLst>
              <a:ext uri="{FF2B5EF4-FFF2-40B4-BE49-F238E27FC236}">
                <a16:creationId xmlns:a16="http://schemas.microsoft.com/office/drawing/2014/main" id="{2C7D2EB0-A5B4-4ABF-A26A-F6647514E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125241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7">
            <a:extLst>
              <a:ext uri="{FF2B5EF4-FFF2-40B4-BE49-F238E27FC236}">
                <a16:creationId xmlns:a16="http://schemas.microsoft.com/office/drawing/2014/main" id="{04C251AC-F1E6-4334-AC19-DD303A4536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8A24E69B-D567-4267-97F6-AB93340BD213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2979" name="Rectangle 2">
            <a:extLst>
              <a:ext uri="{FF2B5EF4-FFF2-40B4-BE49-F238E27FC236}">
                <a16:creationId xmlns:a16="http://schemas.microsoft.com/office/drawing/2014/main" id="{8B17C6C3-7C86-40C9-9C8E-D4CA71C997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2980" name="Rectangle 3">
            <a:extLst>
              <a:ext uri="{FF2B5EF4-FFF2-40B4-BE49-F238E27FC236}">
                <a16:creationId xmlns:a16="http://schemas.microsoft.com/office/drawing/2014/main" id="{2C7D2EB0-A5B4-4ABF-A26A-F6647514E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471661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7">
            <a:extLst>
              <a:ext uri="{FF2B5EF4-FFF2-40B4-BE49-F238E27FC236}">
                <a16:creationId xmlns:a16="http://schemas.microsoft.com/office/drawing/2014/main" id="{04C251AC-F1E6-4334-AC19-DD303A4536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8A24E69B-D567-4267-97F6-AB93340BD213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2979" name="Rectangle 2">
            <a:extLst>
              <a:ext uri="{FF2B5EF4-FFF2-40B4-BE49-F238E27FC236}">
                <a16:creationId xmlns:a16="http://schemas.microsoft.com/office/drawing/2014/main" id="{8B17C6C3-7C86-40C9-9C8E-D4CA71C997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2980" name="Rectangle 3">
            <a:extLst>
              <a:ext uri="{FF2B5EF4-FFF2-40B4-BE49-F238E27FC236}">
                <a16:creationId xmlns:a16="http://schemas.microsoft.com/office/drawing/2014/main" id="{2C7D2EB0-A5B4-4ABF-A26A-F6647514E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7449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7">
            <a:extLst>
              <a:ext uri="{FF2B5EF4-FFF2-40B4-BE49-F238E27FC236}">
                <a16:creationId xmlns:a16="http://schemas.microsoft.com/office/drawing/2014/main" id="{04C251AC-F1E6-4334-AC19-DD303A4536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8A24E69B-D567-4267-97F6-AB93340BD213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65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2979" name="Rectangle 2">
            <a:extLst>
              <a:ext uri="{FF2B5EF4-FFF2-40B4-BE49-F238E27FC236}">
                <a16:creationId xmlns:a16="http://schemas.microsoft.com/office/drawing/2014/main" id="{8B17C6C3-7C86-40C9-9C8E-D4CA71C997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2980" name="Rectangle 3">
            <a:extLst>
              <a:ext uri="{FF2B5EF4-FFF2-40B4-BE49-F238E27FC236}">
                <a16:creationId xmlns:a16="http://schemas.microsoft.com/office/drawing/2014/main" id="{2C7D2EB0-A5B4-4ABF-A26A-F6647514E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949213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7">
            <a:extLst>
              <a:ext uri="{FF2B5EF4-FFF2-40B4-BE49-F238E27FC236}">
                <a16:creationId xmlns:a16="http://schemas.microsoft.com/office/drawing/2014/main" id="{04C251AC-F1E6-4334-AC19-DD303A4536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8A24E69B-D567-4267-97F6-AB93340BD213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66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2979" name="Rectangle 2">
            <a:extLst>
              <a:ext uri="{FF2B5EF4-FFF2-40B4-BE49-F238E27FC236}">
                <a16:creationId xmlns:a16="http://schemas.microsoft.com/office/drawing/2014/main" id="{8B17C6C3-7C86-40C9-9C8E-D4CA71C997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2980" name="Rectangle 3">
            <a:extLst>
              <a:ext uri="{FF2B5EF4-FFF2-40B4-BE49-F238E27FC236}">
                <a16:creationId xmlns:a16="http://schemas.microsoft.com/office/drawing/2014/main" id="{2C7D2EB0-A5B4-4ABF-A26A-F6647514E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274814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7">
            <a:extLst>
              <a:ext uri="{FF2B5EF4-FFF2-40B4-BE49-F238E27FC236}">
                <a16:creationId xmlns:a16="http://schemas.microsoft.com/office/drawing/2014/main" id="{04C251AC-F1E6-4334-AC19-DD303A4536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8A24E69B-D567-4267-97F6-AB93340BD213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67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2979" name="Rectangle 2">
            <a:extLst>
              <a:ext uri="{FF2B5EF4-FFF2-40B4-BE49-F238E27FC236}">
                <a16:creationId xmlns:a16="http://schemas.microsoft.com/office/drawing/2014/main" id="{8B17C6C3-7C86-40C9-9C8E-D4CA71C997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2980" name="Rectangle 3">
            <a:extLst>
              <a:ext uri="{FF2B5EF4-FFF2-40B4-BE49-F238E27FC236}">
                <a16:creationId xmlns:a16="http://schemas.microsoft.com/office/drawing/2014/main" id="{2C7D2EB0-A5B4-4ABF-A26A-F6647514E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774043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7">
            <a:extLst>
              <a:ext uri="{FF2B5EF4-FFF2-40B4-BE49-F238E27FC236}">
                <a16:creationId xmlns:a16="http://schemas.microsoft.com/office/drawing/2014/main" id="{04C251AC-F1E6-4334-AC19-DD303A4536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8A24E69B-D567-4267-97F6-AB93340BD213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68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2979" name="Rectangle 2">
            <a:extLst>
              <a:ext uri="{FF2B5EF4-FFF2-40B4-BE49-F238E27FC236}">
                <a16:creationId xmlns:a16="http://schemas.microsoft.com/office/drawing/2014/main" id="{8B17C6C3-7C86-40C9-9C8E-D4CA71C997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2980" name="Rectangle 3">
            <a:extLst>
              <a:ext uri="{FF2B5EF4-FFF2-40B4-BE49-F238E27FC236}">
                <a16:creationId xmlns:a16="http://schemas.microsoft.com/office/drawing/2014/main" id="{2C7D2EB0-A5B4-4ABF-A26A-F6647514E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30727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5B41B078-15D3-417A-B544-F700E04D8A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14DEED78-7316-4756-8168-F729EB82DCB3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71CE26D9-A469-422D-A92D-AA42BA92AB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0FFB063B-87DC-4ECB-BE67-1D4B167E6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913912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7">
            <a:extLst>
              <a:ext uri="{FF2B5EF4-FFF2-40B4-BE49-F238E27FC236}">
                <a16:creationId xmlns:a16="http://schemas.microsoft.com/office/drawing/2014/main" id="{04C251AC-F1E6-4334-AC19-DD303A4536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8A24E69B-D567-4267-97F6-AB93340BD213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69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2979" name="Rectangle 2">
            <a:extLst>
              <a:ext uri="{FF2B5EF4-FFF2-40B4-BE49-F238E27FC236}">
                <a16:creationId xmlns:a16="http://schemas.microsoft.com/office/drawing/2014/main" id="{8B17C6C3-7C86-40C9-9C8E-D4CA71C997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2980" name="Rectangle 3">
            <a:extLst>
              <a:ext uri="{FF2B5EF4-FFF2-40B4-BE49-F238E27FC236}">
                <a16:creationId xmlns:a16="http://schemas.microsoft.com/office/drawing/2014/main" id="{2C7D2EB0-A5B4-4ABF-A26A-F6647514E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626009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7">
            <a:extLst>
              <a:ext uri="{FF2B5EF4-FFF2-40B4-BE49-F238E27FC236}">
                <a16:creationId xmlns:a16="http://schemas.microsoft.com/office/drawing/2014/main" id="{04C251AC-F1E6-4334-AC19-DD303A4536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8A24E69B-D567-4267-97F6-AB93340BD213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70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2979" name="Rectangle 2">
            <a:extLst>
              <a:ext uri="{FF2B5EF4-FFF2-40B4-BE49-F238E27FC236}">
                <a16:creationId xmlns:a16="http://schemas.microsoft.com/office/drawing/2014/main" id="{8B17C6C3-7C86-40C9-9C8E-D4CA71C997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2980" name="Rectangle 3">
            <a:extLst>
              <a:ext uri="{FF2B5EF4-FFF2-40B4-BE49-F238E27FC236}">
                <a16:creationId xmlns:a16="http://schemas.microsoft.com/office/drawing/2014/main" id="{2C7D2EB0-A5B4-4ABF-A26A-F6647514E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72598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5B41B078-15D3-417A-B544-F700E04D8A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14DEED78-7316-4756-8168-F729EB82DCB3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71CE26D9-A469-422D-A92D-AA42BA92AB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0FFB063B-87DC-4ECB-BE67-1D4B167E6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64257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>
            <a:extLst>
              <a:ext uri="{FF2B5EF4-FFF2-40B4-BE49-F238E27FC236}">
                <a16:creationId xmlns:a16="http://schemas.microsoft.com/office/drawing/2014/main" id="{437FB77F-3319-46C7-BDF5-3840E7560D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5C8884C0-8098-4F3B-A300-8C77FACBBA5A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4915" name="Rectangle 2">
            <a:extLst>
              <a:ext uri="{FF2B5EF4-FFF2-40B4-BE49-F238E27FC236}">
                <a16:creationId xmlns:a16="http://schemas.microsoft.com/office/drawing/2014/main" id="{44191410-8A96-4B31-831E-00A93E2E55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4916" name="Rectangle 3">
            <a:extLst>
              <a:ext uri="{FF2B5EF4-FFF2-40B4-BE49-F238E27FC236}">
                <a16:creationId xmlns:a16="http://schemas.microsoft.com/office/drawing/2014/main" id="{ED88FB9D-7641-42F1-81FA-B0DA9367B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45304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7">
            <a:extLst>
              <a:ext uri="{FF2B5EF4-FFF2-40B4-BE49-F238E27FC236}">
                <a16:creationId xmlns:a16="http://schemas.microsoft.com/office/drawing/2014/main" id="{C74C5305-53F5-4D10-9ECE-380F023594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0068E2C0-451F-4B06-845A-BA5625CB0E8B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6963" name="Rectangle 2">
            <a:extLst>
              <a:ext uri="{FF2B5EF4-FFF2-40B4-BE49-F238E27FC236}">
                <a16:creationId xmlns:a16="http://schemas.microsoft.com/office/drawing/2014/main" id="{F2C5042C-BCE8-4596-9817-3764F67638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4" name="Rectangle 3">
            <a:extLst>
              <a:ext uri="{FF2B5EF4-FFF2-40B4-BE49-F238E27FC236}">
                <a16:creationId xmlns:a16="http://schemas.microsoft.com/office/drawing/2014/main" id="{0BBF8F1A-BC59-4DD5-83D9-0BE2197A9C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69638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7">
            <a:extLst>
              <a:ext uri="{FF2B5EF4-FFF2-40B4-BE49-F238E27FC236}">
                <a16:creationId xmlns:a16="http://schemas.microsoft.com/office/drawing/2014/main" id="{9F52B183-F5AC-4BD8-8187-9B5D03AC4A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AEA39B76-6681-40B2-B2D6-D2848DE9B3E5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1059" name="Rectangle 2">
            <a:extLst>
              <a:ext uri="{FF2B5EF4-FFF2-40B4-BE49-F238E27FC236}">
                <a16:creationId xmlns:a16="http://schemas.microsoft.com/office/drawing/2014/main" id="{8C6FE0B9-DF9A-46EC-92A7-AD82A6AC79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1060" name="Rectangle 3">
            <a:extLst>
              <a:ext uri="{FF2B5EF4-FFF2-40B4-BE49-F238E27FC236}">
                <a16:creationId xmlns:a16="http://schemas.microsoft.com/office/drawing/2014/main" id="{48CC886D-F5C7-4033-9B16-5DCB361FA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5816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백색바탕.png">
            <a:extLst>
              <a:ext uri="{FF2B5EF4-FFF2-40B4-BE49-F238E27FC236}">
                <a16:creationId xmlns:a16="http://schemas.microsoft.com/office/drawing/2014/main" id="{219B7B61-7184-43AC-B795-15AAC2569E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9" y="6453188"/>
            <a:ext cx="719491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54939" y="692695"/>
            <a:ext cx="10131110" cy="5760493"/>
          </a:xfrm>
        </p:spPr>
        <p:txBody>
          <a:bodyPr/>
          <a:lstStyle>
            <a:lvl1pPr marL="268191" indent="-268191">
              <a:buClr>
                <a:srgbClr val="595959"/>
              </a:buClr>
              <a:buFont typeface="Wingdings" pitchFamily="2" charset="2"/>
              <a:buChar char="u"/>
              <a:defRPr sz="1800" b="1"/>
            </a:lvl1pPr>
            <a:lvl2pPr marL="536382" indent="-176149">
              <a:buClr>
                <a:srgbClr val="595959"/>
              </a:buClr>
              <a:buFont typeface="Wingdings" pitchFamily="2" charset="2"/>
              <a:buChar char="§"/>
              <a:defRPr sz="1600"/>
            </a:lvl2pPr>
            <a:lvl3pPr marL="1006215" indent="-285750">
              <a:buClr>
                <a:srgbClr val="595959"/>
              </a:buClr>
              <a:buFont typeface="Wingdings" panose="05000000000000000000" pitchFamily="2" charset="2"/>
              <a:buChar char="ü"/>
              <a:defRPr sz="1400"/>
            </a:lvl3pPr>
            <a:lvl4pPr marL="1258434" indent="-185672">
              <a:buClr>
                <a:srgbClr val="595959"/>
              </a:buClr>
              <a:buFont typeface="Wingdings" pitchFamily="2" charset="2"/>
              <a:buChar char="ü"/>
              <a:defRPr sz="1200"/>
            </a:lvl4pPr>
            <a:lvl5pPr marL="1526624" indent="-184084">
              <a:buClr>
                <a:srgbClr val="595959"/>
              </a:buClr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/>
              <a:t>셋째 수준</a:t>
            </a:r>
            <a:endParaRPr lang="ko-KR" altLang="en-US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AC06A772-A2E3-420F-9C4B-129AB290E4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751" y="188640"/>
            <a:ext cx="4284663" cy="404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 sz="2000" b="1"/>
            </a:lvl2pPr>
            <a:lvl3pPr marL="855662" indent="0">
              <a:buNone/>
              <a:defRPr sz="2000" b="1"/>
            </a:lvl3pPr>
            <a:lvl4pPr marL="1284287" indent="0">
              <a:buNone/>
              <a:defRPr sz="2000" b="1"/>
            </a:lvl4pPr>
            <a:lvl5pPr marL="1711325" indent="0">
              <a:buNone/>
              <a:defRPr sz="2000" b="1"/>
            </a:lvl5pPr>
          </a:lstStyle>
          <a:p>
            <a:pPr lvl="0"/>
            <a:endParaRPr lang="ko-KR" altLang="en-US" dirty="0"/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6336A2E0-9AB0-4A5A-ACBB-26B19E203A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5" y="288454"/>
            <a:ext cx="3852863" cy="4762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aseline="0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/>
            </a:lvl2pPr>
            <a:lvl3pPr marL="855662" indent="0">
              <a:buNone/>
              <a:defRPr/>
            </a:lvl3pPr>
            <a:lvl4pPr marL="1284287" indent="0">
              <a:buNone/>
              <a:defRPr/>
            </a:lvl4pPr>
            <a:lvl5pPr marL="1711325" indent="0">
              <a:buNone/>
              <a:defRPr/>
            </a:lvl5pPr>
          </a:lstStyle>
          <a:p>
            <a:pPr lvl="0"/>
            <a:r>
              <a:rPr lang="en-US" altLang="ko-KR" dirty="0"/>
              <a:t>1.1 Linux </a:t>
            </a:r>
            <a:r>
              <a:rPr lang="ko-KR" altLang="en-US" dirty="0"/>
              <a:t>소개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383F495-8C08-481A-9D50-BA1F271251A8}"/>
              </a:ext>
            </a:extLst>
          </p:cNvPr>
          <p:cNvCxnSpPr/>
          <p:nvPr userDrawn="1"/>
        </p:nvCxnSpPr>
        <p:spPr>
          <a:xfrm>
            <a:off x="0" y="692696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86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백색바탕.png">
            <a:extLst>
              <a:ext uri="{FF2B5EF4-FFF2-40B4-BE49-F238E27FC236}">
                <a16:creationId xmlns:a16="http://schemas.microsoft.com/office/drawing/2014/main" id="{219B7B61-7184-43AC-B795-15AAC2569E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9" y="6453188"/>
            <a:ext cx="719491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54939" y="692695"/>
            <a:ext cx="10131110" cy="5760493"/>
          </a:xfrm>
        </p:spPr>
        <p:txBody>
          <a:bodyPr/>
          <a:lstStyle>
            <a:lvl1pPr marL="268191" indent="-268191">
              <a:buClr>
                <a:srgbClr val="595959"/>
              </a:buClr>
              <a:buFont typeface="Wingdings" pitchFamily="2" charset="2"/>
              <a:buChar char="u"/>
              <a:defRPr sz="1800" b="1"/>
            </a:lvl1pPr>
            <a:lvl2pPr marL="536382" indent="-176149">
              <a:buClr>
                <a:srgbClr val="595959"/>
              </a:buClr>
              <a:buFont typeface="Wingdings" pitchFamily="2" charset="2"/>
              <a:buChar char="§"/>
              <a:defRPr sz="1600"/>
            </a:lvl2pPr>
            <a:lvl3pPr marL="1006215" indent="-285750">
              <a:buClr>
                <a:srgbClr val="595959"/>
              </a:buClr>
              <a:buFont typeface="Wingdings" panose="05000000000000000000" pitchFamily="2" charset="2"/>
              <a:buChar char="ü"/>
              <a:defRPr sz="1400"/>
            </a:lvl3pPr>
            <a:lvl4pPr marL="1301362" indent="-228600">
              <a:buClr>
                <a:srgbClr val="595959"/>
              </a:buClr>
              <a:buFont typeface="+mj-lt"/>
              <a:buAutoNum type="arabicPeriod"/>
              <a:defRPr sz="1200"/>
            </a:lvl4pPr>
            <a:lvl5pPr marL="1526624" indent="-184084">
              <a:buClr>
                <a:srgbClr val="595959"/>
              </a:buClr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/>
              <a:t>셋째 수준</a:t>
            </a:r>
            <a:endParaRPr lang="ko-KR" altLang="en-US" dirty="0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23C1E072-5639-4172-BB33-30D24DE7F1A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76288" y="6475413"/>
            <a:ext cx="15843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 anchor="ctr"/>
          <a:lstStyle>
            <a:lvl1pPr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Online </a:t>
            </a:r>
            <a:r>
              <a:rPr kumimoji="0"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강의자료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C6029D08-A431-4EF1-A797-D389D445E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751" y="188640"/>
            <a:ext cx="4284663" cy="404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 sz="2000" b="1"/>
            </a:lvl2pPr>
            <a:lvl3pPr marL="855662" indent="0">
              <a:buNone/>
              <a:defRPr sz="2000" b="1"/>
            </a:lvl3pPr>
            <a:lvl4pPr marL="1284287" indent="0">
              <a:buNone/>
              <a:defRPr sz="2000" b="1"/>
            </a:lvl4pPr>
            <a:lvl5pPr marL="1711325" indent="0">
              <a:buNone/>
              <a:defRPr sz="2000" b="1"/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6A041025-452E-4A35-990A-9E860F2D73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5" y="288454"/>
            <a:ext cx="3852863" cy="4762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aseline="0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/>
            </a:lvl2pPr>
            <a:lvl3pPr marL="855662" indent="0">
              <a:buNone/>
              <a:defRPr/>
            </a:lvl3pPr>
            <a:lvl4pPr marL="1284287" indent="0">
              <a:buNone/>
              <a:defRPr/>
            </a:lvl4pPr>
            <a:lvl5pPr marL="1711325" indent="0">
              <a:buNone/>
              <a:defRPr/>
            </a:lvl5pPr>
          </a:lstStyle>
          <a:p>
            <a:pPr lvl="0"/>
            <a:r>
              <a:rPr lang="en-US" altLang="ko-KR" dirty="0"/>
              <a:t>1.1 Linux </a:t>
            </a:r>
            <a:r>
              <a:rPr lang="ko-KR" altLang="en-US" dirty="0"/>
              <a:t>소개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0B32C87-B866-442E-BB4F-3EC9B5BB5937}"/>
              </a:ext>
            </a:extLst>
          </p:cNvPr>
          <p:cNvCxnSpPr/>
          <p:nvPr userDrawn="1"/>
        </p:nvCxnSpPr>
        <p:spPr>
          <a:xfrm>
            <a:off x="0" y="692696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7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0EB625-C8E3-4DFE-9555-57CA85C9861D}"/>
              </a:ext>
            </a:extLst>
          </p:cNvPr>
          <p:cNvCxnSpPr/>
          <p:nvPr userDrawn="1"/>
        </p:nvCxnSpPr>
        <p:spPr>
          <a:xfrm>
            <a:off x="0" y="476672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5" descr="백색바탕.png">
            <a:extLst>
              <a:ext uri="{FF2B5EF4-FFF2-40B4-BE49-F238E27FC236}">
                <a16:creationId xmlns:a16="http://schemas.microsoft.com/office/drawing/2014/main" id="{219B7B61-7184-43AC-B795-15AAC2569E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9" y="6453188"/>
            <a:ext cx="719491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533" y="40124"/>
            <a:ext cx="10131110" cy="630070"/>
          </a:xfrm>
        </p:spPr>
        <p:txBody>
          <a:bodyPr>
            <a:normAutofit/>
          </a:bodyPr>
          <a:lstStyle>
            <a:lvl1pPr algn="l">
              <a:defRPr sz="2400" b="1" i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4939" y="863715"/>
            <a:ext cx="10131110" cy="5589474"/>
          </a:xfrm>
        </p:spPr>
        <p:txBody>
          <a:bodyPr/>
          <a:lstStyle>
            <a:lvl1pPr marL="268191" indent="-268191">
              <a:buClr>
                <a:srgbClr val="595959"/>
              </a:buClr>
              <a:buFont typeface="Wingdings" pitchFamily="2" charset="2"/>
              <a:buChar char="u"/>
              <a:defRPr sz="1800" b="1"/>
            </a:lvl1pPr>
            <a:lvl2pPr marL="536382" indent="-176149">
              <a:buClr>
                <a:srgbClr val="595959"/>
              </a:buClr>
              <a:buFont typeface="Wingdings" pitchFamily="2" charset="2"/>
              <a:buChar char="§"/>
              <a:defRPr sz="1600"/>
            </a:lvl2pPr>
            <a:lvl3pPr marL="896614" indent="-176149">
              <a:buClr>
                <a:srgbClr val="595959"/>
              </a:buClr>
              <a:buFont typeface="맑은 고딕" pitchFamily="50" charset="-127"/>
              <a:buChar char="–"/>
              <a:defRPr sz="1400"/>
            </a:lvl3pPr>
            <a:lvl4pPr marL="1258434" indent="-185672">
              <a:buClr>
                <a:srgbClr val="595959"/>
              </a:buClr>
              <a:buFont typeface="Wingdings" pitchFamily="2" charset="2"/>
              <a:buChar char="ü"/>
              <a:defRPr sz="1200"/>
            </a:lvl4pPr>
            <a:lvl5pPr marL="1526624" indent="-184084">
              <a:buClr>
                <a:srgbClr val="595959"/>
              </a:buClr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746C103A-BFED-4F97-9C62-5459F445C2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5" y="92750"/>
            <a:ext cx="3852863" cy="4762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/>
            </a:lvl2pPr>
            <a:lvl3pPr marL="855662" indent="0">
              <a:buNone/>
              <a:defRPr/>
            </a:lvl3pPr>
            <a:lvl4pPr marL="1284287" indent="0">
              <a:buNone/>
              <a:defRPr/>
            </a:lvl4pPr>
            <a:lvl5pPr marL="1711325" indent="0">
              <a:buNone/>
              <a:defRPr/>
            </a:lvl5pPr>
          </a:lstStyle>
          <a:p>
            <a:pPr lvl="0"/>
            <a:r>
              <a:rPr lang="en-US" altLang="ko-KR" dirty="0"/>
              <a:t>4.2 MUTEX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89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C5E9CF-4188-46E5-BD16-D9A73377C84D}"/>
              </a:ext>
            </a:extLst>
          </p:cNvPr>
          <p:cNvSpPr/>
          <p:nvPr userDrawn="1"/>
        </p:nvSpPr>
        <p:spPr>
          <a:xfrm>
            <a:off x="4302845" y="125413"/>
            <a:ext cx="1709737" cy="2762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05" tIns="45703" rIns="91405" bIns="45703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LGE Internal Use Only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6" r:id="rId2"/>
    <p:sldLayoutId id="2147483717" r:id="rId3"/>
    <p:sldLayoutId id="2147483715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5"/>
          <p:cNvSpPr>
            <a:spLocks noGrp="1"/>
          </p:cNvSpPr>
          <p:nvPr>
            <p:ph type="title" idx="4294967295"/>
          </p:nvPr>
        </p:nvSpPr>
        <p:spPr bwMode="auto">
          <a:xfrm>
            <a:off x="533861" y="2276872"/>
            <a:ext cx="9537710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ko-KR" sz="6000" b="1">
                <a:solidFill>
                  <a:srgbClr val="C5003D"/>
                </a:solidFill>
              </a:rPr>
              <a:t>4. Pthread Programming</a:t>
            </a:r>
            <a:endParaRPr lang="ko-KR" altLang="en-US" sz="6000" b="1" dirty="0">
              <a:solidFill>
                <a:srgbClr val="C500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90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05101" y="2751139"/>
            <a:ext cx="5213350" cy="18312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4.1 Pthread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4.2 Pthread API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4.3 Thread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동기화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4.4 Thread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내부구조 분석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424114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24114" y="53736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24114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 bwMode="auto">
          <a:xfrm>
            <a:off x="2424113" y="1384300"/>
            <a:ext cx="5820717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4</a:t>
            </a:r>
            <a:r>
              <a:rPr kumimoji="0"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. Pthread Programming</a:t>
            </a:r>
            <a:endParaRPr kumimoji="0" lang="ko-KR" altLang="en-US" sz="3600" b="1" dirty="0">
              <a:solidFill>
                <a:srgbClr val="C5003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595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6E8E4-AEE6-46E3-BED6-94EC80536A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Thread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API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8FBC80-5BCA-4BF3-B44A-A6048328E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4.2 Pthread API</a:t>
            </a:r>
          </a:p>
          <a:p>
            <a:endParaRPr lang="ko-KR" altLang="en-US"/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4A1BD036-2A56-4DA1-A048-21F3AB39E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150" y="1052736"/>
            <a:ext cx="6692900" cy="5510213"/>
          </a:xfrm>
          <a:prstGeom prst="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errors_h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__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errors_h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errno.h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string.h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#ifdef DEBUG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# define DPRINTF(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# define DPRINTF(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err_abort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code,text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 do {       \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("stderr, "%s at \"%s\":%d: %s\n",  \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text, __FILE__, __LINE__,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strerror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(code));  \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abort();    \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}while(0)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errno_abort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(text) do {       \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("stderr, "%s at \"%s\":%d: %s\n",  \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text, __FILE__, __LINE__,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strerror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));  \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abort();    \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}while(0)</a:t>
            </a:r>
          </a:p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</p:txBody>
      </p:sp>
      <p:sp>
        <p:nvSpPr>
          <p:cNvPr id="302085" name="TextBox 4">
            <a:extLst>
              <a:ext uri="{FF2B5EF4-FFF2-40B4-BE49-F238E27FC236}">
                <a16:creationId xmlns:a16="http://schemas.microsoft.com/office/drawing/2014/main" id="{B800160E-7DB0-412F-8EAB-C41AB428A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38" y="980728"/>
            <a:ext cx="1082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errors.h</a:t>
            </a:r>
            <a:endParaRPr lang="ko-KR" alt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958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A5E4F-D59B-4B9B-8521-054D596FB2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Thread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API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364BAE-F927-4812-B0DA-865E24F4A1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4.2 Pthread API</a:t>
            </a:r>
          </a:p>
          <a:p>
            <a:endParaRPr lang="ko-KR" altLang="en-US"/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871186A7-5FCE-46FB-B626-B50B7170A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158" y="797331"/>
            <a:ext cx="6917278" cy="5755422"/>
          </a:xfrm>
          <a:prstGeom prst="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&lt;pthread.h&gt;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"errors.h"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void *thread_routine( void * arg ){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return arg;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int main( int argc, char **argv ){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pthread_t thread_id;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void *thread_result;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int status;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status = </a:t>
            </a:r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( &amp;thread_id,0,thread_routine,0);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if( status != 0 )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err_abort( status, "Create thread");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status = </a:t>
            </a:r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pthread_join</a:t>
            </a: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( thread_id, &amp;thread_result 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if( status != 0 )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err_abort( status, "Join thread");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if( thread_result == NULL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return 0;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return 1;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4133" name="TextBox 4">
            <a:extLst>
              <a:ext uri="{FF2B5EF4-FFF2-40B4-BE49-F238E27FC236}">
                <a16:creationId xmlns:a16="http://schemas.microsoft.com/office/drawing/2014/main" id="{D5770030-FDFD-4F51-B642-B8022CA03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82" y="1268760"/>
            <a:ext cx="1419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lifecycle.c</a:t>
            </a:r>
            <a:endParaRPr lang="ko-KR" alt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3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EDCFF-62D4-416A-BEA9-8B136E1703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Thread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API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CEA325-A073-40F9-92AA-6D3700D2B1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4.2 Pthread API</a:t>
            </a:r>
          </a:p>
          <a:p>
            <a:endParaRPr lang="ko-KR" altLang="en-US"/>
          </a:p>
        </p:txBody>
      </p:sp>
      <p:sp>
        <p:nvSpPr>
          <p:cNvPr id="306180" name="TextBox 1">
            <a:extLst>
              <a:ext uri="{FF2B5EF4-FFF2-40B4-BE49-F238E27FC236}">
                <a16:creationId xmlns:a16="http://schemas.microsoft.com/office/drawing/2014/main" id="{233AD558-0397-4B7B-AB18-813620273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054" y="920750"/>
            <a:ext cx="59690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빌드 하기 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# </a:t>
            </a:r>
            <a:r>
              <a:rPr lang="en-US" altLang="ko-KR" sz="2000" dirty="0" err="1">
                <a:latin typeface="Consolas" panose="020B0609020204030204" pitchFamily="49" charset="0"/>
              </a:rPr>
              <a:t>gcc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lifecycle.c</a:t>
            </a:r>
            <a:r>
              <a:rPr lang="en-US" altLang="ko-KR" sz="2000" dirty="0">
                <a:latin typeface="Consolas" panose="020B0609020204030204" pitchFamily="49" charset="0"/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lpthread</a:t>
            </a:r>
            <a:endParaRPr lang="en-US" altLang="ko-K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</a:rPr>
              <a:t>실행 하기 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# ./</a:t>
            </a:r>
            <a:r>
              <a:rPr lang="en-US" altLang="ko-KR" sz="2000" dirty="0" err="1">
                <a:latin typeface="Consolas" panose="020B0609020204030204" pitchFamily="49" charset="0"/>
              </a:rPr>
              <a:t>a.out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</a:rPr>
              <a:t>빌드 하기 </a:t>
            </a:r>
            <a:r>
              <a:rPr lang="en-US" altLang="ko-KR" sz="2000" dirty="0">
                <a:latin typeface="Consolas" panose="020B0609020204030204" pitchFamily="49" charset="0"/>
              </a:rPr>
              <a:t>( </a:t>
            </a:r>
            <a:r>
              <a:rPr lang="ko-KR" altLang="en-US" sz="2000" dirty="0">
                <a:latin typeface="Consolas" panose="020B0609020204030204" pitchFamily="49" charset="0"/>
              </a:rPr>
              <a:t>파일 이름 설정 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# </a:t>
            </a:r>
            <a:r>
              <a:rPr lang="en-US" altLang="ko-KR" sz="2000" dirty="0" err="1">
                <a:latin typeface="Consolas" panose="020B0609020204030204" pitchFamily="49" charset="0"/>
              </a:rPr>
              <a:t>gcc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lifecycle.c</a:t>
            </a:r>
            <a:r>
              <a:rPr lang="en-US" altLang="ko-KR" sz="2000" dirty="0">
                <a:latin typeface="Consolas" panose="020B0609020204030204" pitchFamily="49" charset="0"/>
              </a:rPr>
              <a:t> -o lifecycle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lpthread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altLang="ko-K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</a:rPr>
              <a:t>실행 하기 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# ./lifecycle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923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A46711-909C-4937-980A-2DC09FB21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Thread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API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AA7526-4773-4DF8-B35F-422D701E1B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4.2 Pthread API</a:t>
            </a:r>
          </a:p>
          <a:p>
            <a:endParaRPr lang="ko-KR" altLang="en-US"/>
          </a:p>
        </p:txBody>
      </p:sp>
      <p:sp>
        <p:nvSpPr>
          <p:cNvPr id="308228" name="TextBox 1">
            <a:extLst>
              <a:ext uri="{FF2B5EF4-FFF2-40B4-BE49-F238E27FC236}">
                <a16:creationId xmlns:a16="http://schemas.microsoft.com/office/drawing/2014/main" id="{4CB346CD-73C4-43E9-8BB0-595E19163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0533" y="858839"/>
            <a:ext cx="4416425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2000">
                <a:latin typeface="Consolas" panose="020B0609020204030204" pitchFamily="49" charset="0"/>
              </a:rPr>
              <a:t>중복 헤더 파일 </a:t>
            </a:r>
            <a:r>
              <a:rPr lang="en-US" altLang="ko-KR" sz="2000">
                <a:latin typeface="Consolas" panose="020B0609020204030204" pitchFamily="49" charset="0"/>
              </a:rPr>
              <a:t>include  test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lifecycle.c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#include "errors.h"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#include "errors.h"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ko-KR" altLang="en-US" sz="2000">
                <a:latin typeface="Consolas" panose="020B0609020204030204" pitchFamily="49" charset="0"/>
              </a:rPr>
              <a:t>전처리 까지만 하라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 gcc 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-E </a:t>
            </a:r>
            <a:r>
              <a:rPr lang="en-US" altLang="ko-KR" sz="2000">
                <a:latin typeface="Consolas" panose="020B0609020204030204" pitchFamily="49" charset="0"/>
              </a:rPr>
              <a:t>lifecycle.c -lpthread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08229" name="TextBox 2">
            <a:extLst>
              <a:ext uri="{FF2B5EF4-FFF2-40B4-BE49-F238E27FC236}">
                <a16:creationId xmlns:a16="http://schemas.microsoft.com/office/drawing/2014/main" id="{3092AA23-B406-4138-913F-BB0DFD50B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832" y="3789364"/>
            <a:ext cx="667385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조건부 컴파일 </a:t>
            </a:r>
            <a:r>
              <a:rPr lang="en-US" altLang="ko-KR" sz="2000" dirty="0">
                <a:latin typeface="Consolas" panose="020B0609020204030204" pitchFamily="49" charset="0"/>
              </a:rPr>
              <a:t>include  test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lifecycle.c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DPRINTF( ("hello\n") );  =&gt; </a:t>
            </a:r>
            <a:r>
              <a:rPr lang="en-US" altLang="ko-KR" sz="2000" dirty="0" err="1">
                <a:latin typeface="Consolas" panose="020B0609020204030204" pitchFamily="49" charset="0"/>
              </a:rPr>
              <a:t>printf</a:t>
            </a:r>
            <a:r>
              <a:rPr lang="en-US" altLang="ko-KR" sz="2000" dirty="0">
                <a:latin typeface="Consolas" panose="020B0609020204030204" pitchFamily="49" charset="0"/>
              </a:rPr>
              <a:t>("hello\n");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</a:rPr>
              <a:t>전처리 까지만 하라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# </a:t>
            </a:r>
            <a:r>
              <a:rPr lang="en-US" altLang="ko-KR" sz="2000" dirty="0" err="1">
                <a:latin typeface="Consolas" panose="020B0609020204030204" pitchFamily="49" charset="0"/>
              </a:rPr>
              <a:t>gcc</a:t>
            </a:r>
            <a:r>
              <a:rPr lang="en-US" altLang="ko-KR" sz="2000" dirty="0">
                <a:latin typeface="Consolas" panose="020B0609020204030204" pitchFamily="49" charset="0"/>
              </a:rPr>
              <a:t> -DDEBUG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-E </a:t>
            </a:r>
            <a:r>
              <a:rPr lang="en-US" altLang="ko-KR" sz="2000" dirty="0" err="1">
                <a:latin typeface="Consolas" panose="020B0609020204030204" pitchFamily="49" charset="0"/>
              </a:rPr>
              <a:t>lifecycle.c</a:t>
            </a:r>
            <a:r>
              <a:rPr lang="en-US" altLang="ko-KR" sz="2000" dirty="0">
                <a:latin typeface="Consolas" panose="020B0609020204030204" pitchFamily="49" charset="0"/>
              </a:rPr>
              <a:t> -</a:t>
            </a:r>
            <a:r>
              <a:rPr lang="en-US" altLang="ko-KR" sz="2000" dirty="0" err="1">
                <a:latin typeface="Consolas" panose="020B0609020204030204" pitchFamily="49" charset="0"/>
              </a:rPr>
              <a:t>lpthread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13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68455-2E81-4890-AEC8-91538C6A0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751" y="188640"/>
            <a:ext cx="4284663" cy="404813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Thread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API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0DE30-42E6-422B-A66C-14F8AE671A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4.2 Pthread API</a:t>
            </a:r>
          </a:p>
          <a:p>
            <a:endParaRPr lang="ko-KR" altLang="en-US"/>
          </a:p>
        </p:txBody>
      </p:sp>
      <p:sp>
        <p:nvSpPr>
          <p:cNvPr id="310276" name="TextBox 1">
            <a:extLst>
              <a:ext uri="{FF2B5EF4-FFF2-40B4-BE49-F238E27FC236}">
                <a16:creationId xmlns:a16="http://schemas.microsoft.com/office/drawing/2014/main" id="{5A04043A-C076-4570-925D-BA49C8650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5720" y="1462089"/>
            <a:ext cx="4981575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2000">
                <a:latin typeface="Consolas" panose="020B0609020204030204" pitchFamily="49" charset="0"/>
              </a:rPr>
              <a:t>thread </a:t>
            </a:r>
            <a:r>
              <a:rPr lang="ko-KR" altLang="en-US" sz="2000">
                <a:latin typeface="Consolas" panose="020B0609020204030204" pitchFamily="49" charset="0"/>
              </a:rPr>
              <a:t>의   실행 확인 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lifecycle.c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void *thread_routine( void * arg 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sleep(100);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arg;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10277" name="TextBox 2">
            <a:extLst>
              <a:ext uri="{FF2B5EF4-FFF2-40B4-BE49-F238E27FC236}">
                <a16:creationId xmlns:a16="http://schemas.microsoft.com/office/drawing/2014/main" id="{E0A38AD4-A965-415C-B323-E53C3DAA2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5719" y="4662488"/>
            <a:ext cx="54038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2000">
                <a:latin typeface="Consolas" panose="020B0609020204030204" pitchFamily="49" charset="0"/>
              </a:rPr>
              <a:t>확인 명령 </a:t>
            </a:r>
            <a:r>
              <a:rPr lang="en-US" altLang="ko-KR" sz="2000">
                <a:latin typeface="Consolas" panose="020B0609020204030204" pitchFamily="49" charset="0"/>
              </a:rPr>
              <a:t>( </a:t>
            </a:r>
            <a:r>
              <a:rPr lang="ko-KR" altLang="en-US" sz="2000">
                <a:latin typeface="Consolas" panose="020B0609020204030204" pitchFamily="49" charset="0"/>
              </a:rPr>
              <a:t>다른 터미널 에서 </a:t>
            </a:r>
            <a:r>
              <a:rPr lang="en-US" altLang="ko-KR" sz="2000">
                <a:latin typeface="Consolas" panose="020B0609020204030204" pitchFamily="49" charset="0"/>
              </a:rPr>
              <a:t>)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# ps -eLf | grep a.out | grep -v grep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128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6316BE-4DD9-495C-8168-65C0BFE3A0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Thread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API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709B3-8D93-4AB7-83AB-C388106B7E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4.2 Pthread API</a:t>
            </a:r>
          </a:p>
          <a:p>
            <a:endParaRPr lang="ko-KR" altLang="en-US"/>
          </a:p>
        </p:txBody>
      </p:sp>
      <p:sp>
        <p:nvSpPr>
          <p:cNvPr id="312324" name="TextBox 1">
            <a:extLst>
              <a:ext uri="{FF2B5EF4-FFF2-40B4-BE49-F238E27FC236}">
                <a16:creationId xmlns:a16="http://schemas.microsoft.com/office/drawing/2014/main" id="{0595C580-142F-448D-8BE3-0F223F119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086" y="764704"/>
            <a:ext cx="564832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2000" dirty="0" err="1">
                <a:latin typeface="Consolas" panose="020B0609020204030204" pitchFamily="49" charset="0"/>
              </a:rPr>
              <a:t>pthead_join</a:t>
            </a:r>
            <a:r>
              <a:rPr lang="en-US" altLang="ko-KR" sz="2000" dirty="0">
                <a:latin typeface="Consolas" panose="020B0609020204030204" pitchFamily="49" charset="0"/>
              </a:rPr>
              <a:t> blocking </a:t>
            </a:r>
            <a:r>
              <a:rPr lang="ko-KR" altLang="en-US" sz="2000" dirty="0">
                <a:latin typeface="Consolas" panose="020B0609020204030204" pitchFamily="49" charset="0"/>
              </a:rPr>
              <a:t>테스트 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lifecycle.c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void *</a:t>
            </a:r>
            <a:r>
              <a:rPr lang="en-US" altLang="ko-KR" sz="2000" dirty="0" err="1">
                <a:latin typeface="Consolas" panose="020B0609020204030204" pitchFamily="49" charset="0"/>
              </a:rPr>
              <a:t>thread_routine</a:t>
            </a:r>
            <a:r>
              <a:rPr lang="en-US" altLang="ko-KR" sz="2000" dirty="0">
                <a:latin typeface="Consolas" panose="020B0609020204030204" pitchFamily="49" charset="0"/>
              </a:rPr>
              <a:t>( void * </a:t>
            </a:r>
            <a:r>
              <a:rPr lang="en-US" altLang="ko-KR" sz="2000" dirty="0" err="1">
                <a:latin typeface="Consolas" panose="020B0609020204030204" pitchFamily="49" charset="0"/>
              </a:rPr>
              <a:t>arg</a:t>
            </a:r>
            <a:r>
              <a:rPr lang="en-US" altLang="ko-KR" sz="2000" dirty="0"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sleep(3);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return </a:t>
            </a:r>
            <a:r>
              <a:rPr lang="en-US" altLang="ko-KR" sz="2000" dirty="0" err="1">
                <a:latin typeface="Consolas" panose="020B0609020204030204" pitchFamily="49" charset="0"/>
              </a:rPr>
              <a:t>arg</a:t>
            </a:r>
            <a:r>
              <a:rPr lang="en-US" altLang="ko-KR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if( </a:t>
            </a:r>
            <a:r>
              <a:rPr lang="en-US" altLang="ko-KR" sz="2000" dirty="0" err="1">
                <a:latin typeface="Consolas" panose="020B0609020204030204" pitchFamily="49" charset="0"/>
              </a:rPr>
              <a:t>thread_result</a:t>
            </a:r>
            <a:r>
              <a:rPr lang="en-US" altLang="ko-KR" sz="2000" dirty="0">
                <a:latin typeface="Consolas" panose="020B0609020204030204" pitchFamily="49" charset="0"/>
              </a:rPr>
              <a:t> == NULL 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DPRINTF(("</a:t>
            </a:r>
            <a:r>
              <a:rPr lang="ko-KR" altLang="en-US" sz="2000" dirty="0">
                <a:latin typeface="Consolas" panose="020B0609020204030204" pitchFamily="49" charset="0"/>
              </a:rPr>
              <a:t>자식 </a:t>
            </a:r>
            <a:r>
              <a:rPr lang="ko-KR" altLang="en-US" sz="2000" dirty="0" err="1">
                <a:latin typeface="Consolas" panose="020B0609020204030204" pitchFamily="49" charset="0"/>
              </a:rPr>
              <a:t>쓰레드</a:t>
            </a:r>
            <a:r>
              <a:rPr lang="ko-KR" altLang="en-US" sz="2000" dirty="0">
                <a:latin typeface="Consolas" panose="020B0609020204030204" pitchFamily="49" charset="0"/>
              </a:rPr>
              <a:t> 종료</a:t>
            </a:r>
            <a:r>
              <a:rPr lang="en-US" altLang="ko-KR" sz="2000" dirty="0">
                <a:latin typeface="Consolas" panose="020B0609020204030204" pitchFamily="49" charset="0"/>
              </a:rPr>
              <a:t>\n"));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# </a:t>
            </a:r>
            <a:r>
              <a:rPr lang="en-US" altLang="ko-KR" sz="2000" dirty="0" err="1">
                <a:latin typeface="Consolas" panose="020B0609020204030204" pitchFamily="49" charset="0"/>
              </a:rPr>
              <a:t>gcc</a:t>
            </a:r>
            <a:r>
              <a:rPr lang="en-US" altLang="ko-KR" sz="2000" dirty="0">
                <a:latin typeface="Consolas" panose="020B0609020204030204" pitchFamily="49" charset="0"/>
              </a:rPr>
              <a:t> -DDEBUG </a:t>
            </a:r>
            <a:r>
              <a:rPr lang="en-US" altLang="ko-KR" sz="2000" dirty="0" err="1">
                <a:latin typeface="Consolas" panose="020B0609020204030204" pitchFamily="49" charset="0"/>
              </a:rPr>
              <a:t>lifecycle.c</a:t>
            </a:r>
            <a:r>
              <a:rPr lang="en-US" altLang="ko-KR" sz="2000" dirty="0">
                <a:latin typeface="Consolas" panose="020B0609020204030204" pitchFamily="49" charset="0"/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lpthread</a:t>
            </a:r>
            <a:endParaRPr lang="en-US" altLang="ko-K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41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5EB95D-D5E1-411D-A544-7D57C8A1D4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Thread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API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104B4F-D9D5-4176-A6C7-2D94B4A9E3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4.2 Pthread API</a:t>
            </a:r>
          </a:p>
          <a:p>
            <a:endParaRPr lang="ko-KR" altLang="en-US"/>
          </a:p>
        </p:txBody>
      </p:sp>
      <p:sp>
        <p:nvSpPr>
          <p:cNvPr id="314372" name="TextBox 1">
            <a:extLst>
              <a:ext uri="{FF2B5EF4-FFF2-40B4-BE49-F238E27FC236}">
                <a16:creationId xmlns:a16="http://schemas.microsoft.com/office/drawing/2014/main" id="{F20A93F7-3248-437F-A799-F471EC33E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078" y="722820"/>
            <a:ext cx="794385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main thread </a:t>
            </a:r>
            <a:r>
              <a:rPr lang="ko-KR" altLang="en-US" sz="2000" dirty="0">
                <a:latin typeface="Consolas" panose="020B0609020204030204" pitchFamily="49" charset="0"/>
              </a:rPr>
              <a:t>종료 </a:t>
            </a:r>
            <a:r>
              <a:rPr lang="en-US" altLang="ko-KR" sz="2000" dirty="0" err="1">
                <a:latin typeface="Consolas" panose="020B0609020204030204" pitchFamily="49" charset="0"/>
              </a:rPr>
              <a:t>pthread_exit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latin typeface="Consolas" panose="020B0609020204030204" pitchFamily="49" charset="0"/>
              </a:rPr>
              <a:t>테스트 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lifecycle.c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void *</a:t>
            </a:r>
            <a:r>
              <a:rPr lang="en-US" altLang="ko-KR" sz="2000" dirty="0" err="1">
                <a:latin typeface="Consolas" panose="020B0609020204030204" pitchFamily="49" charset="0"/>
              </a:rPr>
              <a:t>thread_routine</a:t>
            </a:r>
            <a:r>
              <a:rPr lang="en-US" altLang="ko-KR" sz="2000" dirty="0">
                <a:latin typeface="Consolas" panose="020B0609020204030204" pitchFamily="49" charset="0"/>
              </a:rPr>
              <a:t>( void * </a:t>
            </a:r>
            <a:r>
              <a:rPr lang="en-US" altLang="ko-KR" sz="2000" dirty="0" err="1">
                <a:latin typeface="Consolas" panose="020B0609020204030204" pitchFamily="49" charset="0"/>
              </a:rPr>
              <a:t>arg</a:t>
            </a:r>
            <a:r>
              <a:rPr lang="en-US" altLang="ko-KR" sz="2000" dirty="0"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sleep(1000);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return </a:t>
            </a:r>
            <a:r>
              <a:rPr lang="en-US" altLang="ko-KR" sz="2000" dirty="0" err="1">
                <a:latin typeface="Consolas" panose="020B0609020204030204" pitchFamily="49" charset="0"/>
              </a:rPr>
              <a:t>arg</a:t>
            </a:r>
            <a:r>
              <a:rPr lang="en-US" altLang="ko-KR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pthread_exit</a:t>
            </a:r>
            <a:r>
              <a:rPr lang="en-US" altLang="ko-KR" sz="2000" dirty="0">
                <a:latin typeface="Consolas" panose="020B0609020204030204" pitchFamily="49" charset="0"/>
              </a:rPr>
              <a:t>(0);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/*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status = </a:t>
            </a:r>
            <a:r>
              <a:rPr lang="en-US" altLang="ko-KR" sz="2000" dirty="0" err="1">
                <a:latin typeface="Consolas" panose="020B0609020204030204" pitchFamily="49" charset="0"/>
              </a:rPr>
              <a:t>pthread_join</a:t>
            </a:r>
            <a:r>
              <a:rPr lang="en-US" altLang="ko-KR" sz="2000" dirty="0">
                <a:latin typeface="Consolas" panose="020B0609020204030204" pitchFamily="49" charset="0"/>
              </a:rPr>
              <a:t>( </a:t>
            </a:r>
            <a:r>
              <a:rPr lang="en-US" altLang="ko-KR" sz="2000" dirty="0" err="1">
                <a:latin typeface="Consolas" panose="020B0609020204030204" pitchFamily="49" charset="0"/>
              </a:rPr>
              <a:t>thread_id</a:t>
            </a:r>
            <a:r>
              <a:rPr lang="en-US" altLang="ko-KR" sz="2000" dirty="0">
                <a:latin typeface="Consolas" panose="020B0609020204030204" pitchFamily="49" charset="0"/>
              </a:rPr>
              <a:t>, &amp;</a:t>
            </a:r>
            <a:r>
              <a:rPr lang="en-US" altLang="ko-KR" sz="2000" dirty="0" err="1">
                <a:latin typeface="Consolas" panose="020B0609020204030204" pitchFamily="49" charset="0"/>
              </a:rPr>
              <a:t>thread_result</a:t>
            </a:r>
            <a:r>
              <a:rPr lang="en-US" altLang="ko-KR" sz="2000" dirty="0"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*/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</a:rPr>
              <a:t>확인 명령 </a:t>
            </a:r>
            <a:r>
              <a:rPr lang="en-US" altLang="ko-KR" sz="2000" dirty="0">
                <a:latin typeface="Consolas" panose="020B0609020204030204" pitchFamily="49" charset="0"/>
              </a:rPr>
              <a:t>( </a:t>
            </a:r>
            <a:r>
              <a:rPr lang="ko-KR" altLang="en-US" sz="2000" dirty="0">
                <a:latin typeface="Consolas" panose="020B0609020204030204" pitchFamily="49" charset="0"/>
              </a:rPr>
              <a:t>다른 터미널 에서 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# </a:t>
            </a:r>
            <a:r>
              <a:rPr lang="en-US" altLang="ko-KR" sz="2000" dirty="0" err="1">
                <a:latin typeface="Consolas" panose="020B0609020204030204" pitchFamily="49" charset="0"/>
              </a:rPr>
              <a:t>ps</a:t>
            </a:r>
            <a:r>
              <a:rPr lang="en-US" altLang="ko-KR" sz="2000" dirty="0">
                <a:latin typeface="Consolas" panose="020B0609020204030204" pitchFamily="49" charset="0"/>
              </a:rPr>
              <a:t> -</a:t>
            </a:r>
            <a:r>
              <a:rPr lang="en-US" altLang="ko-KR" sz="2000" dirty="0" err="1">
                <a:latin typeface="Consolas" panose="020B0609020204030204" pitchFamily="49" charset="0"/>
              </a:rPr>
              <a:t>eLf</a:t>
            </a:r>
            <a:r>
              <a:rPr lang="en-US" altLang="ko-KR" sz="2000" dirty="0">
                <a:latin typeface="Consolas" panose="020B0609020204030204" pitchFamily="49" charset="0"/>
              </a:rPr>
              <a:t> | grep </a:t>
            </a:r>
            <a:r>
              <a:rPr lang="en-US" altLang="ko-KR" sz="2000" dirty="0" err="1">
                <a:latin typeface="Consolas" panose="020B0609020204030204" pitchFamily="49" charset="0"/>
              </a:rPr>
              <a:t>a.out</a:t>
            </a:r>
            <a:r>
              <a:rPr lang="en-US" altLang="ko-KR" sz="2000" dirty="0">
                <a:latin typeface="Consolas" panose="020B0609020204030204" pitchFamily="49" charset="0"/>
              </a:rPr>
              <a:t> | grep -v grep</a:t>
            </a:r>
          </a:p>
        </p:txBody>
      </p:sp>
    </p:spTree>
    <p:extLst>
      <p:ext uri="{BB962C8B-B14F-4D97-AF65-F5344CB8AC3E}">
        <p14:creationId xmlns:p14="http://schemas.microsoft.com/office/powerpoint/2010/main" val="4292024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7C2583-57A6-4671-9A51-293B79A92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Thread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API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16E9D2-5257-4499-9526-B12797A497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4.2 Pthread API</a:t>
            </a:r>
          </a:p>
          <a:p>
            <a:endParaRPr lang="ko-KR" altLang="en-US"/>
          </a:p>
        </p:txBody>
      </p:sp>
      <p:grpSp>
        <p:nvGrpSpPr>
          <p:cNvPr id="322564" name="그룹 1">
            <a:extLst>
              <a:ext uri="{FF2B5EF4-FFF2-40B4-BE49-F238E27FC236}">
                <a16:creationId xmlns:a16="http://schemas.microsoft.com/office/drawing/2014/main" id="{F35F846B-DC30-48C0-BDCA-6741437C281E}"/>
              </a:ext>
            </a:extLst>
          </p:cNvPr>
          <p:cNvGrpSpPr>
            <a:grpSpLocks/>
          </p:cNvGrpSpPr>
          <p:nvPr/>
        </p:nvGrpSpPr>
        <p:grpSpPr bwMode="auto">
          <a:xfrm>
            <a:off x="1044030" y="1196752"/>
            <a:ext cx="8456612" cy="4621213"/>
            <a:chOff x="542510" y="897920"/>
            <a:chExt cx="9775825" cy="6086475"/>
          </a:xfrm>
        </p:grpSpPr>
        <p:sp>
          <p:nvSpPr>
            <p:cNvPr id="322565" name="TextBox 3">
              <a:extLst>
                <a:ext uri="{FF2B5EF4-FFF2-40B4-BE49-F238E27FC236}">
                  <a16:creationId xmlns:a16="http://schemas.microsoft.com/office/drawing/2014/main" id="{EB840A76-A78D-4F51-8769-DC34E04C3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510" y="899507"/>
              <a:ext cx="3252505" cy="526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r>
                <a:rPr lang="en-US" altLang="ko-KR" sz="2000">
                  <a:latin typeface="Consolas" panose="020B0609020204030204" pitchFamily="49" charset="0"/>
                </a:rPr>
                <a:t>alarm_mutex.c </a:t>
              </a:r>
              <a:r>
                <a:rPr lang="ko-KR" altLang="en-US" sz="2000">
                  <a:latin typeface="Consolas" panose="020B0609020204030204" pitchFamily="49" charset="0"/>
                </a:rPr>
                <a:t>분석 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F2FB5C4-DD8B-4D7C-85E9-9282099850D8}"/>
                </a:ext>
              </a:extLst>
            </p:cNvPr>
            <p:cNvSpPr/>
            <p:nvPr/>
          </p:nvSpPr>
          <p:spPr>
            <a:xfrm>
              <a:off x="5172584" y="2185886"/>
              <a:ext cx="1110264" cy="45580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2567" name="TextBox 5">
              <a:extLst>
                <a:ext uri="{FF2B5EF4-FFF2-40B4-BE49-F238E27FC236}">
                  <a16:creationId xmlns:a16="http://schemas.microsoft.com/office/drawing/2014/main" id="{7827DF47-A84F-4AFC-9F3E-CD057BB36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0173" y="1723421"/>
              <a:ext cx="2007243" cy="526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r>
                <a:rPr lang="en-US" altLang="ko-KR" sz="2000">
                  <a:latin typeface="Consolas" panose="020B0609020204030204" pitchFamily="49" charset="0"/>
                </a:rPr>
                <a:t>alarm_mutex</a:t>
              </a:r>
              <a:endParaRPr lang="ko-KR" altLang="en-US" sz="2000"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805EA91-6066-43AA-B474-4DB50A23DCF5}"/>
                </a:ext>
              </a:extLst>
            </p:cNvPr>
            <p:cNvSpPr/>
            <p:nvPr/>
          </p:nvSpPr>
          <p:spPr>
            <a:xfrm>
              <a:off x="3010782" y="2133615"/>
              <a:ext cx="1110264" cy="45789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2569" name="TextBox 7">
              <a:extLst>
                <a:ext uri="{FF2B5EF4-FFF2-40B4-BE49-F238E27FC236}">
                  <a16:creationId xmlns:a16="http://schemas.microsoft.com/office/drawing/2014/main" id="{C401A284-FA24-4B48-A9E3-FA62A3F57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9585" y="1672620"/>
              <a:ext cx="1844174" cy="526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r>
                <a:rPr lang="en-US" altLang="ko-KR" sz="2000">
                  <a:latin typeface="Consolas" panose="020B0609020204030204" pitchFamily="49" charset="0"/>
                </a:rPr>
                <a:t>alarm_list</a:t>
              </a:r>
              <a:endParaRPr lang="ko-KR" altLang="en-US" sz="2000">
                <a:latin typeface="Consolas" panose="020B0609020204030204" pitchFamily="49" charset="0"/>
              </a:endParaRPr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CBCD404A-DC67-41E6-9474-D923E8E21EDC}"/>
                </a:ext>
              </a:extLst>
            </p:cNvPr>
            <p:cNvSpPr/>
            <p:nvPr/>
          </p:nvSpPr>
          <p:spPr>
            <a:xfrm>
              <a:off x="4179770" y="3427853"/>
              <a:ext cx="1143296" cy="45789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7FA7CEC9-1C3D-46C4-AA9E-66A0FF6DEA8A}"/>
                </a:ext>
              </a:extLst>
            </p:cNvPr>
            <p:cNvSpPr/>
            <p:nvPr/>
          </p:nvSpPr>
          <p:spPr>
            <a:xfrm>
              <a:off x="6018587" y="3427853"/>
              <a:ext cx="1917728" cy="45789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alarm_thread</a:t>
              </a:r>
              <a:endParaRPr lang="ko-KR" altLang="en-US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F47C05D-B569-4357-BD32-C7CE03F27ABF}"/>
                </a:ext>
              </a:extLst>
            </p:cNvPr>
            <p:cNvSpPr/>
            <p:nvPr/>
          </p:nvSpPr>
          <p:spPr>
            <a:xfrm>
              <a:off x="6490219" y="5790517"/>
              <a:ext cx="1112099" cy="45789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2573" name="TextBox 11">
              <a:extLst>
                <a:ext uri="{FF2B5EF4-FFF2-40B4-BE49-F238E27FC236}">
                  <a16:creationId xmlns:a16="http://schemas.microsoft.com/office/drawing/2014/main" id="{91C579AF-B632-4DAE-8E4F-FAF2EEC0F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7074" y="5330220"/>
              <a:ext cx="1844174" cy="526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r>
                <a:rPr lang="en-US" altLang="ko-KR" sz="2000">
                  <a:latin typeface="Consolas" panose="020B0609020204030204" pitchFamily="49" charset="0"/>
                </a:rPr>
                <a:t>sleep_time</a:t>
              </a:r>
              <a:endParaRPr lang="ko-KR" altLang="en-US" sz="2000"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DDB83FF-BA1A-4235-98F7-2822F2B91495}"/>
                </a:ext>
              </a:extLst>
            </p:cNvPr>
            <p:cNvSpPr/>
            <p:nvPr/>
          </p:nvSpPr>
          <p:spPr>
            <a:xfrm>
              <a:off x="6490219" y="4793181"/>
              <a:ext cx="1112099" cy="45789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2575" name="TextBox 13">
              <a:extLst>
                <a:ext uri="{FF2B5EF4-FFF2-40B4-BE49-F238E27FC236}">
                  <a16:creationId xmlns:a16="http://schemas.microsoft.com/office/drawing/2014/main" id="{5980FDC5-876E-4E42-A593-9CCCAE68E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7074" y="4331682"/>
              <a:ext cx="1028823" cy="526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r>
                <a:rPr lang="en-US" altLang="ko-KR" sz="2000">
                  <a:latin typeface="Consolas" panose="020B0609020204030204" pitchFamily="49" charset="0"/>
                </a:rPr>
                <a:t>alarm</a:t>
              </a:r>
              <a:endParaRPr lang="ko-KR" altLang="en-US" sz="2000"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2289A07-EC8D-41D2-80C4-72AC194D28B0}"/>
                </a:ext>
              </a:extLst>
            </p:cNvPr>
            <p:cNvSpPr/>
            <p:nvPr/>
          </p:nvSpPr>
          <p:spPr>
            <a:xfrm>
              <a:off x="2120736" y="4170106"/>
              <a:ext cx="1622270" cy="45580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5FB29E0-0222-4655-830D-4E0AC7D3F439}"/>
                </a:ext>
              </a:extLst>
            </p:cNvPr>
            <p:cNvSpPr/>
            <p:nvPr/>
          </p:nvSpPr>
          <p:spPr>
            <a:xfrm>
              <a:off x="2120736" y="4638457"/>
              <a:ext cx="1622270" cy="45580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997E6BD-28B8-4402-B28C-1342252229E3}"/>
                </a:ext>
              </a:extLst>
            </p:cNvPr>
            <p:cNvSpPr/>
            <p:nvPr/>
          </p:nvSpPr>
          <p:spPr>
            <a:xfrm>
              <a:off x="2120736" y="5104717"/>
              <a:ext cx="1622270" cy="45789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1003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68EFD1B-991B-4C77-A942-8D2B424596FC}"/>
                </a:ext>
              </a:extLst>
            </p:cNvPr>
            <p:cNvSpPr/>
            <p:nvPr/>
          </p:nvSpPr>
          <p:spPr>
            <a:xfrm>
              <a:off x="2120736" y="5573068"/>
              <a:ext cx="1622270" cy="45789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"hi"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2580" name="TextBox 18">
              <a:extLst>
                <a:ext uri="{FF2B5EF4-FFF2-40B4-BE49-F238E27FC236}">
                  <a16:creationId xmlns:a16="http://schemas.microsoft.com/office/drawing/2014/main" id="{11266764-AD31-41E1-9A40-0D4DC83BB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910" y="4206270"/>
              <a:ext cx="865753" cy="526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r>
                <a:rPr lang="en-US" altLang="ko-KR" sz="2000">
                  <a:latin typeface="Consolas" panose="020B0609020204030204" pitchFamily="49" charset="0"/>
                </a:rPr>
                <a:t>link</a:t>
              </a:r>
              <a:endParaRPr lang="ko-KR" altLang="en-US" sz="2000">
                <a:latin typeface="Consolas" panose="020B0609020204030204" pitchFamily="49" charset="0"/>
              </a:endParaRPr>
            </a:p>
          </p:txBody>
        </p:sp>
        <p:sp>
          <p:nvSpPr>
            <p:cNvPr id="322581" name="TextBox 19">
              <a:extLst>
                <a:ext uri="{FF2B5EF4-FFF2-40B4-BE49-F238E27FC236}">
                  <a16:creationId xmlns:a16="http://schemas.microsoft.com/office/drawing/2014/main" id="{98AC7232-B773-4E28-9F33-9837FB5CE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910" y="4641244"/>
              <a:ext cx="1354964" cy="526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r>
                <a:rPr lang="en-US" altLang="ko-KR" sz="2000">
                  <a:latin typeface="Consolas" panose="020B0609020204030204" pitchFamily="49" charset="0"/>
                </a:rPr>
                <a:t>seconds</a:t>
              </a:r>
              <a:endParaRPr lang="ko-KR" altLang="en-US" sz="2000">
                <a:latin typeface="Consolas" panose="020B0609020204030204" pitchFamily="49" charset="0"/>
              </a:endParaRPr>
            </a:p>
          </p:txBody>
        </p:sp>
        <p:sp>
          <p:nvSpPr>
            <p:cNvPr id="322582" name="TextBox 20">
              <a:extLst>
                <a:ext uri="{FF2B5EF4-FFF2-40B4-BE49-F238E27FC236}">
                  <a16:creationId xmlns:a16="http://schemas.microsoft.com/office/drawing/2014/main" id="{056A0824-207D-4AE1-8508-CD6FD7086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910" y="5120669"/>
              <a:ext cx="865753" cy="526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r>
                <a:rPr lang="en-US" altLang="ko-KR" sz="2000">
                  <a:latin typeface="Consolas" panose="020B0609020204030204" pitchFamily="49" charset="0"/>
                </a:rPr>
                <a:t>time</a:t>
              </a:r>
              <a:endParaRPr lang="ko-KR" altLang="en-US" sz="2000">
                <a:latin typeface="Consolas" panose="020B0609020204030204" pitchFamily="49" charset="0"/>
              </a:endParaRPr>
            </a:p>
          </p:txBody>
        </p:sp>
        <p:sp>
          <p:nvSpPr>
            <p:cNvPr id="322583" name="TextBox 21">
              <a:extLst>
                <a:ext uri="{FF2B5EF4-FFF2-40B4-BE49-F238E27FC236}">
                  <a16:creationId xmlns:a16="http://schemas.microsoft.com/office/drawing/2014/main" id="{3CB5C22B-0254-4196-8401-FF68B7126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910" y="5555645"/>
              <a:ext cx="1354964" cy="526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r>
                <a:rPr lang="en-US" altLang="ko-KR" sz="2000">
                  <a:latin typeface="Consolas" panose="020B0609020204030204" pitchFamily="49" charset="0"/>
                </a:rPr>
                <a:t>message</a:t>
              </a:r>
              <a:endParaRPr lang="ko-KR" altLang="en-US" sz="2000">
                <a:latin typeface="Consolas" panose="020B0609020204030204" pitchFamily="49" charset="0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212FCE2-DCCB-4F37-AF94-F508CC78C4A4}"/>
                </a:ext>
              </a:extLst>
            </p:cNvPr>
            <p:cNvCxnSpPr/>
            <p:nvPr/>
          </p:nvCxnSpPr>
          <p:spPr>
            <a:xfrm flipH="1">
              <a:off x="5726798" y="2892594"/>
              <a:ext cx="0" cy="4091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2D39275-3E39-499B-A349-421FB1C8B801}"/>
                </a:ext>
              </a:extLst>
            </p:cNvPr>
            <p:cNvSpPr/>
            <p:nvPr/>
          </p:nvSpPr>
          <p:spPr>
            <a:xfrm>
              <a:off x="2120736" y="3250131"/>
              <a:ext cx="1110263" cy="45789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2586" name="TextBox 25">
              <a:extLst>
                <a:ext uri="{FF2B5EF4-FFF2-40B4-BE49-F238E27FC236}">
                  <a16:creationId xmlns:a16="http://schemas.microsoft.com/office/drawing/2014/main" id="{3EEDE431-01ED-470D-B1C1-A705B6EC2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160" y="2823557"/>
              <a:ext cx="1028823" cy="526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r>
                <a:rPr lang="en-US" altLang="ko-KR" sz="2000">
                  <a:latin typeface="Consolas" panose="020B0609020204030204" pitchFamily="49" charset="0"/>
                </a:rPr>
                <a:t>alarm</a:t>
              </a:r>
              <a:endParaRPr lang="ko-KR" altLang="en-US" sz="2000">
                <a:latin typeface="Consolas" panose="020B0609020204030204" pitchFamily="49" charset="0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51CFDC35-55C9-4422-9EDD-044A6F86C136}"/>
                </a:ext>
              </a:extLst>
            </p:cNvPr>
            <p:cNvCxnSpPr>
              <a:stCxn id="27" idx="2"/>
              <a:endCxn id="18" idx="0"/>
            </p:cNvCxnSpPr>
            <p:nvPr/>
          </p:nvCxnSpPr>
          <p:spPr>
            <a:xfrm>
              <a:off x="2676785" y="3708027"/>
              <a:ext cx="255086" cy="462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588" name="TextBox 29">
              <a:extLst>
                <a:ext uri="{FF2B5EF4-FFF2-40B4-BE49-F238E27FC236}">
                  <a16:creationId xmlns:a16="http://schemas.microsoft.com/office/drawing/2014/main" id="{1295CC50-ABC1-4D39-8612-8F2EDB9B5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285" y="897920"/>
              <a:ext cx="3030136" cy="526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r>
                <a:rPr lang="en-US" altLang="ko-KR" sz="2000">
                  <a:latin typeface="Consolas" panose="020B0609020204030204" pitchFamily="49" charset="0"/>
                </a:rPr>
                <a:t>time(0) : </a:t>
              </a:r>
              <a:r>
                <a:rPr lang="ko-KR" altLang="en-US" sz="2000">
                  <a:latin typeface="Consolas" panose="020B0609020204030204" pitchFamily="49" charset="0"/>
                </a:rPr>
                <a:t>현재시간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0BF6456-FC82-40FA-9270-99AD75964576}"/>
                </a:ext>
              </a:extLst>
            </p:cNvPr>
            <p:cNvCxnSpPr/>
            <p:nvPr/>
          </p:nvCxnSpPr>
          <p:spPr>
            <a:xfrm>
              <a:off x="1628917" y="2834050"/>
              <a:ext cx="8689418" cy="585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7C00DE4-B8A0-4299-B38F-15AEBD15F8C6}"/>
                </a:ext>
              </a:extLst>
            </p:cNvPr>
            <p:cNvSpPr/>
            <p:nvPr/>
          </p:nvSpPr>
          <p:spPr>
            <a:xfrm>
              <a:off x="696662" y="3250131"/>
              <a:ext cx="1110263" cy="45789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2591" name="TextBox 34">
              <a:extLst>
                <a:ext uri="{FF2B5EF4-FFF2-40B4-BE49-F238E27FC236}">
                  <a16:creationId xmlns:a16="http://schemas.microsoft.com/office/drawing/2014/main" id="{80EA9DD1-5585-41DF-97C9-154E49561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173" y="2823557"/>
              <a:ext cx="865753" cy="526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r>
                <a:rPr lang="en-US" altLang="ko-KR" sz="2000">
                  <a:latin typeface="Consolas" panose="020B0609020204030204" pitchFamily="49" charset="0"/>
                </a:rPr>
                <a:t>last</a:t>
              </a:r>
              <a:endParaRPr lang="ko-KR" altLang="en-US" sz="2000">
                <a:latin typeface="Consolas" panose="020B0609020204030204" pitchFamily="49" charset="0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C9FA55D-BA04-44D8-A2C3-723271BF0C4C}"/>
                </a:ext>
              </a:extLst>
            </p:cNvPr>
            <p:cNvCxnSpPr>
              <a:stCxn id="32" idx="3"/>
              <a:endCxn id="10" idx="1"/>
            </p:cNvCxnSpPr>
            <p:nvPr/>
          </p:nvCxnSpPr>
          <p:spPr>
            <a:xfrm flipV="1">
              <a:off x="1806925" y="2363609"/>
              <a:ext cx="1203856" cy="11165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F9A7C83-1199-443B-984D-9C5F3C3ACBA3}"/>
                </a:ext>
              </a:extLst>
            </p:cNvPr>
            <p:cNvSpPr/>
            <p:nvPr/>
          </p:nvSpPr>
          <p:spPr>
            <a:xfrm>
              <a:off x="704003" y="4268376"/>
              <a:ext cx="1112099" cy="45789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2594" name="TextBox 41">
              <a:extLst>
                <a:ext uri="{FF2B5EF4-FFF2-40B4-BE49-F238E27FC236}">
                  <a16:creationId xmlns:a16="http://schemas.microsoft.com/office/drawing/2014/main" id="{A01DC221-C424-476C-A3D8-061816967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698" y="3841145"/>
              <a:ext cx="865753" cy="526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r>
                <a:rPr lang="en-US" altLang="ko-KR" sz="2000">
                  <a:latin typeface="Consolas" panose="020B0609020204030204" pitchFamily="49" charset="0"/>
                </a:rPr>
                <a:t>next</a:t>
              </a:r>
              <a:endParaRPr lang="ko-KR" altLang="en-US" sz="2000">
                <a:latin typeface="Consolas" panose="020B0609020204030204" pitchFamily="49" charset="0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BBF58FDB-092F-4D21-B2FD-B993E6991546}"/>
                </a:ext>
              </a:extLst>
            </p:cNvPr>
            <p:cNvCxnSpPr>
              <a:stCxn id="10" idx="2"/>
              <a:endCxn id="18" idx="0"/>
            </p:cNvCxnSpPr>
            <p:nvPr/>
          </p:nvCxnSpPr>
          <p:spPr>
            <a:xfrm flipH="1">
              <a:off x="2931871" y="2591511"/>
              <a:ext cx="634961" cy="15785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322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6DD238-FFFE-4040-840F-4819AB508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Thread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API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7A087E-32E8-47F6-96CC-B5FD99526B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4.2 Pthread API</a:t>
            </a:r>
          </a:p>
          <a:p>
            <a:endParaRPr lang="ko-KR" altLang="en-US"/>
          </a:p>
        </p:txBody>
      </p:sp>
      <p:grpSp>
        <p:nvGrpSpPr>
          <p:cNvPr id="324612" name="그룹 2">
            <a:extLst>
              <a:ext uri="{FF2B5EF4-FFF2-40B4-BE49-F238E27FC236}">
                <a16:creationId xmlns:a16="http://schemas.microsoft.com/office/drawing/2014/main" id="{F81C0BCC-ECD4-4E2E-8D88-E359F00B4702}"/>
              </a:ext>
            </a:extLst>
          </p:cNvPr>
          <p:cNvGrpSpPr>
            <a:grpSpLocks/>
          </p:cNvGrpSpPr>
          <p:nvPr/>
        </p:nvGrpSpPr>
        <p:grpSpPr bwMode="auto">
          <a:xfrm>
            <a:off x="1089819" y="1700808"/>
            <a:ext cx="8013700" cy="3279775"/>
            <a:chOff x="1733550" y="895350"/>
            <a:chExt cx="9356725" cy="437356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5A0781C-69F0-43A2-AC6C-82BE4C64BED9}"/>
                </a:ext>
              </a:extLst>
            </p:cNvPr>
            <p:cNvSpPr/>
            <p:nvPr/>
          </p:nvSpPr>
          <p:spPr>
            <a:xfrm>
              <a:off x="3383210" y="1562181"/>
              <a:ext cx="1110278" cy="45725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4614" name="TextBox 36">
              <a:extLst>
                <a:ext uri="{FF2B5EF4-FFF2-40B4-BE49-F238E27FC236}">
                  <a16:creationId xmlns:a16="http://schemas.microsoft.com/office/drawing/2014/main" id="{B092259A-259D-4C05-8D44-695963D66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1475" y="1100138"/>
              <a:ext cx="1862866" cy="533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r>
                <a:rPr lang="en-US" altLang="ko-KR" sz="2000">
                  <a:latin typeface="Consolas" panose="020B0609020204030204" pitchFamily="49" charset="0"/>
                </a:rPr>
                <a:t>alarm_list</a:t>
              </a:r>
              <a:endParaRPr lang="ko-KR" altLang="en-US" sz="2000"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6A9C84C-F14E-4A43-B939-CCB175882F13}"/>
                </a:ext>
              </a:extLst>
            </p:cNvPr>
            <p:cNvSpPr/>
            <p:nvPr/>
          </p:nvSpPr>
          <p:spPr>
            <a:xfrm>
              <a:off x="4376714" y="2607941"/>
              <a:ext cx="1620003" cy="45725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1ADBBC4-C4DE-4110-946B-B801B16CB5AA}"/>
                </a:ext>
              </a:extLst>
            </p:cNvPr>
            <p:cNvSpPr/>
            <p:nvPr/>
          </p:nvSpPr>
          <p:spPr>
            <a:xfrm>
              <a:off x="4376714" y="3075781"/>
              <a:ext cx="1620003" cy="45725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609C969-C005-47FA-B1AE-EA4BE842F81E}"/>
                </a:ext>
              </a:extLst>
            </p:cNvPr>
            <p:cNvSpPr/>
            <p:nvPr/>
          </p:nvSpPr>
          <p:spPr>
            <a:xfrm>
              <a:off x="4376714" y="3545738"/>
              <a:ext cx="1620003" cy="45725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1003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07F0325-AC2D-41AF-BE38-45B26A6AD21E}"/>
                </a:ext>
              </a:extLst>
            </p:cNvPr>
            <p:cNvSpPr/>
            <p:nvPr/>
          </p:nvSpPr>
          <p:spPr>
            <a:xfrm>
              <a:off x="4376714" y="4013578"/>
              <a:ext cx="1620003" cy="45725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"hi"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4619" name="TextBox 45">
              <a:extLst>
                <a:ext uri="{FF2B5EF4-FFF2-40B4-BE49-F238E27FC236}">
                  <a16:creationId xmlns:a16="http://schemas.microsoft.com/office/drawing/2014/main" id="{6ADBE311-463A-4AE7-9B02-1275B5276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7575" y="2646363"/>
              <a:ext cx="874529" cy="533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r>
                <a:rPr lang="en-US" altLang="ko-KR" sz="2000">
                  <a:latin typeface="Consolas" panose="020B0609020204030204" pitchFamily="49" charset="0"/>
                </a:rPr>
                <a:t>link</a:t>
              </a:r>
              <a:endParaRPr lang="ko-KR" altLang="en-US" sz="2000">
                <a:latin typeface="Consolas" panose="020B0609020204030204" pitchFamily="49" charset="0"/>
              </a:endParaRPr>
            </a:p>
          </p:txBody>
        </p:sp>
        <p:sp>
          <p:nvSpPr>
            <p:cNvPr id="324620" name="TextBox 46">
              <a:extLst>
                <a:ext uri="{FF2B5EF4-FFF2-40B4-BE49-F238E27FC236}">
                  <a16:creationId xmlns:a16="http://schemas.microsoft.com/office/drawing/2014/main" id="{C3486EA2-D6CF-4783-A457-2FEC918BA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7575" y="3081337"/>
              <a:ext cx="1368697" cy="533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r>
                <a:rPr lang="en-US" altLang="ko-KR" sz="2000">
                  <a:latin typeface="Consolas" panose="020B0609020204030204" pitchFamily="49" charset="0"/>
                </a:rPr>
                <a:t>seconds</a:t>
              </a:r>
              <a:endParaRPr lang="ko-KR" altLang="en-US" sz="2000">
                <a:latin typeface="Consolas" panose="020B0609020204030204" pitchFamily="49" charset="0"/>
              </a:endParaRPr>
            </a:p>
          </p:txBody>
        </p:sp>
        <p:sp>
          <p:nvSpPr>
            <p:cNvPr id="324621" name="TextBox 47">
              <a:extLst>
                <a:ext uri="{FF2B5EF4-FFF2-40B4-BE49-F238E27FC236}">
                  <a16:creationId xmlns:a16="http://schemas.microsoft.com/office/drawing/2014/main" id="{C05C2194-FA8B-40EC-80DB-5A3B9841B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7575" y="3559175"/>
              <a:ext cx="874529" cy="533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r>
                <a:rPr lang="en-US" altLang="ko-KR" sz="2000">
                  <a:latin typeface="Consolas" panose="020B0609020204030204" pitchFamily="49" charset="0"/>
                </a:rPr>
                <a:t>time</a:t>
              </a:r>
              <a:endParaRPr lang="ko-KR" altLang="en-US" sz="2000">
                <a:latin typeface="Consolas" panose="020B0609020204030204" pitchFamily="49" charset="0"/>
              </a:endParaRPr>
            </a:p>
          </p:txBody>
        </p:sp>
        <p:sp>
          <p:nvSpPr>
            <p:cNvPr id="324622" name="TextBox 48">
              <a:extLst>
                <a:ext uri="{FF2B5EF4-FFF2-40B4-BE49-F238E27FC236}">
                  <a16:creationId xmlns:a16="http://schemas.microsoft.com/office/drawing/2014/main" id="{10B548D6-13E8-4AA3-9804-FA3E85128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7575" y="3995738"/>
              <a:ext cx="1368697" cy="533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r>
                <a:rPr lang="en-US" altLang="ko-KR" sz="2000">
                  <a:latin typeface="Consolas" panose="020B0609020204030204" pitchFamily="49" charset="0"/>
                </a:rPr>
                <a:t>message</a:t>
              </a:r>
              <a:endParaRPr lang="ko-KR" altLang="en-US" sz="2000"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2C78AAC-5B43-4201-A989-0972DC4CEB0F}"/>
                </a:ext>
              </a:extLst>
            </p:cNvPr>
            <p:cNvSpPr/>
            <p:nvPr/>
          </p:nvSpPr>
          <p:spPr>
            <a:xfrm>
              <a:off x="1733550" y="3431424"/>
              <a:ext cx="1112131" cy="45725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4624" name="TextBox 50">
              <a:extLst>
                <a:ext uri="{FF2B5EF4-FFF2-40B4-BE49-F238E27FC236}">
                  <a16:creationId xmlns:a16="http://schemas.microsoft.com/office/drawing/2014/main" id="{444CF023-E958-49DA-B2D9-DCC7CB9BB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9750" y="2970213"/>
              <a:ext cx="1039251" cy="533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r>
                <a:rPr lang="en-US" altLang="ko-KR" sz="2000">
                  <a:latin typeface="Consolas" panose="020B0609020204030204" pitchFamily="49" charset="0"/>
                </a:rPr>
                <a:t>alarm</a:t>
              </a:r>
              <a:endParaRPr lang="ko-KR" altLang="en-US" sz="2000"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B912E8D-F260-447B-B96A-633570F0D0C6}"/>
                </a:ext>
              </a:extLst>
            </p:cNvPr>
            <p:cNvSpPr/>
            <p:nvPr/>
          </p:nvSpPr>
          <p:spPr>
            <a:xfrm>
              <a:off x="1772475" y="2345443"/>
              <a:ext cx="1112131" cy="45725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4626" name="TextBox 53">
              <a:extLst>
                <a:ext uri="{FF2B5EF4-FFF2-40B4-BE49-F238E27FC236}">
                  <a16:creationId xmlns:a16="http://schemas.microsoft.com/office/drawing/2014/main" id="{91F9C924-864C-45E0-94FF-368240CC1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9912" y="1917700"/>
              <a:ext cx="874529" cy="533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r>
                <a:rPr lang="en-US" altLang="ko-KR" sz="2000">
                  <a:latin typeface="Consolas" panose="020B0609020204030204" pitchFamily="49" charset="0"/>
                </a:rPr>
                <a:t>last</a:t>
              </a:r>
              <a:endParaRPr lang="ko-KR" altLang="en-US" sz="2000"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C67D028-B130-402D-BD43-FE4678CAE914}"/>
                </a:ext>
              </a:extLst>
            </p:cNvPr>
            <p:cNvSpPr/>
            <p:nvPr/>
          </p:nvSpPr>
          <p:spPr>
            <a:xfrm>
              <a:off x="5800241" y="1424581"/>
              <a:ext cx="1110278" cy="45725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4628" name="TextBox 56">
              <a:extLst>
                <a:ext uri="{FF2B5EF4-FFF2-40B4-BE49-F238E27FC236}">
                  <a16:creationId xmlns:a16="http://schemas.microsoft.com/office/drawing/2014/main" id="{CA48EF8C-48F2-4D34-B907-89D6AD812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0213" y="895350"/>
              <a:ext cx="1862866" cy="533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r>
                <a:rPr lang="en-US" altLang="ko-KR" sz="2000">
                  <a:latin typeface="Consolas" panose="020B0609020204030204" pitchFamily="49" charset="0"/>
                </a:rPr>
                <a:t>sleep_time</a:t>
              </a:r>
              <a:endParaRPr lang="ko-KR" altLang="en-US" sz="2000"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CD27634-01E9-40ED-B9F6-10FE60CF5842}"/>
                </a:ext>
              </a:extLst>
            </p:cNvPr>
            <p:cNvSpPr/>
            <p:nvPr/>
          </p:nvSpPr>
          <p:spPr>
            <a:xfrm>
              <a:off x="4384128" y="2607941"/>
              <a:ext cx="1623711" cy="45725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133CEB0-BB49-4276-BCC9-F34ECD3C826E}"/>
                </a:ext>
              </a:extLst>
            </p:cNvPr>
            <p:cNvSpPr/>
            <p:nvPr/>
          </p:nvSpPr>
          <p:spPr>
            <a:xfrm>
              <a:off x="4384128" y="3075781"/>
              <a:ext cx="1623711" cy="45725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E0C4A8B-0437-463B-A93D-275211605F9A}"/>
                </a:ext>
              </a:extLst>
            </p:cNvPr>
            <p:cNvSpPr/>
            <p:nvPr/>
          </p:nvSpPr>
          <p:spPr>
            <a:xfrm>
              <a:off x="4384128" y="3545738"/>
              <a:ext cx="1623711" cy="45725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1003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37F47EA-51F5-49F3-85D5-81731B230383}"/>
                </a:ext>
              </a:extLst>
            </p:cNvPr>
            <p:cNvSpPr/>
            <p:nvPr/>
          </p:nvSpPr>
          <p:spPr>
            <a:xfrm>
              <a:off x="4384128" y="4013578"/>
              <a:ext cx="1623711" cy="45725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"hi"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E583C00-D438-4C41-9426-0048B824D398}"/>
                </a:ext>
              </a:extLst>
            </p:cNvPr>
            <p:cNvSpPr/>
            <p:nvPr/>
          </p:nvSpPr>
          <p:spPr>
            <a:xfrm>
              <a:off x="7290496" y="2656630"/>
              <a:ext cx="1623711" cy="45725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02366B9-47D0-40B1-AAF2-6E4890033644}"/>
                </a:ext>
              </a:extLst>
            </p:cNvPr>
            <p:cNvSpPr/>
            <p:nvPr/>
          </p:nvSpPr>
          <p:spPr>
            <a:xfrm>
              <a:off x="7290496" y="3126587"/>
              <a:ext cx="1623711" cy="45725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CF90BC3-13BF-4964-A66C-DE5D10B90A44}"/>
                </a:ext>
              </a:extLst>
            </p:cNvPr>
            <p:cNvSpPr/>
            <p:nvPr/>
          </p:nvSpPr>
          <p:spPr>
            <a:xfrm>
              <a:off x="7290496" y="3592310"/>
              <a:ext cx="1623711" cy="45725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FF61167-1A5D-4F3C-82D0-2E9B4CE95FA0}"/>
                </a:ext>
              </a:extLst>
            </p:cNvPr>
            <p:cNvSpPr/>
            <p:nvPr/>
          </p:nvSpPr>
          <p:spPr>
            <a:xfrm>
              <a:off x="7290496" y="4060151"/>
              <a:ext cx="1623711" cy="45725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"hello"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7BDF901D-9306-46EA-B9D3-83F74E2A0447}"/>
                </a:ext>
              </a:extLst>
            </p:cNvPr>
            <p:cNvCxnSpPr>
              <a:stCxn id="324619" idx="1"/>
              <a:endCxn id="58" idx="1"/>
            </p:cNvCxnSpPr>
            <p:nvPr/>
          </p:nvCxnSpPr>
          <p:spPr>
            <a:xfrm flipV="1">
              <a:off x="5996717" y="2885258"/>
              <a:ext cx="1293779" cy="275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63AFD59-055E-4CC6-9A0B-1A36D37CB50B}"/>
                </a:ext>
              </a:extLst>
            </p:cNvPr>
            <p:cNvSpPr/>
            <p:nvPr/>
          </p:nvSpPr>
          <p:spPr>
            <a:xfrm>
              <a:off x="9468419" y="2646046"/>
              <a:ext cx="1621856" cy="45725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F417396-875F-4F31-B111-6073DD34DCEF}"/>
                </a:ext>
              </a:extLst>
            </p:cNvPr>
            <p:cNvSpPr/>
            <p:nvPr/>
          </p:nvSpPr>
          <p:spPr>
            <a:xfrm>
              <a:off x="9468419" y="3113885"/>
              <a:ext cx="1621856" cy="45725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7587703-B972-46E3-B43B-90AAED10C27F}"/>
                </a:ext>
              </a:extLst>
            </p:cNvPr>
            <p:cNvSpPr/>
            <p:nvPr/>
          </p:nvSpPr>
          <p:spPr>
            <a:xfrm>
              <a:off x="9468419" y="3583842"/>
              <a:ext cx="1621856" cy="45725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1011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7DBC1D0-7403-4F9A-9CB9-FA1FFD2B8DB4}"/>
                </a:ext>
              </a:extLst>
            </p:cNvPr>
            <p:cNvSpPr/>
            <p:nvPr/>
          </p:nvSpPr>
          <p:spPr>
            <a:xfrm>
              <a:off x="9468419" y="4049565"/>
              <a:ext cx="1621856" cy="45725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"world"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2715AE22-D291-4975-8A44-2385D6D444F4}"/>
                </a:ext>
              </a:extLst>
            </p:cNvPr>
            <p:cNvCxnSpPr>
              <a:stCxn id="38" idx="2"/>
              <a:endCxn id="58" idx="1"/>
            </p:cNvCxnSpPr>
            <p:nvPr/>
          </p:nvCxnSpPr>
          <p:spPr>
            <a:xfrm>
              <a:off x="3939276" y="2019437"/>
              <a:ext cx="3351220" cy="8658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886EF662-D97A-494F-A922-9E69582215FB}"/>
                </a:ext>
              </a:extLst>
            </p:cNvPr>
            <p:cNvCxnSpPr>
              <a:stCxn id="324619" idx="1"/>
              <a:endCxn id="58" idx="1"/>
            </p:cNvCxnSpPr>
            <p:nvPr/>
          </p:nvCxnSpPr>
          <p:spPr>
            <a:xfrm flipV="1">
              <a:off x="5996717" y="2885258"/>
              <a:ext cx="1293779" cy="275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41C25198-7EFD-49A4-9C37-4722CC7D0A39}"/>
                </a:ext>
              </a:extLst>
            </p:cNvPr>
            <p:cNvCxnSpPr>
              <a:stCxn id="58" idx="3"/>
              <a:endCxn id="63" idx="1"/>
            </p:cNvCxnSpPr>
            <p:nvPr/>
          </p:nvCxnSpPr>
          <p:spPr>
            <a:xfrm flipV="1">
              <a:off x="8914206" y="2874674"/>
              <a:ext cx="554212" cy="105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E093C98D-1382-4767-8C7A-B699FD3CD6D1}"/>
                </a:ext>
              </a:extLst>
            </p:cNvPr>
            <p:cNvSpPr/>
            <p:nvPr/>
          </p:nvSpPr>
          <p:spPr>
            <a:xfrm>
              <a:off x="2356343" y="4811658"/>
              <a:ext cx="1108423" cy="45725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1003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4646" name="TextBox 112">
              <a:extLst>
                <a:ext uri="{FF2B5EF4-FFF2-40B4-BE49-F238E27FC236}">
                  <a16:creationId xmlns:a16="http://schemas.microsoft.com/office/drawing/2014/main" id="{FC09C2E1-3F14-4FB9-BD58-DAA20101C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2050" y="4349751"/>
              <a:ext cx="709806" cy="533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r>
                <a:rPr lang="en-US" altLang="ko-KR" sz="2000">
                  <a:latin typeface="Consolas" panose="020B0609020204030204" pitchFamily="49" charset="0"/>
                </a:rPr>
                <a:t>now</a:t>
              </a:r>
              <a:endParaRPr lang="ko-KR" altLang="en-US" sz="2000">
                <a:latin typeface="Consolas" panose="020B0609020204030204" pitchFamily="49" charset="0"/>
              </a:endParaRP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4071159A-7FF7-46A3-B653-AE2986D92A97}"/>
                </a:ext>
              </a:extLst>
            </p:cNvPr>
            <p:cNvCxnSpPr>
              <a:stCxn id="48" idx="3"/>
              <a:endCxn id="54" idx="1"/>
            </p:cNvCxnSpPr>
            <p:nvPr/>
          </p:nvCxnSpPr>
          <p:spPr>
            <a:xfrm flipV="1">
              <a:off x="2845681" y="2836569"/>
              <a:ext cx="1538447" cy="823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978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05101" y="2751139"/>
            <a:ext cx="5213350" cy="18312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4.1 Pthread 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b="1" u="sng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4.2 Pthread API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4.3 Thread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동기화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4.4 Thread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재진입 가능함수 구현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424114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24114" y="53736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24114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 bwMode="auto">
          <a:xfrm>
            <a:off x="2424113" y="1384300"/>
            <a:ext cx="5820717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4</a:t>
            </a:r>
            <a:r>
              <a:rPr kumimoji="0"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. Pthread Programming</a:t>
            </a:r>
            <a:endParaRPr kumimoji="0" lang="ko-KR" altLang="en-US" sz="3600" b="1" dirty="0">
              <a:solidFill>
                <a:srgbClr val="C5003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1731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05101" y="2751139"/>
            <a:ext cx="5213350" cy="18312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4.1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Pthread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4.2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Pthread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API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u="sng" dirty="0">
                <a:latin typeface="맑은 고딕" pitchFamily="50" charset="-127"/>
                <a:ea typeface="맑은 고딕" pitchFamily="50" charset="-127"/>
              </a:rPr>
              <a:t>4.3 Thread </a:t>
            </a:r>
            <a:r>
              <a:rPr lang="ko-KR" altLang="en-US" u="sng" dirty="0">
                <a:latin typeface="맑은 고딕" pitchFamily="50" charset="-127"/>
                <a:ea typeface="맑은 고딕" pitchFamily="50" charset="-127"/>
              </a:rPr>
              <a:t>동기화</a:t>
            </a:r>
            <a:endParaRPr lang="en-US" altLang="ko-KR" u="sng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4.4 Thread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내부구조 분석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424114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24114" y="53736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24114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 bwMode="auto">
          <a:xfrm>
            <a:off x="2424113" y="1384300"/>
            <a:ext cx="5820717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4</a:t>
            </a:r>
            <a:r>
              <a:rPr kumimoji="0"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. Pthread Programming</a:t>
            </a:r>
            <a:endParaRPr kumimoji="0" lang="ko-KR" altLang="en-US" sz="3600" b="1" dirty="0">
              <a:solidFill>
                <a:srgbClr val="C5003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15435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C803881-C5AC-4A64-B8FF-AAFF8D03D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맑은 고딕" panose="020B0503020000020004" pitchFamily="50" charset="-127"/>
              </a:rPr>
              <a:t>Dead lock : </a:t>
            </a:r>
            <a:r>
              <a:rPr lang="ko-KR" altLang="en-US">
                <a:latin typeface="맑은 고딕" panose="020B0503020000020004" pitchFamily="50" charset="-127"/>
              </a:rPr>
              <a:t>생각 하는 철학자 비유</a:t>
            </a:r>
          </a:p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2D684E-BF80-442E-8A81-83C95C56D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생각하는 철학자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3B58D8-8741-4631-9A10-F205E480EB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4.3 Thread </a:t>
            </a:r>
            <a:r>
              <a:rPr lang="ko-KR" altLang="en-US"/>
              <a:t>동기화</a:t>
            </a:r>
          </a:p>
          <a:p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35C77A9E-5959-4239-B257-31B8B4B51685}"/>
              </a:ext>
            </a:extLst>
          </p:cNvPr>
          <p:cNvSpPr/>
          <p:nvPr/>
        </p:nvSpPr>
        <p:spPr>
          <a:xfrm>
            <a:off x="5990432" y="2433638"/>
            <a:ext cx="3384550" cy="33845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A33E073-8B45-457F-A367-C4DBF3579029}"/>
              </a:ext>
            </a:extLst>
          </p:cNvPr>
          <p:cNvSpPr/>
          <p:nvPr/>
        </p:nvSpPr>
        <p:spPr>
          <a:xfrm>
            <a:off x="7298533" y="2590801"/>
            <a:ext cx="384175" cy="3841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76A29DB-201B-4052-8F06-B6DC89D43129}"/>
              </a:ext>
            </a:extLst>
          </p:cNvPr>
          <p:cNvSpPr/>
          <p:nvPr/>
        </p:nvSpPr>
        <p:spPr>
          <a:xfrm>
            <a:off x="8703470" y="3471864"/>
            <a:ext cx="384175" cy="3825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BCB6FC95-75B8-46BC-996D-4E43A9246C87}"/>
              </a:ext>
            </a:extLst>
          </p:cNvPr>
          <p:cNvSpPr/>
          <p:nvPr/>
        </p:nvSpPr>
        <p:spPr>
          <a:xfrm>
            <a:off x="8493920" y="4700589"/>
            <a:ext cx="384175" cy="3841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6E222EF3-06B3-415A-932D-3480FCCB60DF}"/>
              </a:ext>
            </a:extLst>
          </p:cNvPr>
          <p:cNvSpPr/>
          <p:nvPr/>
        </p:nvSpPr>
        <p:spPr>
          <a:xfrm>
            <a:off x="6858794" y="4910139"/>
            <a:ext cx="382588" cy="3841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54C6577-03EB-4B71-A459-41E8AACFDC44}"/>
              </a:ext>
            </a:extLst>
          </p:cNvPr>
          <p:cNvSpPr/>
          <p:nvPr/>
        </p:nvSpPr>
        <p:spPr>
          <a:xfrm>
            <a:off x="6282533" y="3749676"/>
            <a:ext cx="384175" cy="3841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66ED2EA-59E7-4D1C-B46D-A5CC7D1FF51D}"/>
              </a:ext>
            </a:extLst>
          </p:cNvPr>
          <p:cNvCxnSpPr>
            <a:cxnSpLocks/>
          </p:cNvCxnSpPr>
          <p:nvPr/>
        </p:nvCxnSpPr>
        <p:spPr>
          <a:xfrm>
            <a:off x="6544130" y="3335731"/>
            <a:ext cx="302334" cy="382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AF3D4AC-4620-4997-87F5-B0C5E3AEA85A}"/>
              </a:ext>
            </a:extLst>
          </p:cNvPr>
          <p:cNvCxnSpPr/>
          <p:nvPr/>
        </p:nvCxnSpPr>
        <p:spPr>
          <a:xfrm flipV="1">
            <a:off x="6012657" y="4133850"/>
            <a:ext cx="831850" cy="25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350586D-3E6D-4309-A57E-C54A1D077B0F}"/>
              </a:ext>
            </a:extLst>
          </p:cNvPr>
          <p:cNvCxnSpPr/>
          <p:nvPr/>
        </p:nvCxnSpPr>
        <p:spPr>
          <a:xfrm flipH="1" flipV="1">
            <a:off x="7249320" y="4710113"/>
            <a:ext cx="201613" cy="950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F35778E-333E-461D-959D-932A6A73ED67}"/>
              </a:ext>
            </a:extLst>
          </p:cNvPr>
          <p:cNvCxnSpPr/>
          <p:nvPr/>
        </p:nvCxnSpPr>
        <p:spPr>
          <a:xfrm flipH="1">
            <a:off x="8363745" y="4622800"/>
            <a:ext cx="9064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C9275C8-52C1-4875-9E7D-EE8A36DC5EA6}"/>
              </a:ext>
            </a:extLst>
          </p:cNvPr>
          <p:cNvCxnSpPr/>
          <p:nvPr/>
        </p:nvCxnSpPr>
        <p:spPr>
          <a:xfrm flipH="1">
            <a:off x="8481220" y="3014664"/>
            <a:ext cx="434975" cy="657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60674F6-2594-4AFC-8FFF-24FBD4A76D07}"/>
              </a:ext>
            </a:extLst>
          </p:cNvPr>
          <p:cNvSpPr/>
          <p:nvPr/>
        </p:nvSpPr>
        <p:spPr>
          <a:xfrm>
            <a:off x="2274095" y="2197100"/>
            <a:ext cx="925513" cy="393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B80D2BF-7861-4F3E-B26B-F8CB05221071}"/>
              </a:ext>
            </a:extLst>
          </p:cNvPr>
          <p:cNvSpPr/>
          <p:nvPr/>
        </p:nvSpPr>
        <p:spPr>
          <a:xfrm>
            <a:off x="2274095" y="2738438"/>
            <a:ext cx="925513" cy="3921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6673" name="TextBox 11">
            <a:extLst>
              <a:ext uri="{FF2B5EF4-FFF2-40B4-BE49-F238E27FC236}">
                <a16:creationId xmlns:a16="http://schemas.microsoft.com/office/drawing/2014/main" id="{52106755-5805-4F19-BC24-292FF437F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308" y="2284413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26674" name="TextBox 69">
            <a:extLst>
              <a:ext uri="{FF2B5EF4-FFF2-40B4-BE49-F238E27FC236}">
                <a16:creationId xmlns:a16="http://schemas.microsoft.com/office/drawing/2014/main" id="{28A08E2F-2EB5-4AC1-9BF1-251FA2FCE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308" y="2782889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430A40AC-6C80-4249-B574-4CB2DFADB26C}"/>
              </a:ext>
            </a:extLst>
          </p:cNvPr>
          <p:cNvSpPr/>
          <p:nvPr/>
        </p:nvSpPr>
        <p:spPr>
          <a:xfrm>
            <a:off x="1080295" y="3471863"/>
            <a:ext cx="1019175" cy="4699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F68DCAB8-2981-4E79-83D7-78229CAEE32C}"/>
              </a:ext>
            </a:extLst>
          </p:cNvPr>
          <p:cNvSpPr/>
          <p:nvPr/>
        </p:nvSpPr>
        <p:spPr>
          <a:xfrm>
            <a:off x="3418682" y="3471863"/>
            <a:ext cx="1022350" cy="4699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26759F3-43DA-4FFF-B092-155B483F89D4}"/>
              </a:ext>
            </a:extLst>
          </p:cNvPr>
          <p:cNvCxnSpPr>
            <a:stCxn id="88" idx="0"/>
            <a:endCxn id="84" idx="1"/>
          </p:cNvCxnSpPr>
          <p:nvPr/>
        </p:nvCxnSpPr>
        <p:spPr>
          <a:xfrm flipV="1">
            <a:off x="1589882" y="2393951"/>
            <a:ext cx="684212" cy="1077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B92CBC7-84D6-405C-8C79-EE16985E5B75}"/>
              </a:ext>
            </a:extLst>
          </p:cNvPr>
          <p:cNvCxnSpPr>
            <a:stCxn id="89" idx="0"/>
            <a:endCxn id="85" idx="3"/>
          </p:cNvCxnSpPr>
          <p:nvPr/>
        </p:nvCxnSpPr>
        <p:spPr>
          <a:xfrm flipH="1" flipV="1">
            <a:off x="3199607" y="2935289"/>
            <a:ext cx="730250" cy="536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679" name="TextBox 17">
            <a:extLst>
              <a:ext uri="{FF2B5EF4-FFF2-40B4-BE49-F238E27FC236}">
                <a16:creationId xmlns:a16="http://schemas.microsoft.com/office/drawing/2014/main" id="{5FACB649-DA18-49F6-AF5B-EDFB645A8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144" y="4260851"/>
            <a:ext cx="10711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dirty="0">
                <a:latin typeface="Consolas" panose="020B0609020204030204" pitchFamily="49" charset="0"/>
              </a:rPr>
              <a:t>lock(A)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lock(B)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26680" name="TextBox 73">
            <a:extLst>
              <a:ext uri="{FF2B5EF4-FFF2-40B4-BE49-F238E27FC236}">
                <a16:creationId xmlns:a16="http://schemas.microsoft.com/office/drawing/2014/main" id="{97348521-7E50-402E-8ECE-AC521FCD0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8683" y="4260851"/>
            <a:ext cx="10711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lock(B)</a:t>
            </a:r>
          </a:p>
          <a:p>
            <a:r>
              <a:rPr lang="en-US" altLang="ko-KR">
                <a:latin typeface="Consolas" panose="020B0609020204030204" pitchFamily="49" charset="0"/>
              </a:rPr>
              <a:t>lock(A)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46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348AFC5-9BAE-4B86-AB60-97FBB1DF0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</a:rPr>
              <a:t>Dead lock : </a:t>
            </a:r>
            <a:r>
              <a:rPr lang="ko-KR" altLang="en-US" dirty="0">
                <a:latin typeface="맑은 고딕" panose="020B0503020000020004" pitchFamily="50" charset="-127"/>
              </a:rPr>
              <a:t>해결 방법 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</a:rPr>
              <a:t>모든 </a:t>
            </a:r>
            <a:r>
              <a:rPr lang="ko-KR" altLang="en-US" dirty="0" err="1">
                <a:latin typeface="맑은 고딕" panose="020B0503020000020004" pitchFamily="50" charset="-127"/>
              </a:rPr>
              <a:t>쓰레드에서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lock</a:t>
            </a:r>
            <a:r>
              <a:rPr lang="ko-KR" altLang="en-US" dirty="0">
                <a:latin typeface="맑은 고딕" panose="020B0503020000020004" pitchFamily="50" charset="-127"/>
              </a:rPr>
              <a:t>의 순서를 지키면 됨</a:t>
            </a:r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C8C69-AAB7-406E-BD6D-74ED9F7F50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생각하는 철학자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A57DD7-80C8-494E-8C93-DBEB275542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4.3 Thread </a:t>
            </a:r>
            <a:r>
              <a:rPr lang="ko-KR" altLang="en-US"/>
              <a:t>동기화</a:t>
            </a:r>
          </a:p>
          <a:p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AB04875-CECA-4B78-944F-A6192AD1ACBE}"/>
              </a:ext>
            </a:extLst>
          </p:cNvPr>
          <p:cNvSpPr/>
          <p:nvPr/>
        </p:nvSpPr>
        <p:spPr>
          <a:xfrm>
            <a:off x="6012658" y="2651125"/>
            <a:ext cx="3362325" cy="336073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66CF365-B2E2-4B3C-B417-E98397C8C191}"/>
              </a:ext>
            </a:extLst>
          </p:cNvPr>
          <p:cNvSpPr/>
          <p:nvPr/>
        </p:nvSpPr>
        <p:spPr>
          <a:xfrm>
            <a:off x="7312819" y="2806700"/>
            <a:ext cx="382588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6C4F906-4AAA-432E-B81E-253A47941723}"/>
              </a:ext>
            </a:extLst>
          </p:cNvPr>
          <p:cNvSpPr/>
          <p:nvPr/>
        </p:nvSpPr>
        <p:spPr>
          <a:xfrm>
            <a:off x="8708233" y="3681413"/>
            <a:ext cx="382587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A6D16F9-5D15-49A7-957D-29EA5810FF4F}"/>
              </a:ext>
            </a:extLst>
          </p:cNvPr>
          <p:cNvSpPr/>
          <p:nvPr/>
        </p:nvSpPr>
        <p:spPr>
          <a:xfrm>
            <a:off x="8500269" y="4902200"/>
            <a:ext cx="381000" cy="3825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7848EF5-A598-4ED1-AB98-8600C0A7797E}"/>
              </a:ext>
            </a:extLst>
          </p:cNvPr>
          <p:cNvSpPr/>
          <p:nvPr/>
        </p:nvSpPr>
        <p:spPr>
          <a:xfrm>
            <a:off x="6876257" y="5111750"/>
            <a:ext cx="379412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2E9A35F-68C5-4A25-BCE9-308748B21FD7}"/>
              </a:ext>
            </a:extLst>
          </p:cNvPr>
          <p:cNvSpPr/>
          <p:nvPr/>
        </p:nvSpPr>
        <p:spPr>
          <a:xfrm>
            <a:off x="6303169" y="3959225"/>
            <a:ext cx="382588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0AE2F3D-A410-40A1-AB35-D4729913E1BD}"/>
              </a:ext>
            </a:extLst>
          </p:cNvPr>
          <p:cNvCxnSpPr/>
          <p:nvPr/>
        </p:nvCxnSpPr>
        <p:spPr>
          <a:xfrm>
            <a:off x="6884195" y="2909889"/>
            <a:ext cx="536575" cy="433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FCE5DC1-FC5E-4618-B296-038F49D792E8}"/>
              </a:ext>
            </a:extLst>
          </p:cNvPr>
          <p:cNvCxnSpPr/>
          <p:nvPr/>
        </p:nvCxnSpPr>
        <p:spPr>
          <a:xfrm flipV="1">
            <a:off x="6034883" y="4340226"/>
            <a:ext cx="827087" cy="250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DF70E03-9E55-4270-BD2C-DA95BDD00107}"/>
              </a:ext>
            </a:extLst>
          </p:cNvPr>
          <p:cNvCxnSpPr/>
          <p:nvPr/>
        </p:nvCxnSpPr>
        <p:spPr>
          <a:xfrm flipH="1" flipV="1">
            <a:off x="7263608" y="4911726"/>
            <a:ext cx="200025" cy="944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1766938-1B2E-4950-B410-897B8C8E0955}"/>
              </a:ext>
            </a:extLst>
          </p:cNvPr>
          <p:cNvCxnSpPr/>
          <p:nvPr/>
        </p:nvCxnSpPr>
        <p:spPr>
          <a:xfrm flipH="1">
            <a:off x="8371682" y="4826000"/>
            <a:ext cx="900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F453AFC-E4E9-451F-AD84-F9EC58AA621C}"/>
              </a:ext>
            </a:extLst>
          </p:cNvPr>
          <p:cNvCxnSpPr/>
          <p:nvPr/>
        </p:nvCxnSpPr>
        <p:spPr>
          <a:xfrm flipH="1">
            <a:off x="8487569" y="3227388"/>
            <a:ext cx="433388" cy="652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7B18A8-96C6-46EF-9E35-874CEF356931}"/>
              </a:ext>
            </a:extLst>
          </p:cNvPr>
          <p:cNvSpPr/>
          <p:nvPr/>
        </p:nvSpPr>
        <p:spPr>
          <a:xfrm>
            <a:off x="2321720" y="2416176"/>
            <a:ext cx="919163" cy="3905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DB5ACA-2D69-465D-8748-68B61E89D246}"/>
              </a:ext>
            </a:extLst>
          </p:cNvPr>
          <p:cNvSpPr/>
          <p:nvPr/>
        </p:nvSpPr>
        <p:spPr>
          <a:xfrm>
            <a:off x="2321720" y="2954339"/>
            <a:ext cx="919163" cy="3889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8722" name="TextBox 11">
            <a:extLst>
              <a:ext uri="{FF2B5EF4-FFF2-40B4-BE49-F238E27FC236}">
                <a16:creationId xmlns:a16="http://schemas.microsoft.com/office/drawing/2014/main" id="{488CCA82-0918-4CD7-B625-B2F684584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994" y="2503489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28723" name="TextBox 69">
            <a:extLst>
              <a:ext uri="{FF2B5EF4-FFF2-40B4-BE49-F238E27FC236}">
                <a16:creationId xmlns:a16="http://schemas.microsoft.com/office/drawing/2014/main" id="{06E2DDD8-2C5B-4ABB-8205-C3D8EEDF2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994" y="2997200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A5B5B2C1-A253-4618-87BC-CD8FEB366672}"/>
              </a:ext>
            </a:extLst>
          </p:cNvPr>
          <p:cNvSpPr/>
          <p:nvPr/>
        </p:nvSpPr>
        <p:spPr>
          <a:xfrm>
            <a:off x="1134270" y="3681413"/>
            <a:ext cx="1014413" cy="4683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C5012D83-0605-4EA5-9B63-7954B49D6618}"/>
              </a:ext>
            </a:extLst>
          </p:cNvPr>
          <p:cNvSpPr/>
          <p:nvPr/>
        </p:nvSpPr>
        <p:spPr>
          <a:xfrm>
            <a:off x="3458369" y="3681413"/>
            <a:ext cx="1016000" cy="4683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8726" name="TextBox 17">
            <a:extLst>
              <a:ext uri="{FF2B5EF4-FFF2-40B4-BE49-F238E27FC236}">
                <a16:creationId xmlns:a16="http://schemas.microsoft.com/office/drawing/2014/main" id="{53520DC9-AA35-41CC-A9CD-DEBAB4FB9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119" y="4465639"/>
            <a:ext cx="145103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dirty="0">
                <a:latin typeface="Consolas" panose="020B0609020204030204" pitchFamily="49" charset="0"/>
              </a:rPr>
              <a:t>lock(A)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lock(B)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unlock(A);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unlock(B);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28727" name="TextBox 73">
            <a:extLst>
              <a:ext uri="{FF2B5EF4-FFF2-40B4-BE49-F238E27FC236}">
                <a16:creationId xmlns:a16="http://schemas.microsoft.com/office/drawing/2014/main" id="{39697AF2-0889-48B4-8C06-88C354A7D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8369" y="4465638"/>
            <a:ext cx="14510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dirty="0">
                <a:latin typeface="Consolas" panose="020B0609020204030204" pitchFamily="49" charset="0"/>
              </a:rPr>
              <a:t>lock(A)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lock(B)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unlock(A);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unlock(B);</a:t>
            </a:r>
            <a:endParaRPr lang="ko-KR" altLang="en-US" dirty="0"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306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07B93-DEBB-4916-A9D1-F07AF52ED4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Thread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API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7D0400-4EA9-4FDF-8898-752D9A5F0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4.3 Thread </a:t>
            </a:r>
            <a:r>
              <a:rPr lang="ko-KR" altLang="en-US"/>
              <a:t>동기화</a:t>
            </a:r>
          </a:p>
          <a:p>
            <a:endParaRPr lang="ko-KR" alt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6E28060-0E27-43F4-A544-1E9434996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620" y="1358901"/>
            <a:ext cx="5630863" cy="4524375"/>
          </a:xfrm>
          <a:prstGeom prst="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#include &lt;pthread.h&gt;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#include "errors.h"</a:t>
            </a:r>
          </a:p>
          <a:p>
            <a:pPr>
              <a:defRPr/>
            </a:pP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#define  MAX_THREAD   4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int sum = 0;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void *thread_routine( void * arg )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int local,i;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for(i=0; i&lt;1000000000/MAX_THREAD; i++ )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    local = sum;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    local = local+1;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    sum = local;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return arg;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16421" name="TextBox 2">
            <a:extLst>
              <a:ext uri="{FF2B5EF4-FFF2-40B4-BE49-F238E27FC236}">
                <a16:creationId xmlns:a16="http://schemas.microsoft.com/office/drawing/2014/main" id="{56B713DA-8AE4-4FAC-B082-C072C53E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678" y="1628800"/>
            <a:ext cx="1313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2000">
                <a:latin typeface="Consolas" panose="020B0609020204030204" pitchFamily="49" charset="0"/>
              </a:rPr>
              <a:t>test_1.c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71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85003E-799A-47F5-B035-336FDC88D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Thread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API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843DDF-21D7-4DD0-BBFD-55B9F3F978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4.3 Thread </a:t>
            </a:r>
            <a:r>
              <a:rPr lang="ko-KR" altLang="en-US"/>
              <a:t>동기화</a:t>
            </a:r>
          </a:p>
          <a:p>
            <a:endParaRPr lang="ko-KR" altLang="en-US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297EBC58-918C-4AAE-B343-AC485F699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33" y="1628776"/>
            <a:ext cx="8669337" cy="4246563"/>
          </a:xfrm>
          <a:prstGeom prst="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int main( int argc, char **argv )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pthread_t thread_id[MAX_THREAD];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void *thread_result;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int status, i;</a:t>
            </a:r>
          </a:p>
          <a:p>
            <a:pPr>
              <a:defRPr/>
            </a:pP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for(i=0; i&lt;MAX_THREAD ; i++ )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    status = pthread_create( &amp;thread_id[i],0,thread_routine,0);</a:t>
            </a:r>
          </a:p>
          <a:p>
            <a:pPr>
              <a:defRPr/>
            </a:pP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for(i=0; i&lt;MAX_THREAD ; i++ )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    status = pthread_join( thread_id[i], &amp;thread_result );</a:t>
            </a:r>
          </a:p>
          <a:p>
            <a:pPr>
              <a:defRPr/>
            </a:pP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DPRINTF(("sum=%d\n", sum));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return 0;  // exit(0);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98FBDE3-EE3E-42EC-A227-F8A0A2679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06" y="1045207"/>
            <a:ext cx="1313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2000">
                <a:latin typeface="Consolas" panose="020B0609020204030204" pitchFamily="49" charset="0"/>
              </a:rPr>
              <a:t>test_1.c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391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023BF-6D5C-4B7D-8B4F-A97119EC1B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Thread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API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646F5-4591-4DEA-B0D7-A67E17461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4.3 Thread </a:t>
            </a:r>
            <a:r>
              <a:rPr lang="ko-KR" altLang="en-US"/>
              <a:t>동기화</a:t>
            </a:r>
          </a:p>
          <a:p>
            <a:endParaRPr lang="ko-KR" altLang="en-US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8B82FF7-7BDC-4120-9EA5-E4762F2F3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98" y="1196752"/>
            <a:ext cx="7096125" cy="4400550"/>
          </a:xfrm>
          <a:prstGeom prst="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pthread_mutex_t lock = PTHREAD_MUTEX_INITIALIZER;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void *thread_routine( void * arg )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int local,i;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for(i=0; i&lt;1000000000/MAX_THREAD; i++ )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    pthread_mutex_lock(&amp;lock);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    local = sum;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    local = local+1;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    sum = local;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    pthread_mutex_unlock(&amp;lock);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   return arg;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20517" name="TextBox 2">
            <a:extLst>
              <a:ext uri="{FF2B5EF4-FFF2-40B4-BE49-F238E27FC236}">
                <a16:creationId xmlns:a16="http://schemas.microsoft.com/office/drawing/2014/main" id="{C59C07EA-9BC1-4B19-87A0-CC04B68E4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790" y="1772816"/>
            <a:ext cx="1313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2000">
                <a:latin typeface="Consolas" panose="020B0609020204030204" pitchFamily="49" charset="0"/>
              </a:rPr>
              <a:t>test_2.c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802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BB34842-466E-4275-8719-FF1BD12363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Mutex </a:t>
            </a:r>
            <a:r>
              <a:rPr lang="ko-KR" altLang="en-US"/>
              <a:t>개념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537632B-010C-4A75-BA0F-B937C2561D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4.3 Thread </a:t>
            </a:r>
            <a:r>
              <a:rPr lang="ko-KR" altLang="en-US"/>
              <a:t>동기화</a:t>
            </a:r>
          </a:p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2062" y="1916832"/>
            <a:ext cx="2088232" cy="3600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6118" y="2348880"/>
            <a:ext cx="1080120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Toilet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916238" y="3789040"/>
            <a:ext cx="216024" cy="216024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487986" y="3995772"/>
            <a:ext cx="432048" cy="792088"/>
            <a:chOff x="1504122" y="2996952"/>
            <a:chExt cx="432048" cy="792088"/>
          </a:xfrm>
        </p:grpSpPr>
        <p:sp>
          <p:nvSpPr>
            <p:cNvPr id="7" name="타원 6"/>
            <p:cNvSpPr/>
            <p:nvPr/>
          </p:nvSpPr>
          <p:spPr>
            <a:xfrm>
              <a:off x="1547664" y="2996952"/>
              <a:ext cx="360040" cy="36004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720146" y="3356992"/>
              <a:ext cx="0" cy="36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1504122" y="3501008"/>
              <a:ext cx="216024" cy="720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1504122" y="3717032"/>
              <a:ext cx="216024" cy="720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720146" y="3501008"/>
              <a:ext cx="216024" cy="720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720146" y="3717032"/>
              <a:ext cx="216024" cy="720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/>
          <p:cNvCxnSpPr/>
          <p:nvPr/>
        </p:nvCxnSpPr>
        <p:spPr>
          <a:xfrm>
            <a:off x="4644430" y="1124744"/>
            <a:ext cx="0" cy="51845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644430" y="2564904"/>
            <a:ext cx="3600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4788446" y="2348880"/>
            <a:ext cx="432048" cy="43204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059935" y="2528900"/>
            <a:ext cx="360040" cy="720080"/>
            <a:chOff x="5220072" y="1916832"/>
            <a:chExt cx="360040" cy="720080"/>
          </a:xfrm>
        </p:grpSpPr>
        <p:sp>
          <p:nvSpPr>
            <p:cNvPr id="35" name="타원 34"/>
            <p:cNvSpPr/>
            <p:nvPr/>
          </p:nvSpPr>
          <p:spPr>
            <a:xfrm>
              <a:off x="5220072" y="1916832"/>
              <a:ext cx="288032" cy="2880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5364088" y="2204864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5364088" y="2420888"/>
              <a:ext cx="2160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5364088" y="2564904"/>
              <a:ext cx="2160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4212383" y="76470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Mutex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59612" y="145342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Resource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35479" y="346382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Thread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64511" y="23488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lock 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92102" y="83671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Critical Section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3094170-3B65-4491-B48D-ED2D761ED2A4}"/>
              </a:ext>
            </a:extLst>
          </p:cNvPr>
          <p:cNvGrpSpPr/>
          <p:nvPr/>
        </p:nvGrpSpPr>
        <p:grpSpPr>
          <a:xfrm>
            <a:off x="6471003" y="3899168"/>
            <a:ext cx="432048" cy="792088"/>
            <a:chOff x="1504122" y="2996952"/>
            <a:chExt cx="432048" cy="79208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47C536E-03F7-49FE-A829-599F92CEB0C2}"/>
                </a:ext>
              </a:extLst>
            </p:cNvPr>
            <p:cNvSpPr/>
            <p:nvPr/>
          </p:nvSpPr>
          <p:spPr>
            <a:xfrm>
              <a:off x="1547664" y="2996952"/>
              <a:ext cx="360040" cy="36004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717A688-D8A2-4734-B6B4-16B547E5CBE0}"/>
                </a:ext>
              </a:extLst>
            </p:cNvPr>
            <p:cNvCxnSpPr/>
            <p:nvPr/>
          </p:nvCxnSpPr>
          <p:spPr>
            <a:xfrm>
              <a:off x="1720146" y="3356992"/>
              <a:ext cx="0" cy="36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EE810D6D-6AEA-4700-99CD-23CF5D3BAC06}"/>
                </a:ext>
              </a:extLst>
            </p:cNvPr>
            <p:cNvCxnSpPr/>
            <p:nvPr/>
          </p:nvCxnSpPr>
          <p:spPr>
            <a:xfrm flipH="1">
              <a:off x="1504122" y="3501008"/>
              <a:ext cx="216024" cy="720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E062B16E-3A16-48A1-ACAE-1E64078402BC}"/>
                </a:ext>
              </a:extLst>
            </p:cNvPr>
            <p:cNvCxnSpPr/>
            <p:nvPr/>
          </p:nvCxnSpPr>
          <p:spPr>
            <a:xfrm flipH="1">
              <a:off x="1504122" y="3717032"/>
              <a:ext cx="216024" cy="720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98BEB282-30AD-4383-A5F3-B9DA96C30C95}"/>
                </a:ext>
              </a:extLst>
            </p:cNvPr>
            <p:cNvCxnSpPr/>
            <p:nvPr/>
          </p:nvCxnSpPr>
          <p:spPr>
            <a:xfrm>
              <a:off x="1720146" y="3501008"/>
              <a:ext cx="216024" cy="720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579935B6-267C-4719-8B23-AAB99BBEA62F}"/>
                </a:ext>
              </a:extLst>
            </p:cNvPr>
            <p:cNvCxnSpPr/>
            <p:nvPr/>
          </p:nvCxnSpPr>
          <p:spPr>
            <a:xfrm>
              <a:off x="1720146" y="3717032"/>
              <a:ext cx="216024" cy="720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787ACFE-99E9-4722-808C-BA5B82B7BCDF}"/>
              </a:ext>
            </a:extLst>
          </p:cNvPr>
          <p:cNvGrpSpPr/>
          <p:nvPr/>
        </p:nvGrpSpPr>
        <p:grpSpPr>
          <a:xfrm>
            <a:off x="7034520" y="3902464"/>
            <a:ext cx="432048" cy="792088"/>
            <a:chOff x="1504122" y="2996952"/>
            <a:chExt cx="432048" cy="792088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248D3A9-1889-443C-BF2C-6E8CB9655845}"/>
                </a:ext>
              </a:extLst>
            </p:cNvPr>
            <p:cNvSpPr/>
            <p:nvPr/>
          </p:nvSpPr>
          <p:spPr>
            <a:xfrm>
              <a:off x="1547664" y="2996952"/>
              <a:ext cx="360040" cy="36004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4AE226BD-AFB1-4225-A5F7-42CF588E79CD}"/>
                </a:ext>
              </a:extLst>
            </p:cNvPr>
            <p:cNvCxnSpPr/>
            <p:nvPr/>
          </p:nvCxnSpPr>
          <p:spPr>
            <a:xfrm>
              <a:off x="1720146" y="3356992"/>
              <a:ext cx="0" cy="36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EF480B17-5C56-439A-BF91-81A762603489}"/>
                </a:ext>
              </a:extLst>
            </p:cNvPr>
            <p:cNvCxnSpPr/>
            <p:nvPr/>
          </p:nvCxnSpPr>
          <p:spPr>
            <a:xfrm flipH="1">
              <a:off x="1504122" y="3501008"/>
              <a:ext cx="216024" cy="720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38D20326-C8CB-412E-8168-FCF9496CFDCD}"/>
                </a:ext>
              </a:extLst>
            </p:cNvPr>
            <p:cNvCxnSpPr/>
            <p:nvPr/>
          </p:nvCxnSpPr>
          <p:spPr>
            <a:xfrm flipH="1">
              <a:off x="1504122" y="3717032"/>
              <a:ext cx="216024" cy="720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5206219F-C9CB-4214-B4BC-44CD70E6E4B0}"/>
                </a:ext>
              </a:extLst>
            </p:cNvPr>
            <p:cNvCxnSpPr/>
            <p:nvPr/>
          </p:nvCxnSpPr>
          <p:spPr>
            <a:xfrm>
              <a:off x="1720146" y="3501008"/>
              <a:ext cx="216024" cy="720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27679804-CE84-4E17-B000-50C9BC565AFE}"/>
                </a:ext>
              </a:extLst>
            </p:cNvPr>
            <p:cNvCxnSpPr/>
            <p:nvPr/>
          </p:nvCxnSpPr>
          <p:spPr>
            <a:xfrm>
              <a:off x="1720146" y="3717032"/>
              <a:ext cx="216024" cy="720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1873833-DCF9-45D0-BB02-98A654D0C88D}"/>
              </a:ext>
            </a:extLst>
          </p:cNvPr>
          <p:cNvGrpSpPr/>
          <p:nvPr/>
        </p:nvGrpSpPr>
        <p:grpSpPr>
          <a:xfrm>
            <a:off x="7598037" y="3905760"/>
            <a:ext cx="432048" cy="792088"/>
            <a:chOff x="1504122" y="2996952"/>
            <a:chExt cx="432048" cy="792088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8FF108E8-084A-4873-B242-33E669FC0DB3}"/>
                </a:ext>
              </a:extLst>
            </p:cNvPr>
            <p:cNvSpPr/>
            <p:nvPr/>
          </p:nvSpPr>
          <p:spPr>
            <a:xfrm>
              <a:off x="1547664" y="2996952"/>
              <a:ext cx="360040" cy="36004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8E67457-49D1-4F34-AC6E-6250FA7B36F5}"/>
                </a:ext>
              </a:extLst>
            </p:cNvPr>
            <p:cNvCxnSpPr/>
            <p:nvPr/>
          </p:nvCxnSpPr>
          <p:spPr>
            <a:xfrm>
              <a:off x="1720146" y="3356992"/>
              <a:ext cx="0" cy="36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9673F86D-B33D-4422-80E7-7F7EAD6330D9}"/>
                </a:ext>
              </a:extLst>
            </p:cNvPr>
            <p:cNvCxnSpPr/>
            <p:nvPr/>
          </p:nvCxnSpPr>
          <p:spPr>
            <a:xfrm flipH="1">
              <a:off x="1504122" y="3501008"/>
              <a:ext cx="216024" cy="720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202CDD9-95AE-4430-8A3A-ABAE8AB75195}"/>
                </a:ext>
              </a:extLst>
            </p:cNvPr>
            <p:cNvCxnSpPr/>
            <p:nvPr/>
          </p:nvCxnSpPr>
          <p:spPr>
            <a:xfrm flipH="1">
              <a:off x="1504122" y="3717032"/>
              <a:ext cx="216024" cy="720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4FA42777-6BAF-424B-B73B-D5DE7A822ABA}"/>
                </a:ext>
              </a:extLst>
            </p:cNvPr>
            <p:cNvCxnSpPr/>
            <p:nvPr/>
          </p:nvCxnSpPr>
          <p:spPr>
            <a:xfrm>
              <a:off x="1720146" y="3501008"/>
              <a:ext cx="216024" cy="720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378E1EE3-8308-4402-8F8A-7B267BCB5AA8}"/>
                </a:ext>
              </a:extLst>
            </p:cNvPr>
            <p:cNvCxnSpPr/>
            <p:nvPr/>
          </p:nvCxnSpPr>
          <p:spPr>
            <a:xfrm>
              <a:off x="1720146" y="3717032"/>
              <a:ext cx="216024" cy="720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76D2128-FA74-4935-9E3C-B8ED95D97EC7}"/>
              </a:ext>
            </a:extLst>
          </p:cNvPr>
          <p:cNvGrpSpPr/>
          <p:nvPr/>
        </p:nvGrpSpPr>
        <p:grpSpPr>
          <a:xfrm>
            <a:off x="8161554" y="3909056"/>
            <a:ext cx="432048" cy="792088"/>
            <a:chOff x="1504122" y="2996952"/>
            <a:chExt cx="432048" cy="792088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304500EA-60C2-4B3E-B76B-33CD078E76BD}"/>
                </a:ext>
              </a:extLst>
            </p:cNvPr>
            <p:cNvSpPr/>
            <p:nvPr/>
          </p:nvSpPr>
          <p:spPr>
            <a:xfrm>
              <a:off x="1547664" y="2996952"/>
              <a:ext cx="360040" cy="36004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3930EB4B-9AAA-4B26-A5AE-758BE2D4BEFB}"/>
                </a:ext>
              </a:extLst>
            </p:cNvPr>
            <p:cNvCxnSpPr/>
            <p:nvPr/>
          </p:nvCxnSpPr>
          <p:spPr>
            <a:xfrm>
              <a:off x="1720146" y="3356992"/>
              <a:ext cx="0" cy="36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5EBD7065-7B3F-4652-A022-ECB9EDA61C41}"/>
                </a:ext>
              </a:extLst>
            </p:cNvPr>
            <p:cNvCxnSpPr/>
            <p:nvPr/>
          </p:nvCxnSpPr>
          <p:spPr>
            <a:xfrm flipH="1">
              <a:off x="1504122" y="3501008"/>
              <a:ext cx="216024" cy="720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6B56343-BABF-4A24-AD3A-2060097BFAAA}"/>
                </a:ext>
              </a:extLst>
            </p:cNvPr>
            <p:cNvCxnSpPr/>
            <p:nvPr/>
          </p:nvCxnSpPr>
          <p:spPr>
            <a:xfrm flipH="1">
              <a:off x="1504122" y="3717032"/>
              <a:ext cx="216024" cy="720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7B7A571-F641-4C2A-95CE-60EB7CD46C86}"/>
                </a:ext>
              </a:extLst>
            </p:cNvPr>
            <p:cNvCxnSpPr/>
            <p:nvPr/>
          </p:nvCxnSpPr>
          <p:spPr>
            <a:xfrm>
              <a:off x="1720146" y="3501008"/>
              <a:ext cx="216024" cy="720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4873838-51A1-41BB-8BEB-E66B39366876}"/>
                </a:ext>
              </a:extLst>
            </p:cNvPr>
            <p:cNvCxnSpPr/>
            <p:nvPr/>
          </p:nvCxnSpPr>
          <p:spPr>
            <a:xfrm>
              <a:off x="1720146" y="3717032"/>
              <a:ext cx="216024" cy="720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1135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3315" y="159511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local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59739" y="161950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local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0095" y="2420888"/>
            <a:ext cx="2210862" cy="92333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local = sum;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local = local+1;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sum = local;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2542" y="2420888"/>
            <a:ext cx="2210862" cy="92333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local = sum;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local = local+1;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sum = local;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12382" y="1340768"/>
            <a:ext cx="108012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0153" y="94798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sum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12182" y="1988840"/>
            <a:ext cx="108012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8606" y="1988840"/>
            <a:ext cx="108012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1260054" y="2852936"/>
            <a:ext cx="360040" cy="288032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5246718" y="2371382"/>
            <a:ext cx="360040" cy="288032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AEB4CA1E-8AA2-4F8A-B892-35896D9C59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Mutex </a:t>
            </a:r>
            <a:r>
              <a:rPr lang="ko-KR" altLang="en-US"/>
              <a:t>개념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AF1989E-71B0-40EA-B943-94FE88EA5F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4.3 Thread </a:t>
            </a:r>
            <a:r>
              <a:rPr lang="ko-KR" altLang="en-US"/>
              <a:t>동기화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912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07B93-DEBB-4916-A9D1-F07AF52ED4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Thread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API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57408F-EE10-4FB3-B846-A0A211BFBF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4.3 Thread </a:t>
            </a:r>
            <a:r>
              <a:rPr lang="ko-KR" altLang="en-US"/>
              <a:t>동기화</a:t>
            </a:r>
          </a:p>
          <a:p>
            <a:endParaRPr lang="ko-KR" alt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6E28060-0E27-43F4-A544-1E9434996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620" y="1358901"/>
            <a:ext cx="5630067" cy="3970318"/>
          </a:xfrm>
          <a:prstGeom prst="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pthread.h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errors.h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>
              <a:defRPr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#define  MAX_THREAD   2</a:t>
            </a:r>
          </a:p>
          <a:p>
            <a:pPr>
              <a:defRPr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sum = 0;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thread_routine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 void *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local,i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for(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&lt;1000000000/MAX_THREAD;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++sum;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16421" name="TextBox 2">
            <a:extLst>
              <a:ext uri="{FF2B5EF4-FFF2-40B4-BE49-F238E27FC236}">
                <a16:creationId xmlns:a16="http://schemas.microsoft.com/office/drawing/2014/main" id="{56B713DA-8AE4-4FAC-B082-C072C53E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678" y="1628800"/>
            <a:ext cx="1313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2000">
                <a:latin typeface="Consolas" panose="020B0609020204030204" pitchFamily="49" charset="0"/>
              </a:rPr>
              <a:t>test_3.c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805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6198" y="160900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eax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3139" y="160900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eax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0095" y="2420888"/>
            <a:ext cx="2717411" cy="92333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 *(0x1234),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eax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inc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eax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eax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, *(0x1234)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2503" y="2420888"/>
            <a:ext cx="2717411" cy="92333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mov  *(0x1234), eax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inc  eax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mov  eax , *(0x1234)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12382" y="1340768"/>
            <a:ext cx="108012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0153" y="9081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sum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12182" y="1988840"/>
            <a:ext cx="108012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8606" y="1988840"/>
            <a:ext cx="108012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1260054" y="2852936"/>
            <a:ext cx="360040" cy="288032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5004470" y="2276872"/>
            <a:ext cx="360040" cy="288032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AEB4CA1E-8AA2-4F8A-B892-35896D9C59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Mutex </a:t>
            </a:r>
            <a:r>
              <a:rPr lang="ko-KR" altLang="en-US"/>
              <a:t>개념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64B7FE4D-3FCB-4819-9AFD-76BCF35592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4.3 Thread </a:t>
            </a:r>
            <a:r>
              <a:rPr lang="ko-KR" altLang="en-US"/>
              <a:t>동기화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56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1ADF1F-7D44-4BDC-B179-6B3E6B2B8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</a:rPr>
              <a:t>프로그램 개념 </a:t>
            </a:r>
          </a:p>
          <a:p>
            <a:pPr marL="0" indent="0" eaLnBrk="1" hangingPunct="1">
              <a:lnSpc>
                <a:spcPct val="99000"/>
              </a:lnSpc>
              <a:buNone/>
              <a:defRPr/>
            </a:pPr>
            <a:r>
              <a:rPr lang="ko-KR" altLang="en-US" dirty="0">
                <a:latin typeface="+mn-ea"/>
              </a:rPr>
              <a:t>    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당장 실행 가능한 파일 </a:t>
            </a:r>
            <a:r>
              <a:rPr lang="en-US" altLang="ko-KR" dirty="0">
                <a:latin typeface="+mn-ea"/>
              </a:rPr>
              <a:t>( ELF </a:t>
            </a:r>
            <a:r>
              <a:rPr lang="ko-KR" altLang="en-US" dirty="0" err="1">
                <a:latin typeface="+mn-ea"/>
              </a:rPr>
              <a:t>포멧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endParaRPr lang="ko-KR" altLang="en-US" dirty="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r>
              <a:rPr lang="en-US" altLang="ko-KR" dirty="0">
                <a:latin typeface="+mn-ea"/>
              </a:rPr>
              <a:t>Process </a:t>
            </a:r>
            <a:r>
              <a:rPr lang="ko-KR" altLang="en-US" dirty="0">
                <a:latin typeface="+mn-ea"/>
              </a:rPr>
              <a:t>개념 </a:t>
            </a:r>
          </a:p>
          <a:p>
            <a:pPr marL="0" indent="0" eaLnBrk="1" hangingPunct="1">
              <a:lnSpc>
                <a:spcPct val="99000"/>
              </a:lnSpc>
              <a:buNone/>
              <a:defRPr/>
            </a:pPr>
            <a:r>
              <a:rPr lang="ko-KR" altLang="en-US" dirty="0">
                <a:latin typeface="+mn-ea"/>
              </a:rPr>
              <a:t>    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실행 중인 프로그램 </a:t>
            </a:r>
            <a:r>
              <a:rPr lang="en-US" altLang="ko-KR" dirty="0">
                <a:latin typeface="+mn-ea"/>
              </a:rPr>
              <a:t>( 32bit </a:t>
            </a:r>
            <a:r>
              <a:rPr lang="ko-KR" altLang="en-US" dirty="0">
                <a:latin typeface="+mn-ea"/>
              </a:rPr>
              <a:t>보호 모드 이상  </a:t>
            </a:r>
            <a:r>
              <a:rPr lang="en-US" altLang="ko-KR" dirty="0">
                <a:latin typeface="+mn-ea"/>
              </a:rPr>
              <a:t>)</a:t>
            </a:r>
          </a:p>
          <a:p>
            <a:pPr eaLnBrk="1" hangingPunct="1">
              <a:lnSpc>
                <a:spcPct val="99000"/>
              </a:lnSpc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r>
              <a:rPr lang="en-US" altLang="ko-KR" dirty="0">
                <a:latin typeface="+mn-ea"/>
              </a:rPr>
              <a:t>Thread </a:t>
            </a:r>
            <a:r>
              <a:rPr lang="ko-KR" altLang="en-US" dirty="0">
                <a:latin typeface="+mn-ea"/>
              </a:rPr>
              <a:t>개념 </a:t>
            </a:r>
          </a:p>
          <a:p>
            <a:pPr marL="0" indent="0" eaLnBrk="1" hangingPunct="1">
              <a:lnSpc>
                <a:spcPct val="99000"/>
              </a:lnSpc>
              <a:buNone/>
              <a:defRPr/>
            </a:pPr>
            <a:r>
              <a:rPr lang="ko-KR" altLang="en-US" dirty="0">
                <a:latin typeface="+mn-ea"/>
              </a:rPr>
              <a:t>     </a:t>
            </a:r>
            <a:r>
              <a:rPr lang="en-US" altLang="ko-KR" dirty="0">
                <a:latin typeface="+mn-ea"/>
              </a:rPr>
              <a:t>:  </a:t>
            </a:r>
            <a:r>
              <a:rPr lang="ko-KR" altLang="en-US" dirty="0">
                <a:latin typeface="+mn-ea"/>
              </a:rPr>
              <a:t>가상 메모리를 공유한 프로세스 </a:t>
            </a:r>
            <a:r>
              <a:rPr lang="en-US" altLang="ko-KR" dirty="0">
                <a:latin typeface="+mn-ea"/>
              </a:rPr>
              <a:t>( parent, LWP )</a:t>
            </a:r>
          </a:p>
          <a:p>
            <a:endParaRPr lang="ko-KR" altLang="en-US" dirty="0"/>
          </a:p>
        </p:txBody>
      </p:sp>
      <p:sp>
        <p:nvSpPr>
          <p:cNvPr id="272387" name="Rectangle 2">
            <a:extLst>
              <a:ext uri="{FF2B5EF4-FFF2-40B4-BE49-F238E27FC236}">
                <a16:creationId xmlns:a16="http://schemas.microsoft.com/office/drawing/2014/main" id="{B8903302-485F-4636-83F2-A44F857CD58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>
                <a:solidFill>
                  <a:srgbClr val="000000"/>
                </a:solidFill>
              </a:rPr>
              <a:t>Pthread </a:t>
            </a:r>
            <a:r>
              <a:rPr lang="ko-KR" altLang="en-US">
                <a:solidFill>
                  <a:srgbClr val="000000"/>
                </a:solidFill>
              </a:rPr>
              <a:t>개요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D48057-6AF4-4199-A917-B8D78945F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4.1 Pthread </a:t>
            </a:r>
            <a:r>
              <a:rPr lang="ko-KR" altLang="en-US"/>
              <a:t>개요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823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07B93-DEBB-4916-A9D1-F07AF52ED4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Thread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API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1A404-433B-43AE-8F28-787845E66C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4.3 Thread </a:t>
            </a:r>
            <a:r>
              <a:rPr lang="ko-KR" altLang="en-US"/>
              <a:t>동기화</a:t>
            </a:r>
          </a:p>
          <a:p>
            <a:endParaRPr lang="ko-KR" alt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6E28060-0E27-43F4-A544-1E9434996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38" y="908720"/>
            <a:ext cx="5630067" cy="5078313"/>
          </a:xfrm>
          <a:prstGeom prst="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#include &lt;pthread.h&gt;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#include "errors.h"</a:t>
            </a:r>
          </a:p>
          <a:p>
            <a:pPr>
              <a:defRPr/>
            </a:pP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#define  MAX_THREAD   2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int sum = 0;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int mutex=0;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void *thread_routine( void * arg )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int local,i;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for(i=0; i&lt;1000000000/MAX_THREAD; i++ )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    while(mutex);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    mutex=1;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    ++sum;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    mutex=0;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   return arg;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16421" name="TextBox 2">
            <a:extLst>
              <a:ext uri="{FF2B5EF4-FFF2-40B4-BE49-F238E27FC236}">
                <a16:creationId xmlns:a16="http://schemas.microsoft.com/office/drawing/2014/main" id="{56B713DA-8AE4-4FAC-B082-C072C53E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678" y="1628800"/>
            <a:ext cx="1313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2000">
                <a:latin typeface="Consolas" panose="020B0609020204030204" pitchFamily="49" charset="0"/>
              </a:rPr>
              <a:t>test_4.c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645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10995" y="3410908"/>
            <a:ext cx="2717411" cy="175432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while(mutex) 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mutex=1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*(0x1234), </a:t>
            </a:r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eax</a:t>
            </a:r>
            <a:endParaRPr lang="en-US" altLang="ko-KR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inc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eax</a:t>
            </a:r>
            <a:endParaRPr lang="en-US" altLang="ko-KR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eax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, *(0x1234)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mutex=0;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03282" y="1422068"/>
            <a:ext cx="108012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28723" y="105273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sum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03082" y="2978860"/>
            <a:ext cx="108012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19506" y="2978860"/>
            <a:ext cx="108012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1125485" y="5021218"/>
            <a:ext cx="360040" cy="288032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5383402" y="3717032"/>
            <a:ext cx="360040" cy="288032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03282" y="2474804"/>
            <a:ext cx="108012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02085" y="213162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mutex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87459" y="3410908"/>
            <a:ext cx="2717411" cy="175432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while(mutex) 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mutex=1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 *(0x1234), eax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inc  eax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 eax , *(0x1234)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mutex=0;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1FD99F8-6E63-4263-AD06-66132DE65C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Mutex </a:t>
            </a:r>
            <a:r>
              <a:rPr lang="ko-KR" altLang="en-US"/>
              <a:t>개념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2F7621-A3B2-43E0-AF8D-054F754E4A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4.3 Thread </a:t>
            </a:r>
            <a:r>
              <a:rPr lang="ko-KR" altLang="en-US"/>
              <a:t>동기화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632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5958" y="1124744"/>
            <a:ext cx="9302547" cy="34163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typedef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int32_t;</a:t>
            </a:r>
          </a:p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bionic_cmpxchg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(int32_t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old_value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 int32_t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new_value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                  volatile int32_t*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int32_t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__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asm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__ __volatile__ ("lock;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cmpxchgl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%1, %2"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                      : "=a" 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                      : "q" 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new_value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), "m" (*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), "0" 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old_value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                      : "memory");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old_value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A74F7-94CA-4AA5-9A29-0F314F511C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CAS </a:t>
            </a:r>
            <a:r>
              <a:rPr lang="ko-KR" altLang="en-US"/>
              <a:t>연산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E7CBBB-84DD-45B9-BFB7-CA0555D9D2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4.3 Thread </a:t>
            </a:r>
            <a:r>
              <a:rPr lang="ko-KR" altLang="en-US"/>
              <a:t>동기화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977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982" y="1052736"/>
            <a:ext cx="9273693" cy="452431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typedef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int32_t;</a:t>
            </a:r>
          </a:p>
          <a:p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bionic_cmpxchg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(int32_t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old_value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, int32_t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new_value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, volatile int32_t*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int32_t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__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asm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__ __volatile__ ("lock;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cmpxchgl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%1, %2"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        : "=a" 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        : "q" 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new_value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), "m" (*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), "0" 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old_value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        : "memory");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old_value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mutex=0;</a:t>
            </a:r>
          </a:p>
          <a:p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spin_lock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*mutex)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while(  __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bionic_cmpxchg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(0, 1, mutex) );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282E49-3737-42BD-BAE1-F15CB65D6A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CAS </a:t>
            </a:r>
            <a:r>
              <a:rPr lang="ko-KR" altLang="en-US"/>
              <a:t>연산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3A8865-E3E4-47B6-8CFF-B322989A5A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4.3 Thread </a:t>
            </a:r>
            <a:r>
              <a:rPr lang="ko-KR" altLang="en-US"/>
              <a:t>동기화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728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3003" y="3212976"/>
            <a:ext cx="2717411" cy="147732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spin_lock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(&amp;mutex);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*(0x1234), </a:t>
            </a:r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eax</a:t>
            </a:r>
            <a:endParaRPr lang="en-US" altLang="ko-KR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inc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eax</a:t>
            </a:r>
            <a:endParaRPr lang="en-US" altLang="ko-KR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eax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, *(0x1234)</a:t>
            </a:r>
          </a:p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spin_unlock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(&amp;mutex);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75290" y="1224136"/>
            <a:ext cx="108012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03283" y="79208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75090" y="2780928"/>
            <a:ext cx="108012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91514" y="2780928"/>
            <a:ext cx="108012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1242943" y="3807624"/>
            <a:ext cx="360040" cy="288032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5599427" y="3212976"/>
            <a:ext cx="360040" cy="288032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99813" y="2294784"/>
            <a:ext cx="108012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75291" y="184482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mutex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59467" y="3212976"/>
            <a:ext cx="2717411" cy="147732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spin_lock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(&amp;mutex);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*(0x1234), </a:t>
            </a:r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eax</a:t>
            </a:r>
            <a:endParaRPr lang="en-US" altLang="ko-KR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inc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eax</a:t>
            </a:r>
            <a:endParaRPr lang="en-US" altLang="ko-KR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eax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, *(0x1234)</a:t>
            </a:r>
          </a:p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spin_unlock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(&amp;mutex);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F5720F8-81BD-48B1-A05D-ABE5B6FEA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spin lock </a:t>
            </a:r>
            <a:r>
              <a:rPr lang="ko-KR" altLang="en-US"/>
              <a:t>동작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192758-5131-400B-9157-45E4D74660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4.3 Thread </a:t>
            </a:r>
            <a:r>
              <a:rPr lang="ko-KR" altLang="en-US"/>
              <a:t>동기화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57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3003" y="3203685"/>
            <a:ext cx="4437433" cy="230832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lock(&amp;mutex);</a:t>
            </a:r>
          </a:p>
          <a:p>
            <a:r>
              <a:rPr lang="ko-KR" alt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wait();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*(0x1234), </a:t>
            </a:r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eax</a:t>
            </a:r>
            <a:endParaRPr lang="en-US" altLang="ko-KR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inc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eax</a:t>
            </a:r>
            <a:endParaRPr lang="en-US" altLang="ko-KR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eax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, *(0x1234)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unlock(&amp;mutex);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wake();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unlock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이 호출되는 시점에 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dirty="0">
                <a:latin typeface="Consolas" pitchFamily="49" charset="0"/>
                <a:cs typeface="Consolas" pitchFamily="49" charset="0"/>
              </a:rPr>
              <a:t>          무조건 호출된다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.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75290" y="1214844"/>
            <a:ext cx="108012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03283" y="7827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75090" y="2771636"/>
            <a:ext cx="108012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91514" y="2771636"/>
            <a:ext cx="108012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1215506" y="4581128"/>
            <a:ext cx="360040" cy="288032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5904593" y="3309459"/>
            <a:ext cx="360040" cy="288032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75290" y="2267580"/>
            <a:ext cx="108012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75291" y="183553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mutex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19507" y="3275693"/>
            <a:ext cx="4161717" cy="230832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lock(&amp;mutex);</a:t>
            </a:r>
          </a:p>
          <a:p>
            <a:r>
              <a:rPr lang="ko-KR" alt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wait(); - </a:t>
            </a:r>
            <a:r>
              <a:rPr lang="ko-KR" altLang="en-US" dirty="0" err="1">
                <a:latin typeface="Consolas" pitchFamily="49" charset="0"/>
                <a:cs typeface="Consolas" pitchFamily="49" charset="0"/>
              </a:rPr>
              <a:t>락을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 얻지 못한 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dirty="0">
                <a:latin typeface="Consolas" pitchFamily="49" charset="0"/>
                <a:cs typeface="Consolas" pitchFamily="49" charset="0"/>
              </a:rPr>
              <a:t>             스레드가 호출합니다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*(0x1234), </a:t>
            </a:r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eax</a:t>
            </a:r>
            <a:endParaRPr lang="en-US" altLang="ko-KR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inc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eax</a:t>
            </a:r>
            <a:endParaRPr lang="en-US" altLang="ko-KR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eax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, *(0x1234)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unlock(&amp;mutex);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wake();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8" y="5579948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TASK_INTERRUPTIBLE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27019" y="557994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TASK_RUNNING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121908-8E3D-41CD-AC08-6AFCCCF92C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Sleep Lock </a:t>
            </a:r>
            <a:r>
              <a:rPr lang="ko-KR" altLang="en-US"/>
              <a:t> 동작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D9E723-C69B-4097-AB7B-040CB61A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4.3 Thread </a:t>
            </a:r>
            <a:r>
              <a:rPr lang="ko-KR" altLang="en-US"/>
              <a:t>동기화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087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67966" y="1844824"/>
            <a:ext cx="9555821" cy="2031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while 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atomic_exchange_explicit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(&amp;mutex-&gt;state,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locked_contended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                              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memory_order_acquire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 != unlocked) 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__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futex_wait_ex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(&amp;mutex-&gt;state, shared,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locked_contended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use_realtime_clock,abs_timeout_or_null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 == -ETIMEDOUT) 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        return ETIMEDOUT;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A3A0E3-5301-4733-8856-8CCA00FF7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Sleep Lock </a:t>
            </a:r>
            <a:r>
              <a:rPr lang="ko-KR" altLang="en-US"/>
              <a:t> 동작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248B88-145A-479F-8524-E2ECFFB068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4.3 Thread </a:t>
            </a:r>
            <a:r>
              <a:rPr lang="ko-KR" altLang="en-US"/>
              <a:t>동기화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837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20094" y="767516"/>
            <a:ext cx="7439857" cy="59093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pthread.h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#include &lt;sys/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syscall.h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&gt; 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mutex = 1;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void * foo(void *data)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syscall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(202, &amp;mutex, 0, 1, 0);  // __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futex_wait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("after\n");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thread;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pthread_create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 &amp;thread, 0, foo, 0 );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getchar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syscall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(202, &amp;mutex, 1, 1);  // __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futex_wake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pthread_join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 thread, 0 );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A3A0E3-5301-4733-8856-8CCA00FF7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futex </a:t>
            </a:r>
            <a:r>
              <a:rPr lang="ko-KR" altLang="en-US"/>
              <a:t>예제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CDF02BF-B13D-4E35-BE48-DA21E1D339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4.3 Thread </a:t>
            </a:r>
            <a:r>
              <a:rPr lang="ko-KR" altLang="en-US"/>
              <a:t>동기화</a:t>
            </a:r>
          </a:p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7B7D3-8A2F-4700-9A0F-BA70691951A2}"/>
              </a:ext>
            </a:extLst>
          </p:cNvPr>
          <p:cNvSpPr txBox="1"/>
          <p:nvPr/>
        </p:nvSpPr>
        <p:spPr>
          <a:xfrm>
            <a:off x="309910" y="836712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latin typeface="Consolas" panose="020B0609020204030204" pitchFamily="49" charset="0"/>
              </a:rPr>
              <a:t>futex.c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65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836118" y="1196752"/>
            <a:ext cx="5287025" cy="42473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pthread.h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pthread_mutex_t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mutex;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pthread_mutex_init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 &amp;mutex , 0 );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pthread_mutex_lock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 &amp;mutex 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pthread_mutex_lock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 &amp;mutex 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("</a:t>
            </a:r>
            <a:r>
              <a:rPr lang="ko-KR" altLang="en-US" dirty="0" err="1">
                <a:latin typeface="Consolas" pitchFamily="49" charset="0"/>
                <a:cs typeface="Consolas" pitchFamily="49" charset="0"/>
              </a:rPr>
              <a:t>임계영역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 진입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\n");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pthread_mutex_unlock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 &amp;mutex 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A3A0E3-5301-4733-8856-8CCA00FF7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Self Dead Lock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9A3AED-424B-4910-B4EE-E234D4BCE3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4.3 Thread </a:t>
            </a:r>
            <a:r>
              <a:rPr lang="ko-KR" altLang="en-US"/>
              <a:t>동기화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10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358082" y="836712"/>
            <a:ext cx="5287025" cy="563231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pthread.h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pthread_mutex_t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mutex;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void foo(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	if(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==0)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		return;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pthread_mutex_lock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 &amp;mutex 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("</a:t>
            </a:r>
            <a:r>
              <a:rPr lang="ko-KR" altLang="en-US" dirty="0" err="1">
                <a:latin typeface="Consolas" pitchFamily="49" charset="0"/>
                <a:cs typeface="Consolas" pitchFamily="49" charset="0"/>
              </a:rPr>
              <a:t>임계영역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 진입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\n");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	foo(i-1);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pthread_mutex_unlock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 &amp;mutex 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pthread_mutex_init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 &amp;mutex , 0 );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	foo(10);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A3A0E3-5301-4733-8856-8CCA00FF7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Self Dead Lock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ABE26D-A461-4D30-AEC0-663DAC015F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4.3 Thread </a:t>
            </a:r>
            <a:r>
              <a:rPr lang="ko-KR" altLang="en-US"/>
              <a:t>동기화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60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2">
            <a:extLst>
              <a:ext uri="{FF2B5EF4-FFF2-40B4-BE49-F238E27FC236}">
                <a16:creationId xmlns:a16="http://schemas.microsoft.com/office/drawing/2014/main" id="{B8903302-485F-4636-83F2-A44F857CD58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 dirty="0">
                <a:solidFill>
                  <a:srgbClr val="000000"/>
                </a:solidFill>
              </a:rPr>
              <a:t>가상 메모리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D48057-6AF4-4199-A917-B8D78945F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8125" y="288454"/>
            <a:ext cx="3852863" cy="476250"/>
          </a:xfrm>
        </p:spPr>
        <p:txBody>
          <a:bodyPr/>
          <a:lstStyle/>
          <a:p>
            <a:r>
              <a:rPr lang="en-US" altLang="ko-KR"/>
              <a:t>4.1 Pthread </a:t>
            </a:r>
            <a:r>
              <a:rPr lang="ko-KR" altLang="en-US"/>
              <a:t>개요</a:t>
            </a:r>
          </a:p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577547-6D0A-1347-9C00-C31B7F063686}"/>
              </a:ext>
            </a:extLst>
          </p:cNvPr>
          <p:cNvSpPr/>
          <p:nvPr/>
        </p:nvSpPr>
        <p:spPr>
          <a:xfrm>
            <a:off x="8512198" y="908720"/>
            <a:ext cx="1419225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0(PFN)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24693B-D51E-D64B-842D-959C04E5863F}"/>
              </a:ext>
            </a:extLst>
          </p:cNvPr>
          <p:cNvSpPr/>
          <p:nvPr/>
        </p:nvSpPr>
        <p:spPr>
          <a:xfrm>
            <a:off x="755401" y="1340768"/>
            <a:ext cx="1168891" cy="17641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mm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44F7CD-63AB-ED46-B865-91F9A468386C}"/>
              </a:ext>
            </a:extLst>
          </p:cNvPr>
          <p:cNvSpPr/>
          <p:nvPr/>
        </p:nvSpPr>
        <p:spPr>
          <a:xfrm>
            <a:off x="2103215" y="185075"/>
            <a:ext cx="3065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-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페이징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리눅스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 세그먼트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496291-3BA3-E24B-BD9F-378E885AD231}"/>
              </a:ext>
            </a:extLst>
          </p:cNvPr>
          <p:cNvSpPr/>
          <p:nvPr/>
        </p:nvSpPr>
        <p:spPr>
          <a:xfrm>
            <a:off x="8512198" y="1196752"/>
            <a:ext cx="1419225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CDBCE3-9DBF-1E4D-8663-8C673924FD11}"/>
              </a:ext>
            </a:extLst>
          </p:cNvPr>
          <p:cNvSpPr/>
          <p:nvPr/>
        </p:nvSpPr>
        <p:spPr>
          <a:xfrm>
            <a:off x="8512198" y="1484784"/>
            <a:ext cx="1419225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8F3660-70AD-E140-8F89-F3A1E9BC43CB}"/>
              </a:ext>
            </a:extLst>
          </p:cNvPr>
          <p:cNvSpPr/>
          <p:nvPr/>
        </p:nvSpPr>
        <p:spPr>
          <a:xfrm>
            <a:off x="8512198" y="1772816"/>
            <a:ext cx="1419225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7916A9-5439-F04F-A9BB-ABA93B4FADD4}"/>
              </a:ext>
            </a:extLst>
          </p:cNvPr>
          <p:cNvSpPr/>
          <p:nvPr/>
        </p:nvSpPr>
        <p:spPr>
          <a:xfrm>
            <a:off x="8512198" y="2060848"/>
            <a:ext cx="1419225" cy="2880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1BBB87-5866-A54D-A637-E8802ABE3094}"/>
              </a:ext>
            </a:extLst>
          </p:cNvPr>
          <p:cNvSpPr/>
          <p:nvPr/>
        </p:nvSpPr>
        <p:spPr>
          <a:xfrm>
            <a:off x="8512198" y="2348880"/>
            <a:ext cx="1419225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C147C3-09F9-7D4A-A299-F6EA3B2BEEBF}"/>
              </a:ext>
            </a:extLst>
          </p:cNvPr>
          <p:cNvSpPr/>
          <p:nvPr/>
        </p:nvSpPr>
        <p:spPr>
          <a:xfrm>
            <a:off x="8512198" y="2636912"/>
            <a:ext cx="1419225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9DF833-3F01-F94D-A48B-5CEC7F29ED4A}"/>
              </a:ext>
            </a:extLst>
          </p:cNvPr>
          <p:cNvSpPr/>
          <p:nvPr/>
        </p:nvSpPr>
        <p:spPr>
          <a:xfrm>
            <a:off x="8512198" y="2924944"/>
            <a:ext cx="1419225" cy="2880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E4B30E-F5F3-1F4E-A5F3-FFCE21AC219D}"/>
              </a:ext>
            </a:extLst>
          </p:cNvPr>
          <p:cNvSpPr/>
          <p:nvPr/>
        </p:nvSpPr>
        <p:spPr>
          <a:xfrm>
            <a:off x="8512198" y="3212976"/>
            <a:ext cx="1419225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CE5A93-0BB2-C34F-B987-DEC089F0234E}"/>
              </a:ext>
            </a:extLst>
          </p:cNvPr>
          <p:cNvSpPr/>
          <p:nvPr/>
        </p:nvSpPr>
        <p:spPr>
          <a:xfrm>
            <a:off x="8512198" y="3501008"/>
            <a:ext cx="1419225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14DBDF-699E-1343-8F5C-0A25F8172500}"/>
              </a:ext>
            </a:extLst>
          </p:cNvPr>
          <p:cNvSpPr/>
          <p:nvPr/>
        </p:nvSpPr>
        <p:spPr>
          <a:xfrm>
            <a:off x="8512198" y="3789040"/>
            <a:ext cx="1419225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E27CC5-0312-3B47-9225-169D2A646542}"/>
              </a:ext>
            </a:extLst>
          </p:cNvPr>
          <p:cNvSpPr/>
          <p:nvPr/>
        </p:nvSpPr>
        <p:spPr>
          <a:xfrm>
            <a:off x="8512198" y="4077072"/>
            <a:ext cx="1419225" cy="2880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219CB42-A126-5A44-AD4F-8781F7C53A3F}"/>
              </a:ext>
            </a:extLst>
          </p:cNvPr>
          <p:cNvSpPr/>
          <p:nvPr/>
        </p:nvSpPr>
        <p:spPr>
          <a:xfrm>
            <a:off x="8512198" y="4365104"/>
            <a:ext cx="1419225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EADE7C-1A2A-0743-B8E2-2A6783802BDD}"/>
              </a:ext>
            </a:extLst>
          </p:cNvPr>
          <p:cNvSpPr/>
          <p:nvPr/>
        </p:nvSpPr>
        <p:spPr>
          <a:xfrm>
            <a:off x="8512198" y="4653136"/>
            <a:ext cx="1419225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C21D1F-98E2-3140-8A6C-E9D7B3B87F77}"/>
              </a:ext>
            </a:extLst>
          </p:cNvPr>
          <p:cNvSpPr/>
          <p:nvPr/>
        </p:nvSpPr>
        <p:spPr>
          <a:xfrm>
            <a:off x="8512198" y="4941168"/>
            <a:ext cx="1419225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D5E20D-4A8D-0949-8E42-3598F5C9B34D}"/>
              </a:ext>
            </a:extLst>
          </p:cNvPr>
          <p:cNvSpPr/>
          <p:nvPr/>
        </p:nvSpPr>
        <p:spPr>
          <a:xfrm>
            <a:off x="8512198" y="5229200"/>
            <a:ext cx="1419225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6FFB66-F3CD-3C4F-A4ED-B1F4E67D1423}"/>
              </a:ext>
            </a:extLst>
          </p:cNvPr>
          <p:cNvSpPr/>
          <p:nvPr/>
        </p:nvSpPr>
        <p:spPr>
          <a:xfrm>
            <a:off x="8512198" y="5517232"/>
            <a:ext cx="1419225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696935-9DE0-6841-8574-40489E29F636}"/>
              </a:ext>
            </a:extLst>
          </p:cNvPr>
          <p:cNvSpPr/>
          <p:nvPr/>
        </p:nvSpPr>
        <p:spPr>
          <a:xfrm>
            <a:off x="8512198" y="5805264"/>
            <a:ext cx="1419225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D157F8-BF98-2E42-A16E-BB168AAFF233}"/>
              </a:ext>
            </a:extLst>
          </p:cNvPr>
          <p:cNvSpPr/>
          <p:nvPr/>
        </p:nvSpPr>
        <p:spPr>
          <a:xfrm>
            <a:off x="8512198" y="6093296"/>
            <a:ext cx="1419225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47A3A0-D342-7A43-B82C-AA6C43BAE2B4}"/>
              </a:ext>
            </a:extLst>
          </p:cNvPr>
          <p:cNvSpPr/>
          <p:nvPr/>
        </p:nvSpPr>
        <p:spPr>
          <a:xfrm>
            <a:off x="667227" y="908720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 err="1"/>
              <a:t>task_struct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301658-30B8-5C42-821A-F3917B014EE4}"/>
              </a:ext>
            </a:extLst>
          </p:cNvPr>
          <p:cNvSpPr/>
          <p:nvPr/>
        </p:nvSpPr>
        <p:spPr>
          <a:xfrm>
            <a:off x="2196158" y="1340769"/>
            <a:ext cx="1168891" cy="144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2C9787-A224-0047-B9F6-FF7DA5F2F475}"/>
              </a:ext>
            </a:extLst>
          </p:cNvPr>
          <p:cNvSpPr/>
          <p:nvPr/>
        </p:nvSpPr>
        <p:spPr>
          <a:xfrm>
            <a:off x="2441160" y="957605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 err="1"/>
              <a:t>pgd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8B3C174-9E19-464D-90F9-53BBF622DA27}"/>
              </a:ext>
            </a:extLst>
          </p:cNvPr>
          <p:cNvSpPr/>
          <p:nvPr/>
        </p:nvSpPr>
        <p:spPr>
          <a:xfrm>
            <a:off x="2196158" y="1484784"/>
            <a:ext cx="1168891" cy="1440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74EDA1B-8A5A-9748-BA9E-0805134C74BD}"/>
              </a:ext>
            </a:extLst>
          </p:cNvPr>
          <p:cNvSpPr/>
          <p:nvPr/>
        </p:nvSpPr>
        <p:spPr>
          <a:xfrm>
            <a:off x="2196158" y="1628799"/>
            <a:ext cx="1168891" cy="1440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E0D434A-7C13-F348-901D-425A9B79356D}"/>
              </a:ext>
            </a:extLst>
          </p:cNvPr>
          <p:cNvSpPr/>
          <p:nvPr/>
        </p:nvSpPr>
        <p:spPr>
          <a:xfrm>
            <a:off x="2196158" y="1772814"/>
            <a:ext cx="1168891" cy="144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944C96-3C8A-474F-841B-283DC7CB6667}"/>
              </a:ext>
            </a:extLst>
          </p:cNvPr>
          <p:cNvSpPr/>
          <p:nvPr/>
        </p:nvSpPr>
        <p:spPr>
          <a:xfrm>
            <a:off x="2196158" y="1916829"/>
            <a:ext cx="1168891" cy="144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D08B605-3DB9-DB45-BF03-04D439CAC602}"/>
              </a:ext>
            </a:extLst>
          </p:cNvPr>
          <p:cNvSpPr/>
          <p:nvPr/>
        </p:nvSpPr>
        <p:spPr>
          <a:xfrm>
            <a:off x="2196158" y="2060844"/>
            <a:ext cx="1168891" cy="1440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EDEEFC-4319-1241-AE83-239ACD11F946}"/>
              </a:ext>
            </a:extLst>
          </p:cNvPr>
          <p:cNvSpPr/>
          <p:nvPr/>
        </p:nvSpPr>
        <p:spPr>
          <a:xfrm>
            <a:off x="2196158" y="2204859"/>
            <a:ext cx="1168891" cy="144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7D6EAC1-E1DD-0E49-AA82-D0F2EFA51420}"/>
              </a:ext>
            </a:extLst>
          </p:cNvPr>
          <p:cNvSpPr/>
          <p:nvPr/>
        </p:nvSpPr>
        <p:spPr>
          <a:xfrm>
            <a:off x="2196158" y="2348874"/>
            <a:ext cx="1168891" cy="144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2888AD-086D-AF45-9ACB-7C9B8E0CBF35}"/>
              </a:ext>
            </a:extLst>
          </p:cNvPr>
          <p:cNvSpPr/>
          <p:nvPr/>
        </p:nvSpPr>
        <p:spPr>
          <a:xfrm>
            <a:off x="2196158" y="2492889"/>
            <a:ext cx="1168891" cy="144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97C9D5D-AB2B-2946-A29A-99621C87A2CA}"/>
              </a:ext>
            </a:extLst>
          </p:cNvPr>
          <p:cNvSpPr/>
          <p:nvPr/>
        </p:nvSpPr>
        <p:spPr>
          <a:xfrm>
            <a:off x="3359687" y="1134793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0x0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60A9AD-0690-6744-B9CE-FF0AB17CF8A4}"/>
              </a:ext>
            </a:extLst>
          </p:cNvPr>
          <p:cNvSpPr/>
          <p:nvPr/>
        </p:nvSpPr>
        <p:spPr>
          <a:xfrm>
            <a:off x="3359687" y="2411596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0xffffffff</a:t>
            </a:r>
            <a:endParaRPr lang="ko-KR" altLang="en-US" dirty="0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3FDEB96F-1648-2040-B470-E092B7F605DC}"/>
              </a:ext>
            </a:extLst>
          </p:cNvPr>
          <p:cNvCxnSpPr>
            <a:stCxn id="38" idx="3"/>
            <a:endCxn id="20" idx="1"/>
          </p:cNvCxnSpPr>
          <p:nvPr/>
        </p:nvCxnSpPr>
        <p:spPr>
          <a:xfrm>
            <a:off x="3365049" y="1556792"/>
            <a:ext cx="5147149" cy="6480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294A224A-68EF-1E44-B433-7325290B68F5}"/>
              </a:ext>
            </a:extLst>
          </p:cNvPr>
          <p:cNvCxnSpPr>
            <a:cxnSpLocks/>
            <a:stCxn id="39" idx="3"/>
            <a:endCxn id="27" idx="1"/>
          </p:cNvCxnSpPr>
          <p:nvPr/>
        </p:nvCxnSpPr>
        <p:spPr>
          <a:xfrm>
            <a:off x="3365049" y="1700807"/>
            <a:ext cx="5147149" cy="25202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2DD098F-DC24-B64C-8E7A-3386995F0784}"/>
              </a:ext>
            </a:extLst>
          </p:cNvPr>
          <p:cNvSpPr/>
          <p:nvPr/>
        </p:nvSpPr>
        <p:spPr>
          <a:xfrm>
            <a:off x="755401" y="4010185"/>
            <a:ext cx="1168891" cy="17641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mm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95C0A1F-F1F3-5A45-BD5D-DA8D0BD9022C}"/>
              </a:ext>
            </a:extLst>
          </p:cNvPr>
          <p:cNvSpPr/>
          <p:nvPr/>
        </p:nvSpPr>
        <p:spPr>
          <a:xfrm>
            <a:off x="667227" y="3578137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 err="1"/>
              <a:t>task_struct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4260C97-3171-044E-8172-188E18DF830A}"/>
              </a:ext>
            </a:extLst>
          </p:cNvPr>
          <p:cNvSpPr/>
          <p:nvPr/>
        </p:nvSpPr>
        <p:spPr>
          <a:xfrm>
            <a:off x="2196158" y="4010186"/>
            <a:ext cx="1168891" cy="144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71A5967-CE54-6749-9C46-403DE7D62351}"/>
              </a:ext>
            </a:extLst>
          </p:cNvPr>
          <p:cNvSpPr/>
          <p:nvPr/>
        </p:nvSpPr>
        <p:spPr>
          <a:xfrm>
            <a:off x="2441160" y="3627022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 err="1"/>
              <a:t>pgd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697A784-B4EA-7A46-B24E-096A2A0201B1}"/>
              </a:ext>
            </a:extLst>
          </p:cNvPr>
          <p:cNvSpPr/>
          <p:nvPr/>
        </p:nvSpPr>
        <p:spPr>
          <a:xfrm>
            <a:off x="2196158" y="4154201"/>
            <a:ext cx="1168891" cy="1440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3D16EFA-5430-9D43-BD7C-435607928619}"/>
              </a:ext>
            </a:extLst>
          </p:cNvPr>
          <p:cNvSpPr/>
          <p:nvPr/>
        </p:nvSpPr>
        <p:spPr>
          <a:xfrm>
            <a:off x="2196158" y="4298216"/>
            <a:ext cx="1168891" cy="1440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2F553A0-ADF2-6B4C-BDA9-7A47CF7A8F48}"/>
              </a:ext>
            </a:extLst>
          </p:cNvPr>
          <p:cNvSpPr/>
          <p:nvPr/>
        </p:nvSpPr>
        <p:spPr>
          <a:xfrm>
            <a:off x="2196158" y="4442231"/>
            <a:ext cx="1168891" cy="1440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5C3DCD1-FC78-A54B-AFC3-9720FFF8E3BB}"/>
              </a:ext>
            </a:extLst>
          </p:cNvPr>
          <p:cNvSpPr/>
          <p:nvPr/>
        </p:nvSpPr>
        <p:spPr>
          <a:xfrm>
            <a:off x="2196158" y="4586246"/>
            <a:ext cx="1168891" cy="144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D20E87-21F0-C54C-8F15-8FEDF7DFB445}"/>
              </a:ext>
            </a:extLst>
          </p:cNvPr>
          <p:cNvSpPr/>
          <p:nvPr/>
        </p:nvSpPr>
        <p:spPr>
          <a:xfrm>
            <a:off x="2196158" y="4730261"/>
            <a:ext cx="1168891" cy="144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DA72395-1754-EF4C-B0DF-32D27BD4EF87}"/>
              </a:ext>
            </a:extLst>
          </p:cNvPr>
          <p:cNvSpPr/>
          <p:nvPr/>
        </p:nvSpPr>
        <p:spPr>
          <a:xfrm>
            <a:off x="2196158" y="4874276"/>
            <a:ext cx="1168891" cy="144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67734E7-015C-374D-BA4D-B49901834511}"/>
              </a:ext>
            </a:extLst>
          </p:cNvPr>
          <p:cNvSpPr/>
          <p:nvPr/>
        </p:nvSpPr>
        <p:spPr>
          <a:xfrm>
            <a:off x="2196158" y="5018291"/>
            <a:ext cx="1168891" cy="144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318FEFE-9120-2645-BDB0-2BF1906DF837}"/>
              </a:ext>
            </a:extLst>
          </p:cNvPr>
          <p:cNvSpPr/>
          <p:nvPr/>
        </p:nvSpPr>
        <p:spPr>
          <a:xfrm>
            <a:off x="2196158" y="5162306"/>
            <a:ext cx="1168891" cy="144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CF753C-8070-9742-A508-C30F16769D0C}"/>
              </a:ext>
            </a:extLst>
          </p:cNvPr>
          <p:cNvSpPr/>
          <p:nvPr/>
        </p:nvSpPr>
        <p:spPr>
          <a:xfrm>
            <a:off x="3359687" y="3804210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0x0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396EF6-E7F6-A94C-8656-BF9EA262A813}"/>
              </a:ext>
            </a:extLst>
          </p:cNvPr>
          <p:cNvSpPr/>
          <p:nvPr/>
        </p:nvSpPr>
        <p:spPr>
          <a:xfrm>
            <a:off x="3359687" y="5081013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0xffffffff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E67A4F1-3675-8045-9DEA-6ECB0F680410}"/>
              </a:ext>
            </a:extLst>
          </p:cNvPr>
          <p:cNvSpPr/>
          <p:nvPr/>
        </p:nvSpPr>
        <p:spPr>
          <a:xfrm>
            <a:off x="3370411" y="1439013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0x100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47D2CEF-840C-8E4F-9593-C390A8BC11ED}"/>
              </a:ext>
            </a:extLst>
          </p:cNvPr>
          <p:cNvSpPr/>
          <p:nvPr/>
        </p:nvSpPr>
        <p:spPr>
          <a:xfrm>
            <a:off x="3339169" y="4154197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0x100</a:t>
            </a:r>
            <a:endParaRPr lang="ko-KR" altLang="en-US" dirty="0"/>
          </a:p>
        </p:txBody>
      </p:sp>
      <p:cxnSp>
        <p:nvCxnSpPr>
          <p:cNvPr id="69" name="구부러진 연결선[U] 68">
            <a:extLst>
              <a:ext uri="{FF2B5EF4-FFF2-40B4-BE49-F238E27FC236}">
                <a16:creationId xmlns:a16="http://schemas.microsoft.com/office/drawing/2014/main" id="{29088E18-EB6A-C346-904E-9C2E68891C5C}"/>
              </a:ext>
            </a:extLst>
          </p:cNvPr>
          <p:cNvCxnSpPr>
            <a:cxnSpLocks/>
            <a:stCxn id="57" idx="3"/>
            <a:endCxn id="30" idx="1"/>
          </p:cNvCxnSpPr>
          <p:nvPr/>
        </p:nvCxnSpPr>
        <p:spPr>
          <a:xfrm>
            <a:off x="3365049" y="4226209"/>
            <a:ext cx="5147149" cy="8589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4BE3F4E5-35C3-2E45-8599-4604B4118C4F}"/>
              </a:ext>
            </a:extLst>
          </p:cNvPr>
          <p:cNvCxnSpPr>
            <a:cxnSpLocks/>
            <a:stCxn id="68" idx="1"/>
            <a:endCxn id="32" idx="1"/>
          </p:cNvCxnSpPr>
          <p:nvPr/>
        </p:nvCxnSpPr>
        <p:spPr>
          <a:xfrm rot="10800000" flipH="1" flipV="1">
            <a:off x="3339168" y="4338862"/>
            <a:ext cx="5173029" cy="1322385"/>
          </a:xfrm>
          <a:prstGeom prst="curvedConnector3">
            <a:avLst>
              <a:gd name="adj1" fmla="val -4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832BBC9-49CF-2A43-A9FA-BE2955DF048F}"/>
              </a:ext>
            </a:extLst>
          </p:cNvPr>
          <p:cNvSpPr/>
          <p:nvPr/>
        </p:nvSpPr>
        <p:spPr>
          <a:xfrm>
            <a:off x="2773100" y="3204613"/>
            <a:ext cx="4990138" cy="33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CPU MMU:  </a:t>
            </a:r>
            <a:r>
              <a:rPr lang="ko-KR" altLang="en-US" dirty="0" err="1">
                <a:solidFill>
                  <a:schemeClr val="tx1"/>
                </a:solidFill>
              </a:rPr>
              <a:t>물리주소를</a:t>
            </a:r>
            <a:r>
              <a:rPr lang="ko-KR" altLang="en-US" dirty="0">
                <a:solidFill>
                  <a:schemeClr val="tx1"/>
                </a:solidFill>
              </a:rPr>
              <a:t> 가상 주소로 변환하거나 가상 주소를 물리 주소로 변환하는 하드웨어 유닛</a:t>
            </a:r>
          </a:p>
        </p:txBody>
      </p: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E0875783-36C5-FD44-91E3-A4E1307B7F8D}"/>
              </a:ext>
            </a:extLst>
          </p:cNvPr>
          <p:cNvCxnSpPr>
            <a:cxnSpLocks/>
            <a:stCxn id="42" idx="3"/>
            <a:endCxn id="23" idx="1"/>
          </p:cNvCxnSpPr>
          <p:nvPr/>
        </p:nvCxnSpPr>
        <p:spPr>
          <a:xfrm>
            <a:off x="3365049" y="2132852"/>
            <a:ext cx="5147149" cy="9361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[U] 78">
            <a:extLst>
              <a:ext uri="{FF2B5EF4-FFF2-40B4-BE49-F238E27FC236}">
                <a16:creationId xmlns:a16="http://schemas.microsoft.com/office/drawing/2014/main" id="{DEE6E571-64B6-2440-8BCB-8ACBFFADFC67}"/>
              </a:ext>
            </a:extLst>
          </p:cNvPr>
          <p:cNvCxnSpPr>
            <a:cxnSpLocks/>
            <a:stCxn id="59" idx="3"/>
            <a:endCxn id="23" idx="1"/>
          </p:cNvCxnSpPr>
          <p:nvPr/>
        </p:nvCxnSpPr>
        <p:spPr>
          <a:xfrm flipV="1">
            <a:off x="3365049" y="3068960"/>
            <a:ext cx="5147149" cy="14452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4252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72022" y="980728"/>
            <a:ext cx="8706230" cy="50783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&lt;pthread.h&gt;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pthread_mutex_t mutex;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pthread_mutexattr_t attr;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pthread_mutexattr_init( &amp;attr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pthread_mutexattr_settype( &amp;attr , PTHREAD_MUTEX_RECURSIVE);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pthread_mutex_init( &amp;mutex , &amp;attr 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pthread_mutex_lock( &amp;mutex );  // 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pthread_mutex_lock( &amp;mutex );  // 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printf("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임계영역 진입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pthread_mutex_unlock( &amp;mutex ); // 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pthread_mutex_unlock( &amp;mutex ); // 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A3A0E3-5301-4733-8856-8CCA00FF7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Recursive Mutex Lock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8CECD9-9213-4FD3-A2CE-5947A2BFB1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4.3 Thread </a:t>
            </a:r>
            <a:r>
              <a:rPr lang="ko-KR" altLang="en-US"/>
              <a:t>동기화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437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332062" y="836712"/>
            <a:ext cx="8706230" cy="563231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pthread_mutex_t mutex;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pthread_mutexattr_t attr;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foo(int i)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if(i==0)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return;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pthread_mutex_lock( &amp;mutex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printf("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임계영역 진입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foo(i-1);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pthread_mutex_unlock( &amp;mutex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pthread_mutexattr_init( &amp;attr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pthread_mutexattr_settype( &amp;attr , PTHREAD_MUTEX_RECURSIVE);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pthread_mutex_init( &amp;mutex , &amp;attr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foo(10);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A3A0E3-5301-4733-8856-8CCA00FF7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Recursive Mutex Lock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A6EE86-D828-41D9-A830-F09F8A8690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4.3 Thread </a:t>
            </a:r>
            <a:r>
              <a:rPr lang="ko-KR" altLang="en-US"/>
              <a:t>동기화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87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3043" y="2996953"/>
            <a:ext cx="2970685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decode();</a:t>
            </a:r>
          </a:p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pthread_cond_signal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1648166" y="3042912"/>
            <a:ext cx="360040" cy="288032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5743443" y="3330944"/>
            <a:ext cx="360040" cy="288032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75290" y="1700808"/>
            <a:ext cx="108012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91315" y="12687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cond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03483" y="2996953"/>
            <a:ext cx="2717411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pthread_cond_wait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play();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3083" y="22048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생산자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9507" y="22048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소비자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75290" y="2276872"/>
            <a:ext cx="108012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19307" y="256490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buffer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9902E0-66F5-4185-B42C-315BA190F6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조건변수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AF5D-12F2-43D6-A05D-08197A8E1D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4.3 Thread </a:t>
            </a:r>
            <a:r>
              <a:rPr lang="ko-KR" altLang="en-US"/>
              <a:t>동기화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636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80135" y="3812847"/>
            <a:ext cx="3097323" cy="120032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pthread_mutex_lock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decode();</a:t>
            </a:r>
          </a:p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pthread_cond_signal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pthread_mutex_unlock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1548577" y="3836947"/>
            <a:ext cx="360040" cy="288032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5580535" y="4124979"/>
            <a:ext cx="360040" cy="288032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12382" y="2444694"/>
            <a:ext cx="108012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8407" y="201264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cond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40575" y="3812847"/>
            <a:ext cx="3097323" cy="120032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pthread_mutex_lock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pthread_cond_wait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play();</a:t>
            </a:r>
          </a:p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pthread_mutex_unlock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40175" y="30207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생산자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56599" y="30207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소비자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12382" y="3092766"/>
            <a:ext cx="108012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56399" y="338079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buffer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2382" y="1652606"/>
            <a:ext cx="108012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28407" y="122055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mutex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593CFB-73A3-4493-B570-F135554D60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조건변수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3DEDCD-43D0-49BF-88A6-44ABFFDB88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4.3 Thread </a:t>
            </a:r>
            <a:r>
              <a:rPr lang="ko-KR" altLang="en-US"/>
              <a:t>동기화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2150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80135" y="3629922"/>
            <a:ext cx="3097323" cy="147732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pthread_mutex_lock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decode();</a:t>
            </a:r>
          </a:p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pthread_cond_signal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pthread_mutex_unlock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1620095" y="4293096"/>
            <a:ext cx="360040" cy="288032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5449443" y="4819218"/>
            <a:ext cx="360040" cy="288032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12382" y="2261770"/>
            <a:ext cx="108012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8407" y="18297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cond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40575" y="3629923"/>
            <a:ext cx="3097323" cy="203132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pthread_mutex_lock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pthread_cond_wait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pthread_mutex_unlock</a:t>
            </a:r>
            <a:r>
              <a:rPr lang="en-US" altLang="ko-KR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pthread_mutex_lock</a:t>
            </a:r>
            <a:r>
              <a:rPr lang="en-US" altLang="ko-KR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play();</a:t>
            </a:r>
          </a:p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pthread_mutex_unlock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40175" y="28378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생산자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12382" y="2909842"/>
            <a:ext cx="108012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56399" y="319787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buffer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2382" y="1469682"/>
            <a:ext cx="108012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28407" y="10376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mutex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FE4458-46A1-4FFB-B0E0-EDB5CA449B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조건변수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6BCAF8-5999-4EDC-B6EE-E1EF7F660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4.3 Thread </a:t>
            </a:r>
            <a:r>
              <a:rPr lang="ko-KR" altLang="en-US"/>
              <a:t>동기화</a:t>
            </a:r>
          </a:p>
          <a:p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75D329-2552-C64E-968E-1E48546E1402}"/>
              </a:ext>
            </a:extLst>
          </p:cNvPr>
          <p:cNvSpPr/>
          <p:nvPr/>
        </p:nvSpPr>
        <p:spPr>
          <a:xfrm>
            <a:off x="6560002" y="1551305"/>
            <a:ext cx="108012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7F0873-39A7-4445-8192-F2BC1951137F}"/>
              </a:ext>
            </a:extLst>
          </p:cNvPr>
          <p:cNvSpPr txBox="1"/>
          <p:nvPr/>
        </p:nvSpPr>
        <p:spPr>
          <a:xfrm>
            <a:off x="6682446" y="1155261"/>
            <a:ext cx="69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cond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2DA194-679A-7E45-B678-CA1657C448F3}"/>
              </a:ext>
            </a:extLst>
          </p:cNvPr>
          <p:cNvSpPr/>
          <p:nvPr/>
        </p:nvSpPr>
        <p:spPr>
          <a:xfrm>
            <a:off x="6560002" y="2921187"/>
            <a:ext cx="108012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1E3957-81D8-6042-B683-CB01F3BF3341}"/>
              </a:ext>
            </a:extLst>
          </p:cNvPr>
          <p:cNvSpPr txBox="1"/>
          <p:nvPr/>
        </p:nvSpPr>
        <p:spPr>
          <a:xfrm>
            <a:off x="6776027" y="2489139"/>
            <a:ext cx="69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cond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044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74C3DA7C-5AC9-D244-93E9-D929826C034C}"/>
              </a:ext>
            </a:extLst>
          </p:cNvPr>
          <p:cNvSpPr txBox="1"/>
          <p:nvPr/>
        </p:nvSpPr>
        <p:spPr bwMode="auto">
          <a:xfrm>
            <a:off x="215751" y="873613"/>
            <a:ext cx="1030602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dirty="0">
                <a:latin typeface="Consolas" panose="020B0609020204030204" pitchFamily="49" charset="0"/>
              </a:rPr>
              <a:t>Buffer</a:t>
            </a:r>
            <a:r>
              <a:rPr lang="ko-KR" altLang="en-US" dirty="0">
                <a:latin typeface="Consolas" panose="020B0609020204030204" pitchFamily="49" charset="0"/>
              </a:rPr>
              <a:t>는 상호 배제가 구현되어야 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 marL="342900" indent="-342900" algn="l">
              <a:buAutoNum type="arabicPeriod"/>
            </a:pPr>
            <a:r>
              <a:rPr lang="en-US" altLang="ko-KR" dirty="0" err="1">
                <a:latin typeface="Consolas" panose="020B0609020204030204" pitchFamily="49" charset="0"/>
              </a:rPr>
              <a:t>pthread_cond_wait</a:t>
            </a:r>
            <a:r>
              <a:rPr lang="en-US" altLang="ko-KR" dirty="0">
                <a:latin typeface="Consolas" panose="020B0609020204030204" pitchFamily="49" charset="0"/>
              </a:rPr>
              <a:t>(&amp;</a:t>
            </a:r>
            <a:r>
              <a:rPr lang="en-US" altLang="ko-KR" dirty="0" err="1">
                <a:latin typeface="Consolas" panose="020B0609020204030204" pitchFamily="49" charset="0"/>
              </a:rPr>
              <a:t>cond</a:t>
            </a:r>
            <a:r>
              <a:rPr lang="en-US" altLang="ko-KR" dirty="0">
                <a:latin typeface="Consolas" panose="020B0609020204030204" pitchFamily="49" charset="0"/>
              </a:rPr>
              <a:t>, &amp;mutex);</a:t>
            </a:r>
          </a:p>
          <a:p>
            <a:pPr lvl="1"/>
            <a:r>
              <a:rPr kumimoji="1" lang="en-US" altLang="ko-KR" dirty="0" err="1">
                <a:latin typeface="Consolas" panose="020B0609020204030204" pitchFamily="49" charset="0"/>
              </a:rPr>
              <a:t>pthread_cond_wait</a:t>
            </a:r>
            <a:r>
              <a:rPr kumimoji="1" lang="ko-KR" altLang="en-US" dirty="0">
                <a:latin typeface="Consolas" panose="020B0609020204030204" pitchFamily="49" charset="0"/>
              </a:rPr>
              <a:t>을 통해 대기 상태에 빠지기 전에 </a:t>
            </a:r>
            <a:r>
              <a:rPr lang="en-US" altLang="ko-KR" dirty="0">
                <a:latin typeface="Consolas" panose="020B0609020204030204" pitchFamily="49" charset="0"/>
              </a:rPr>
              <a:t>mutex</a:t>
            </a:r>
            <a:r>
              <a:rPr lang="ko-KR" altLang="en-US" dirty="0">
                <a:latin typeface="Consolas" panose="020B0609020204030204" pitchFamily="49" charset="0"/>
              </a:rPr>
              <a:t>에 대한 </a:t>
            </a:r>
            <a:r>
              <a:rPr lang="en-US" altLang="ko-KR" dirty="0">
                <a:latin typeface="Consolas" panose="020B0609020204030204" pitchFamily="49" charset="0"/>
              </a:rPr>
              <a:t>unlock</a:t>
            </a:r>
            <a:r>
              <a:rPr lang="ko-KR" altLang="en-US" dirty="0">
                <a:latin typeface="Consolas" panose="020B0609020204030204" pitchFamily="49" charset="0"/>
              </a:rPr>
              <a:t>을 호출한다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pthread_cond_wait</a:t>
            </a:r>
            <a:r>
              <a:rPr lang="ko-KR" altLang="en-US" dirty="0">
                <a:latin typeface="Consolas" panose="020B0609020204030204" pitchFamily="49" charset="0"/>
              </a:rPr>
              <a:t>에서 깨어날 때</a:t>
            </a:r>
            <a:r>
              <a:rPr lang="en-US" altLang="ko-KR" dirty="0">
                <a:latin typeface="Consolas" panose="020B0609020204030204" pitchFamily="49" charset="0"/>
              </a:rPr>
              <a:t>,</a:t>
            </a:r>
            <a:r>
              <a:rPr lang="ko-KR" altLang="en-US" dirty="0">
                <a:latin typeface="Consolas" panose="020B0609020204030204" pitchFamily="49" charset="0"/>
              </a:rPr>
              <a:t> 바로 다음을 수행하는 것이 아니라 </a:t>
            </a:r>
            <a:r>
              <a:rPr lang="en-US" altLang="ko-KR" dirty="0">
                <a:latin typeface="Consolas" panose="020B0609020204030204" pitchFamily="49" charset="0"/>
              </a:rPr>
              <a:t>mutex</a:t>
            </a:r>
            <a:r>
              <a:rPr lang="ko-KR" altLang="en-US" dirty="0">
                <a:latin typeface="Consolas" panose="020B0609020204030204" pitchFamily="49" charset="0"/>
              </a:rPr>
              <a:t>에 대한 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lock</a:t>
            </a:r>
            <a:r>
              <a:rPr lang="ko-KR" altLang="en-US" dirty="0">
                <a:latin typeface="Consolas" panose="020B0609020204030204" pitchFamily="49" charset="0"/>
              </a:rPr>
              <a:t>을 얻는다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kumimoji="1" lang="en-US" altLang="ko-KR" dirty="0">
              <a:latin typeface="Consolas" panose="020B0609020204030204" pitchFamily="49" charset="0"/>
            </a:endParaRPr>
          </a:p>
          <a:p>
            <a:pPr marL="342900" indent="-342900" algn="l">
              <a:buAutoNum type="arabicPeriod"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342900" indent="-342900" algn="l">
              <a:buAutoNum type="arabicPeriod"/>
            </a:pPr>
            <a:endParaRPr kumimoji="1"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501860-308A-034B-BA7A-D5A78D2C8301}"/>
              </a:ext>
            </a:extLst>
          </p:cNvPr>
          <p:cNvSpPr txBox="1"/>
          <p:nvPr/>
        </p:nvSpPr>
        <p:spPr>
          <a:xfrm>
            <a:off x="1764110" y="2780928"/>
            <a:ext cx="3097323" cy="147732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pthread_mutex_lock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decode();</a:t>
            </a:r>
          </a:p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pthread_cond_signal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pthread_mutex_unlock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29" name="오른쪽 화살표 11">
            <a:extLst>
              <a:ext uri="{FF2B5EF4-FFF2-40B4-BE49-F238E27FC236}">
                <a16:creationId xmlns:a16="http://schemas.microsoft.com/office/drawing/2014/main" id="{6C5983F9-5C35-9742-A0C9-73554DCE3260}"/>
              </a:ext>
            </a:extLst>
          </p:cNvPr>
          <p:cNvSpPr/>
          <p:nvPr/>
        </p:nvSpPr>
        <p:spPr>
          <a:xfrm>
            <a:off x="1392125" y="3375576"/>
            <a:ext cx="360040" cy="288032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오른쪽 화살표 12">
            <a:extLst>
              <a:ext uri="{FF2B5EF4-FFF2-40B4-BE49-F238E27FC236}">
                <a16:creationId xmlns:a16="http://schemas.microsoft.com/office/drawing/2014/main" id="{11121DA4-943A-9640-9BF9-55AABF2FA243}"/>
              </a:ext>
            </a:extLst>
          </p:cNvPr>
          <p:cNvSpPr/>
          <p:nvPr/>
        </p:nvSpPr>
        <p:spPr>
          <a:xfrm>
            <a:off x="5351345" y="4253285"/>
            <a:ext cx="360040" cy="288032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16268C-B8F3-2E4A-AA30-9EDCE24B5EF8}"/>
              </a:ext>
            </a:extLst>
          </p:cNvPr>
          <p:cNvSpPr txBox="1"/>
          <p:nvPr/>
        </p:nvSpPr>
        <p:spPr>
          <a:xfrm>
            <a:off x="5724550" y="2780929"/>
            <a:ext cx="3097323" cy="203132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pthread_mutex_lock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pthread_cond_wait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pthread_mutex_unlock</a:t>
            </a:r>
            <a:r>
              <a:rPr lang="en-US" altLang="ko-KR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pthread_mutex_lock</a:t>
            </a:r>
            <a:r>
              <a:rPr lang="en-US" altLang="ko-KR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play();</a:t>
            </a:r>
          </a:p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pthread_mutex_unlock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4127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0014" y="3485906"/>
            <a:ext cx="3857146" cy="147732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pthread_mutex_lock(&amp;mutex);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decode();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pthread_cond_signal(&amp;cond);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pthread_mutex_unlock(&amp;mutex);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539974" y="3557914"/>
            <a:ext cx="360040" cy="288032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5436518" y="4854058"/>
            <a:ext cx="360040" cy="288032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96358" y="2117754"/>
            <a:ext cx="108012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2383" y="168570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cond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24551" y="3485907"/>
            <a:ext cx="4237057" cy="203132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pthread_mutex_lock(&amp;mutex);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pthread_cond_wait(&amp;cond,&amp;mutex);</a:t>
            </a:r>
          </a:p>
          <a:p>
            <a:r>
              <a:rPr lang="en-US" altLang="ko-KR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pthread_mutex_unlock(&amp;mutex);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pthread_mutex_lock(&amp;mutex);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play();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pthread_mutex_unlock(*mutex);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24151" y="2693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생산자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0575" y="2693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소비자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96358" y="2765826"/>
            <a:ext cx="108012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40375" y="30538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buffer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96358" y="1325666"/>
            <a:ext cx="108012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12383" y="8936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mutex</a:t>
            </a:r>
            <a:endParaRPr lang="ko-KR" altLang="en-US" err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EADD66-705F-4AB1-AC65-36A71EC202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조건변수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BD4219-77B5-49FD-8D44-6F4D08340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4.3 Thread </a:t>
            </a:r>
            <a:r>
              <a:rPr lang="ko-KR" altLang="en-US"/>
              <a:t>동기화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959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05101" y="2751139"/>
            <a:ext cx="5213350" cy="18312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4.1 Pthread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4.2 Pthread API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4.3 Thread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동기화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4.4 Thread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 재진입 가능함수 구현</a:t>
            </a:r>
            <a:endParaRPr lang="en-US" altLang="ko-KR" b="1" u="sng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424114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24114" y="53736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24114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 bwMode="auto">
          <a:xfrm>
            <a:off x="2424113" y="1384300"/>
            <a:ext cx="5820717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4</a:t>
            </a:r>
            <a:r>
              <a:rPr kumimoji="0"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. Pthread Programming</a:t>
            </a:r>
            <a:endParaRPr kumimoji="0" lang="ko-KR" altLang="en-US" sz="3600" b="1" dirty="0">
              <a:solidFill>
                <a:srgbClr val="C5003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24741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8EC4A0-8A3D-4AE0-91B2-5EAB71859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재진입 개념이해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804ED4-E837-41EC-838B-026F6103F5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28607" y="288454"/>
            <a:ext cx="4212382" cy="476250"/>
          </a:xfrm>
        </p:spPr>
        <p:txBody>
          <a:bodyPr/>
          <a:lstStyle/>
          <a:p>
            <a:r>
              <a:rPr lang="en-US" altLang="ko-KR"/>
              <a:t>4.4 Thread </a:t>
            </a:r>
            <a:r>
              <a:rPr lang="ko-KR" altLang="en-US"/>
              <a:t>재진입 가능함수 구현</a:t>
            </a:r>
          </a:p>
          <a:p>
            <a:endParaRPr lang="ko-KR" altLang="en-US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888E76B1-9B5D-4C4B-98A4-CB43BC079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908" y="1411289"/>
            <a:ext cx="7456487" cy="480218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#include &lt;stdio.h&gt;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#include &lt;string.h&gt;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#include &lt;pthread.h&gt;</a:t>
            </a:r>
          </a:p>
          <a:p>
            <a:pPr>
              <a:defRPr/>
            </a:pPr>
            <a:endParaRPr lang="en-US" altLang="ko-KR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void * my_handler1(void* data ){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char hp[] = "010-1234-5678";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char *p;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p = strtok( hp, "-");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while(p)    {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    printf("[%s]\n", p 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    p = strtok( 0, "-");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void * my_handler2(void* data ){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char ip[] = "192.168.100.128";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char *p;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p = strtok( ip, ".");</a:t>
            </a:r>
          </a:p>
        </p:txBody>
      </p:sp>
      <p:sp>
        <p:nvSpPr>
          <p:cNvPr id="363525" name="TextBox 5">
            <a:extLst>
              <a:ext uri="{FF2B5EF4-FFF2-40B4-BE49-F238E27FC236}">
                <a16:creationId xmlns:a16="http://schemas.microsoft.com/office/drawing/2014/main" id="{0204DDD2-50D0-4C53-8996-CDFA9F50B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133" y="962025"/>
            <a:ext cx="1830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# vi strtok.c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9397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8F841A-7D5F-4B19-8EF0-07668B398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재진입 개념이해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E163C9-3103-4A63-AA6C-B233D6E6A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2623" y="288454"/>
            <a:ext cx="4068366" cy="476250"/>
          </a:xfrm>
        </p:spPr>
        <p:txBody>
          <a:bodyPr/>
          <a:lstStyle/>
          <a:p>
            <a:r>
              <a:rPr lang="en-US" altLang="ko-KR"/>
              <a:t>4.4 Thread </a:t>
            </a:r>
            <a:r>
              <a:rPr lang="ko-KR" altLang="en-US"/>
              <a:t>재진입 가능함수 구현</a:t>
            </a:r>
          </a:p>
          <a:p>
            <a:endParaRPr lang="ko-KR" altLang="en-US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A79D131C-12E5-4F86-9EA5-D93AB9610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044" y="1484784"/>
            <a:ext cx="7200900" cy="48006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while(p)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{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    printf("[%s]\n", p 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    p = strtok( 0, ".");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en-US" altLang="ko-KR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int main()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pthread_t tid1, tid2;</a:t>
            </a:r>
          </a:p>
          <a:p>
            <a:pPr>
              <a:defRPr/>
            </a:pPr>
            <a:endParaRPr lang="en-US" altLang="ko-KR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pthread_create(&amp;tid1, 0, my_handler1, 0);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pthread_create(&amp;tid2, 0, my_handler2, 0);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pthread_join( tid1, 0 );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pthread_join( tid2, 0 );</a:t>
            </a:r>
            <a:endParaRPr lang="ko-KR" altLang="en-US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return 0;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65573" name="TextBox 5">
            <a:extLst>
              <a:ext uri="{FF2B5EF4-FFF2-40B4-BE49-F238E27FC236}">
                <a16:creationId xmlns:a16="http://schemas.microsoft.com/office/drawing/2014/main" id="{D39658B3-ED06-4668-B244-8D059569E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133" y="962025"/>
            <a:ext cx="1830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# vi strtok.c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21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2">
            <a:extLst>
              <a:ext uri="{FF2B5EF4-FFF2-40B4-BE49-F238E27FC236}">
                <a16:creationId xmlns:a16="http://schemas.microsoft.com/office/drawing/2014/main" id="{B8903302-485F-4636-83F2-A44F857CD58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 dirty="0">
                <a:solidFill>
                  <a:srgbClr val="000000"/>
                </a:solidFill>
              </a:rPr>
              <a:t>가상 메모리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D48057-6AF4-4199-A917-B8D78945F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8125" y="288454"/>
            <a:ext cx="3852863" cy="476250"/>
          </a:xfrm>
        </p:spPr>
        <p:txBody>
          <a:bodyPr/>
          <a:lstStyle/>
          <a:p>
            <a:r>
              <a:rPr lang="en-US" altLang="ko-KR"/>
              <a:t>4.1 Pthread </a:t>
            </a:r>
            <a:r>
              <a:rPr lang="ko-KR" altLang="en-US"/>
              <a:t>개요</a:t>
            </a:r>
          </a:p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577547-6D0A-1347-9C00-C31B7F063686}"/>
              </a:ext>
            </a:extLst>
          </p:cNvPr>
          <p:cNvSpPr/>
          <p:nvPr/>
        </p:nvSpPr>
        <p:spPr>
          <a:xfrm>
            <a:off x="8512198" y="908720"/>
            <a:ext cx="1419225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0(PFN)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24693B-D51E-D64B-842D-959C04E5863F}"/>
              </a:ext>
            </a:extLst>
          </p:cNvPr>
          <p:cNvSpPr/>
          <p:nvPr/>
        </p:nvSpPr>
        <p:spPr>
          <a:xfrm>
            <a:off x="755401" y="1340768"/>
            <a:ext cx="1168891" cy="17641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mm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44F7CD-63AB-ED46-B865-91F9A468386C}"/>
              </a:ext>
            </a:extLst>
          </p:cNvPr>
          <p:cNvSpPr/>
          <p:nvPr/>
        </p:nvSpPr>
        <p:spPr>
          <a:xfrm>
            <a:off x="2103215" y="185075"/>
            <a:ext cx="3065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-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페이징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리눅스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 세그먼트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496291-3BA3-E24B-BD9F-378E885AD231}"/>
              </a:ext>
            </a:extLst>
          </p:cNvPr>
          <p:cNvSpPr/>
          <p:nvPr/>
        </p:nvSpPr>
        <p:spPr>
          <a:xfrm>
            <a:off x="8512198" y="1196752"/>
            <a:ext cx="1419225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CDBCE3-9DBF-1E4D-8663-8C673924FD11}"/>
              </a:ext>
            </a:extLst>
          </p:cNvPr>
          <p:cNvSpPr/>
          <p:nvPr/>
        </p:nvSpPr>
        <p:spPr>
          <a:xfrm>
            <a:off x="8512198" y="1484784"/>
            <a:ext cx="1419225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8F3660-70AD-E140-8F89-F3A1E9BC43CB}"/>
              </a:ext>
            </a:extLst>
          </p:cNvPr>
          <p:cNvSpPr/>
          <p:nvPr/>
        </p:nvSpPr>
        <p:spPr>
          <a:xfrm>
            <a:off x="8512198" y="1772816"/>
            <a:ext cx="1419225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7916A9-5439-F04F-A9BB-ABA93B4FADD4}"/>
              </a:ext>
            </a:extLst>
          </p:cNvPr>
          <p:cNvSpPr/>
          <p:nvPr/>
        </p:nvSpPr>
        <p:spPr>
          <a:xfrm>
            <a:off x="8512198" y="2060848"/>
            <a:ext cx="1419225" cy="2880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1BBB87-5866-A54D-A637-E8802ABE3094}"/>
              </a:ext>
            </a:extLst>
          </p:cNvPr>
          <p:cNvSpPr/>
          <p:nvPr/>
        </p:nvSpPr>
        <p:spPr>
          <a:xfrm>
            <a:off x="8512198" y="2348880"/>
            <a:ext cx="1419225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C147C3-09F9-7D4A-A299-F6EA3B2BEEBF}"/>
              </a:ext>
            </a:extLst>
          </p:cNvPr>
          <p:cNvSpPr/>
          <p:nvPr/>
        </p:nvSpPr>
        <p:spPr>
          <a:xfrm>
            <a:off x="8512198" y="2636912"/>
            <a:ext cx="1419225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9DF833-3F01-F94D-A48B-5CEC7F29ED4A}"/>
              </a:ext>
            </a:extLst>
          </p:cNvPr>
          <p:cNvSpPr/>
          <p:nvPr/>
        </p:nvSpPr>
        <p:spPr>
          <a:xfrm>
            <a:off x="8512198" y="2924944"/>
            <a:ext cx="1419225" cy="2880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E4B30E-F5F3-1F4E-A5F3-FFCE21AC219D}"/>
              </a:ext>
            </a:extLst>
          </p:cNvPr>
          <p:cNvSpPr/>
          <p:nvPr/>
        </p:nvSpPr>
        <p:spPr>
          <a:xfrm>
            <a:off x="8512198" y="3212976"/>
            <a:ext cx="1419225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CE5A93-0BB2-C34F-B987-DEC089F0234E}"/>
              </a:ext>
            </a:extLst>
          </p:cNvPr>
          <p:cNvSpPr/>
          <p:nvPr/>
        </p:nvSpPr>
        <p:spPr>
          <a:xfrm>
            <a:off x="8512198" y="3501008"/>
            <a:ext cx="1419225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14DBDF-699E-1343-8F5C-0A25F8172500}"/>
              </a:ext>
            </a:extLst>
          </p:cNvPr>
          <p:cNvSpPr/>
          <p:nvPr/>
        </p:nvSpPr>
        <p:spPr>
          <a:xfrm>
            <a:off x="8512198" y="3789040"/>
            <a:ext cx="1419225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E27CC5-0312-3B47-9225-169D2A646542}"/>
              </a:ext>
            </a:extLst>
          </p:cNvPr>
          <p:cNvSpPr/>
          <p:nvPr/>
        </p:nvSpPr>
        <p:spPr>
          <a:xfrm>
            <a:off x="8512198" y="4077072"/>
            <a:ext cx="1419225" cy="2880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219CB42-A126-5A44-AD4F-8781F7C53A3F}"/>
              </a:ext>
            </a:extLst>
          </p:cNvPr>
          <p:cNvSpPr/>
          <p:nvPr/>
        </p:nvSpPr>
        <p:spPr>
          <a:xfrm>
            <a:off x="8512198" y="4365104"/>
            <a:ext cx="1419225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EADE7C-1A2A-0743-B8E2-2A6783802BDD}"/>
              </a:ext>
            </a:extLst>
          </p:cNvPr>
          <p:cNvSpPr/>
          <p:nvPr/>
        </p:nvSpPr>
        <p:spPr>
          <a:xfrm>
            <a:off x="8512198" y="4653136"/>
            <a:ext cx="1419225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C21D1F-98E2-3140-8A6C-E9D7B3B87F77}"/>
              </a:ext>
            </a:extLst>
          </p:cNvPr>
          <p:cNvSpPr/>
          <p:nvPr/>
        </p:nvSpPr>
        <p:spPr>
          <a:xfrm>
            <a:off x="8512198" y="4941168"/>
            <a:ext cx="1419225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D5E20D-4A8D-0949-8E42-3598F5C9B34D}"/>
              </a:ext>
            </a:extLst>
          </p:cNvPr>
          <p:cNvSpPr/>
          <p:nvPr/>
        </p:nvSpPr>
        <p:spPr>
          <a:xfrm>
            <a:off x="8512198" y="5229200"/>
            <a:ext cx="1419225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6FFB66-F3CD-3C4F-A4ED-B1F4E67D1423}"/>
              </a:ext>
            </a:extLst>
          </p:cNvPr>
          <p:cNvSpPr/>
          <p:nvPr/>
        </p:nvSpPr>
        <p:spPr>
          <a:xfrm>
            <a:off x="8512198" y="5517232"/>
            <a:ext cx="1419225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696935-9DE0-6841-8574-40489E29F636}"/>
              </a:ext>
            </a:extLst>
          </p:cNvPr>
          <p:cNvSpPr/>
          <p:nvPr/>
        </p:nvSpPr>
        <p:spPr>
          <a:xfrm>
            <a:off x="8512198" y="5805264"/>
            <a:ext cx="1419225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D157F8-BF98-2E42-A16E-BB168AAFF233}"/>
              </a:ext>
            </a:extLst>
          </p:cNvPr>
          <p:cNvSpPr/>
          <p:nvPr/>
        </p:nvSpPr>
        <p:spPr>
          <a:xfrm>
            <a:off x="8512198" y="6093296"/>
            <a:ext cx="1419225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47A3A0-D342-7A43-B82C-AA6C43BAE2B4}"/>
              </a:ext>
            </a:extLst>
          </p:cNvPr>
          <p:cNvSpPr/>
          <p:nvPr/>
        </p:nvSpPr>
        <p:spPr>
          <a:xfrm>
            <a:off x="667227" y="908720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 err="1"/>
              <a:t>task_struct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301658-30B8-5C42-821A-F3917B014EE4}"/>
              </a:ext>
            </a:extLst>
          </p:cNvPr>
          <p:cNvSpPr/>
          <p:nvPr/>
        </p:nvSpPr>
        <p:spPr>
          <a:xfrm>
            <a:off x="2196158" y="1340769"/>
            <a:ext cx="1168891" cy="144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2C9787-A224-0047-B9F6-FF7DA5F2F475}"/>
              </a:ext>
            </a:extLst>
          </p:cNvPr>
          <p:cNvSpPr/>
          <p:nvPr/>
        </p:nvSpPr>
        <p:spPr>
          <a:xfrm>
            <a:off x="2441160" y="957605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 err="1"/>
              <a:t>pgd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8B3C174-9E19-464D-90F9-53BBF622DA27}"/>
              </a:ext>
            </a:extLst>
          </p:cNvPr>
          <p:cNvSpPr/>
          <p:nvPr/>
        </p:nvSpPr>
        <p:spPr>
          <a:xfrm>
            <a:off x="2196158" y="1484784"/>
            <a:ext cx="1168891" cy="1440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74EDA1B-8A5A-9748-BA9E-0805134C74BD}"/>
              </a:ext>
            </a:extLst>
          </p:cNvPr>
          <p:cNvSpPr/>
          <p:nvPr/>
        </p:nvSpPr>
        <p:spPr>
          <a:xfrm>
            <a:off x="2196158" y="1628799"/>
            <a:ext cx="1168891" cy="1440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E0D434A-7C13-F348-901D-425A9B79356D}"/>
              </a:ext>
            </a:extLst>
          </p:cNvPr>
          <p:cNvSpPr/>
          <p:nvPr/>
        </p:nvSpPr>
        <p:spPr>
          <a:xfrm>
            <a:off x="2196158" y="1772814"/>
            <a:ext cx="1168891" cy="144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944C96-3C8A-474F-841B-283DC7CB6667}"/>
              </a:ext>
            </a:extLst>
          </p:cNvPr>
          <p:cNvSpPr/>
          <p:nvPr/>
        </p:nvSpPr>
        <p:spPr>
          <a:xfrm>
            <a:off x="2196158" y="1916829"/>
            <a:ext cx="1168891" cy="144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D08B605-3DB9-DB45-BF03-04D439CAC602}"/>
              </a:ext>
            </a:extLst>
          </p:cNvPr>
          <p:cNvSpPr/>
          <p:nvPr/>
        </p:nvSpPr>
        <p:spPr>
          <a:xfrm>
            <a:off x="2196158" y="2060844"/>
            <a:ext cx="1168891" cy="1440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EDEEFC-4319-1241-AE83-239ACD11F946}"/>
              </a:ext>
            </a:extLst>
          </p:cNvPr>
          <p:cNvSpPr/>
          <p:nvPr/>
        </p:nvSpPr>
        <p:spPr>
          <a:xfrm>
            <a:off x="2196158" y="2204859"/>
            <a:ext cx="1168891" cy="144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7D6EAC1-E1DD-0E49-AA82-D0F2EFA51420}"/>
              </a:ext>
            </a:extLst>
          </p:cNvPr>
          <p:cNvSpPr/>
          <p:nvPr/>
        </p:nvSpPr>
        <p:spPr>
          <a:xfrm>
            <a:off x="2196158" y="2348874"/>
            <a:ext cx="1168891" cy="144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2888AD-086D-AF45-9ACB-7C9B8E0CBF35}"/>
              </a:ext>
            </a:extLst>
          </p:cNvPr>
          <p:cNvSpPr/>
          <p:nvPr/>
        </p:nvSpPr>
        <p:spPr>
          <a:xfrm>
            <a:off x="2196158" y="2492889"/>
            <a:ext cx="1168891" cy="144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97C9D5D-AB2B-2946-A29A-99621C87A2CA}"/>
              </a:ext>
            </a:extLst>
          </p:cNvPr>
          <p:cNvSpPr/>
          <p:nvPr/>
        </p:nvSpPr>
        <p:spPr>
          <a:xfrm>
            <a:off x="3359687" y="1134793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0x0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60A9AD-0690-6744-B9CE-FF0AB17CF8A4}"/>
              </a:ext>
            </a:extLst>
          </p:cNvPr>
          <p:cNvSpPr/>
          <p:nvPr/>
        </p:nvSpPr>
        <p:spPr>
          <a:xfrm>
            <a:off x="3359687" y="2411596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0xffffffff</a:t>
            </a:r>
            <a:endParaRPr lang="ko-KR" altLang="en-US" dirty="0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3FDEB96F-1648-2040-B470-E092B7F605DC}"/>
              </a:ext>
            </a:extLst>
          </p:cNvPr>
          <p:cNvCxnSpPr>
            <a:stCxn id="38" idx="3"/>
            <a:endCxn id="20" idx="1"/>
          </p:cNvCxnSpPr>
          <p:nvPr/>
        </p:nvCxnSpPr>
        <p:spPr>
          <a:xfrm>
            <a:off x="3365049" y="1556792"/>
            <a:ext cx="5147149" cy="6480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294A224A-68EF-1E44-B433-7325290B68F5}"/>
              </a:ext>
            </a:extLst>
          </p:cNvPr>
          <p:cNvCxnSpPr>
            <a:cxnSpLocks/>
            <a:stCxn id="39" idx="3"/>
            <a:endCxn id="27" idx="1"/>
          </p:cNvCxnSpPr>
          <p:nvPr/>
        </p:nvCxnSpPr>
        <p:spPr>
          <a:xfrm>
            <a:off x="3365049" y="1700807"/>
            <a:ext cx="5147149" cy="25202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E67A4F1-3675-8045-9DEA-6ECB0F680410}"/>
              </a:ext>
            </a:extLst>
          </p:cNvPr>
          <p:cNvSpPr/>
          <p:nvPr/>
        </p:nvSpPr>
        <p:spPr>
          <a:xfrm>
            <a:off x="3370411" y="1439013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0x100</a:t>
            </a:r>
            <a:endParaRPr lang="ko-KR" altLang="en-US" dirty="0"/>
          </a:p>
        </p:txBody>
      </p: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E0875783-36C5-FD44-91E3-A4E1307B7F8D}"/>
              </a:ext>
            </a:extLst>
          </p:cNvPr>
          <p:cNvCxnSpPr>
            <a:cxnSpLocks/>
            <a:stCxn id="42" idx="3"/>
            <a:endCxn id="23" idx="1"/>
          </p:cNvCxnSpPr>
          <p:nvPr/>
        </p:nvCxnSpPr>
        <p:spPr>
          <a:xfrm>
            <a:off x="3365049" y="2132852"/>
            <a:ext cx="5147149" cy="9361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C22853B-A74C-7445-BD0E-BA8799BE44AC}"/>
              </a:ext>
            </a:extLst>
          </p:cNvPr>
          <p:cNvSpPr/>
          <p:nvPr/>
        </p:nvSpPr>
        <p:spPr>
          <a:xfrm>
            <a:off x="755400" y="3943058"/>
            <a:ext cx="1168891" cy="17641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mm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A85B14-3E2E-8B43-8B54-C601AD4055EB}"/>
              </a:ext>
            </a:extLst>
          </p:cNvPr>
          <p:cNvSpPr/>
          <p:nvPr/>
        </p:nvSpPr>
        <p:spPr>
          <a:xfrm>
            <a:off x="670263" y="3501008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 err="1"/>
              <a:t>task_struct</a:t>
            </a:r>
            <a:endParaRPr lang="ko-KR" altLang="en-US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B21F6425-FF9F-E94D-9AC9-63C82B75ECA1}"/>
              </a:ext>
            </a:extLst>
          </p:cNvPr>
          <p:cNvCxnSpPr>
            <a:cxnSpLocks/>
            <a:endCxn id="36" idx="1"/>
          </p:cNvCxnSpPr>
          <p:nvPr/>
        </p:nvCxnSpPr>
        <p:spPr>
          <a:xfrm rot="5400000" flipH="1" flipV="1">
            <a:off x="165932" y="2794932"/>
            <a:ext cx="3412380" cy="6480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7385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7CB71E-3E3D-4ADB-BBDE-286E7AE3FC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재진입 가능 함수 사용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7928D4-05C7-492A-986D-531961074A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6327" y="288454"/>
            <a:ext cx="4284662" cy="476250"/>
          </a:xfrm>
        </p:spPr>
        <p:txBody>
          <a:bodyPr/>
          <a:lstStyle/>
          <a:p>
            <a:r>
              <a:rPr lang="en-US" altLang="ko-KR"/>
              <a:t>4.4 Thread </a:t>
            </a:r>
            <a:r>
              <a:rPr lang="ko-KR" altLang="en-US"/>
              <a:t>재진입 가능함수 구현</a:t>
            </a:r>
          </a:p>
          <a:p>
            <a:endParaRPr lang="ko-KR" altLang="en-US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73F0D57-0B87-4A98-9D6C-315FA4F59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078" y="1241309"/>
            <a:ext cx="7245350" cy="477043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#include &lt;stdio.h&gt;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#include &lt;string.h&gt;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#include &lt;pthread.h&gt;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void * my_handler1(void* data ){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char hp[] = "010-1234-5678";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char *p;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char *saveptr;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p = strtok_r( hp, "-", &amp;saveptr 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while(p)    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    printf("[%s]\n", p 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    p = strtok_r( 0, "-" , &amp;saveptr);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void * my_handler2(void* data ){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char ip[] = "192.168.100.128";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char *p;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char *saveptr;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p = strtok_r( ip, "." , &amp;saveptr );</a:t>
            </a:r>
          </a:p>
        </p:txBody>
      </p:sp>
      <p:sp>
        <p:nvSpPr>
          <p:cNvPr id="367621" name="TextBox 5">
            <a:extLst>
              <a:ext uri="{FF2B5EF4-FFF2-40B4-BE49-F238E27FC236}">
                <a16:creationId xmlns:a16="http://schemas.microsoft.com/office/drawing/2014/main" id="{9EEA9CCA-E601-4931-A080-0EB39974B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367" y="709498"/>
            <a:ext cx="18684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# vi strtok_r.c</a:t>
            </a:r>
            <a:endParaRPr lang="ko-KR" alt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0093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6CA4B-E065-4144-902C-057BBA50D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재진입 가능 함수 사용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517B51-FEF1-47DF-B0EC-EB06FAA80C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0615" y="288454"/>
            <a:ext cx="4140374" cy="476250"/>
          </a:xfrm>
        </p:spPr>
        <p:txBody>
          <a:bodyPr/>
          <a:lstStyle/>
          <a:p>
            <a:r>
              <a:rPr lang="en-US" altLang="ko-KR"/>
              <a:t>4.4 Thread </a:t>
            </a:r>
            <a:r>
              <a:rPr lang="ko-KR" altLang="en-US"/>
              <a:t>재진입 가능함수 구현</a:t>
            </a:r>
          </a:p>
          <a:p>
            <a:endParaRPr lang="ko-KR" altLang="en-US"/>
          </a:p>
        </p:txBody>
      </p:sp>
      <p:sp>
        <p:nvSpPr>
          <p:cNvPr id="369668" name="TextBox 5">
            <a:extLst>
              <a:ext uri="{FF2B5EF4-FFF2-40B4-BE49-F238E27FC236}">
                <a16:creationId xmlns:a16="http://schemas.microsoft.com/office/drawing/2014/main" id="{5793C951-646E-4AAE-A044-CA5DB1C4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333" y="1052513"/>
            <a:ext cx="2084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# vi strtok_r.c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4C48AA40-CF7B-4E75-94C8-8F0492048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982" y="1687514"/>
            <a:ext cx="7110412" cy="452437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while(p)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{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    printf("[%s]\n", p 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    p = strtok_r( 0, "." , &amp;saveptr);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en-US" altLang="ko-KR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int main(){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pthread_t tid1, tid2;</a:t>
            </a:r>
          </a:p>
          <a:p>
            <a:pPr>
              <a:defRPr/>
            </a:pPr>
            <a:endParaRPr lang="en-US" altLang="ko-KR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pthread_create(&amp;tid1, 0, my_handler1, 0);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pthread_create(&amp;tid2, 0, my_handler2, 0);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pthread_join( tid1, 0 );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pthread_join( tid2, 0 );</a:t>
            </a:r>
            <a:endParaRPr lang="ko-KR" altLang="en-US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return 0;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41605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F8CEA7-6DAF-45AB-B096-A2F0675553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TLS(</a:t>
            </a:r>
            <a:r>
              <a:rPr lang="en-US" altLang="ko-KR">
                <a:solidFill>
                  <a:srgbClr val="FF0000"/>
                </a:solidFill>
              </a:rPr>
              <a:t>T</a:t>
            </a:r>
            <a:r>
              <a:rPr lang="en-US" altLang="ko-KR">
                <a:solidFill>
                  <a:srgbClr val="000000"/>
                </a:solidFill>
              </a:rPr>
              <a:t>hread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L</a:t>
            </a:r>
            <a:r>
              <a:rPr lang="en-US" altLang="ko-KR">
                <a:solidFill>
                  <a:srgbClr val="000000"/>
                </a:solidFill>
              </a:rPr>
              <a:t>ocal </a:t>
            </a:r>
            <a:r>
              <a:rPr lang="en-US" altLang="ko-KR">
                <a:solidFill>
                  <a:srgbClr val="FF0000"/>
                </a:solidFill>
              </a:rPr>
              <a:t>S</a:t>
            </a:r>
            <a:r>
              <a:rPr lang="en-US" altLang="ko-KR">
                <a:solidFill>
                  <a:srgbClr val="000000"/>
                </a:solidFill>
              </a:rPr>
              <a:t>torage)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6EF1E0-8443-4EB2-9AB2-60124A61B8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0615" y="288454"/>
            <a:ext cx="4140374" cy="476250"/>
          </a:xfrm>
        </p:spPr>
        <p:txBody>
          <a:bodyPr/>
          <a:lstStyle/>
          <a:p>
            <a:r>
              <a:rPr lang="en-US" altLang="ko-KR"/>
              <a:t>4.4 Thread </a:t>
            </a:r>
            <a:r>
              <a:rPr lang="ko-KR" altLang="en-US"/>
              <a:t>재진입 가능함수 구현</a:t>
            </a:r>
          </a:p>
          <a:p>
            <a:endParaRPr lang="ko-KR" altLang="en-US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674F89C6-194B-4AF6-8FF6-1C830CBE7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118" y="857250"/>
            <a:ext cx="7432675" cy="563245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#include &lt;stdio.h&gt;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#include &lt;stdlib.h&gt;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#include &lt;string.h&gt;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#include &lt;pthread.h&gt;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pthread_key_t key;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void foo(void){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int *tsd;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tsd = pthread_getspecific( key 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if( tsd == 0 )    {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    tsd = calloc( 1, sizeof(int) 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    pthread_setspecific( key, tsd 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++*tsd;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printf("*tsd=%d\n", *tsd 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void * my_handler1(void* data ){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foo();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foo();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    foo();</a:t>
            </a:r>
          </a:p>
          <a:p>
            <a:pPr>
              <a:defRPr/>
            </a:pPr>
            <a:r>
              <a:rPr lang="en-US" altLang="ko-KR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73765" name="TextBox 5">
            <a:extLst>
              <a:ext uri="{FF2B5EF4-FFF2-40B4-BE49-F238E27FC236}">
                <a16:creationId xmlns:a16="http://schemas.microsoft.com/office/drawing/2014/main" id="{E7ABC538-15D3-4F88-8925-2EDB85EE2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50" y="980728"/>
            <a:ext cx="2054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# vi tls.c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5241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F8CEA7-6DAF-45AB-B096-A2F0675553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TLS(</a:t>
            </a:r>
            <a:r>
              <a:rPr lang="en-US" altLang="ko-KR">
                <a:solidFill>
                  <a:srgbClr val="FF0000"/>
                </a:solidFill>
              </a:rPr>
              <a:t>T</a:t>
            </a:r>
            <a:r>
              <a:rPr lang="en-US" altLang="ko-KR">
                <a:solidFill>
                  <a:srgbClr val="000000"/>
                </a:solidFill>
              </a:rPr>
              <a:t>hread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L</a:t>
            </a:r>
            <a:r>
              <a:rPr lang="en-US" altLang="ko-KR">
                <a:solidFill>
                  <a:srgbClr val="000000"/>
                </a:solidFill>
              </a:rPr>
              <a:t>ocal </a:t>
            </a:r>
            <a:r>
              <a:rPr lang="en-US" altLang="ko-KR">
                <a:solidFill>
                  <a:srgbClr val="FF0000"/>
                </a:solidFill>
              </a:rPr>
              <a:t>S</a:t>
            </a:r>
            <a:r>
              <a:rPr lang="en-US" altLang="ko-KR">
                <a:solidFill>
                  <a:srgbClr val="000000"/>
                </a:solidFill>
              </a:rPr>
              <a:t>torage)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0DE54C-0DAF-4C1A-B445-1D7570C1C0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4631" y="288454"/>
            <a:ext cx="3996358" cy="476250"/>
          </a:xfrm>
        </p:spPr>
        <p:txBody>
          <a:bodyPr/>
          <a:lstStyle/>
          <a:p>
            <a:r>
              <a:rPr lang="en-US" altLang="ko-KR"/>
              <a:t>4.4 Thread </a:t>
            </a:r>
            <a:r>
              <a:rPr lang="ko-KR" altLang="en-US"/>
              <a:t>재진입 가능함수 구현</a:t>
            </a:r>
          </a:p>
          <a:p>
            <a:endParaRPr lang="ko-KR" altLang="en-US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674F89C6-194B-4AF6-8FF6-1C830CBE7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158" y="1075958"/>
            <a:ext cx="7432675" cy="480131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#include &lt;</a:t>
            </a:r>
            <a:r>
              <a:rPr lang="en-US" altLang="ko-KR" dirty="0" err="1">
                <a:latin typeface="Consolas" panose="020B0609020204030204" pitchFamily="49" charset="0"/>
              </a:rPr>
              <a:t>stdio.h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#include &lt;</a:t>
            </a:r>
            <a:r>
              <a:rPr lang="en-US" altLang="ko-KR" dirty="0" err="1">
                <a:latin typeface="Consolas" panose="020B0609020204030204" pitchFamily="49" charset="0"/>
              </a:rPr>
              <a:t>stdlib.h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#include &lt;</a:t>
            </a:r>
            <a:r>
              <a:rPr lang="en-US" altLang="ko-KR" dirty="0" err="1">
                <a:latin typeface="Consolas" panose="020B0609020204030204" pitchFamily="49" charset="0"/>
              </a:rPr>
              <a:t>string.h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#include &lt;</a:t>
            </a:r>
            <a:r>
              <a:rPr lang="en-US" altLang="ko-KR" dirty="0" err="1">
                <a:latin typeface="Consolas" panose="020B0609020204030204" pitchFamily="49" charset="0"/>
              </a:rPr>
              <a:t>pthread.h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ko-KR" dirty="0" err="1">
                <a:latin typeface="Consolas" panose="020B0609020204030204" pitchFamily="49" charset="0"/>
              </a:rPr>
              <a:t>pthread_key_t</a:t>
            </a:r>
            <a:r>
              <a:rPr lang="en-US" altLang="ko-KR" dirty="0">
                <a:latin typeface="Consolas" panose="020B0609020204030204" pitchFamily="49" charset="0"/>
              </a:rPr>
              <a:t> key;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void foo(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*count)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("%d\n", ++*count);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void * my_handler1(void* data )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count;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    foo(&amp;count);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    foo(&amp;count);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    foo(&amp;count);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73765" name="TextBox 5">
            <a:extLst>
              <a:ext uri="{FF2B5EF4-FFF2-40B4-BE49-F238E27FC236}">
                <a16:creationId xmlns:a16="http://schemas.microsoft.com/office/drawing/2014/main" id="{E7ABC538-15D3-4F88-8925-2EDB85EE2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50" y="980728"/>
            <a:ext cx="2054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# vi reent.c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8727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66BB9-C671-47A0-A474-E4B820A33F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TLS(</a:t>
            </a:r>
            <a:r>
              <a:rPr lang="en-US" altLang="ko-KR">
                <a:solidFill>
                  <a:srgbClr val="FF0000"/>
                </a:solidFill>
              </a:rPr>
              <a:t>T</a:t>
            </a:r>
            <a:r>
              <a:rPr lang="en-US" altLang="ko-KR">
                <a:solidFill>
                  <a:srgbClr val="000000"/>
                </a:solidFill>
              </a:rPr>
              <a:t>hread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L</a:t>
            </a:r>
            <a:r>
              <a:rPr lang="en-US" altLang="ko-KR">
                <a:solidFill>
                  <a:srgbClr val="000000"/>
                </a:solidFill>
              </a:rPr>
              <a:t>ocal </a:t>
            </a:r>
            <a:r>
              <a:rPr lang="en-US" altLang="ko-KR">
                <a:solidFill>
                  <a:srgbClr val="FF0000"/>
                </a:solidFill>
              </a:rPr>
              <a:t>S</a:t>
            </a:r>
            <a:r>
              <a:rPr lang="en-US" altLang="ko-KR">
                <a:solidFill>
                  <a:srgbClr val="000000"/>
                </a:solidFill>
              </a:rPr>
              <a:t>torage)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78B388-354B-4083-8D83-34FDDDD77C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0615" y="288454"/>
            <a:ext cx="4140374" cy="476250"/>
          </a:xfrm>
        </p:spPr>
        <p:txBody>
          <a:bodyPr/>
          <a:lstStyle/>
          <a:p>
            <a:r>
              <a:rPr lang="en-US" altLang="ko-KR"/>
              <a:t>4.4 Thread </a:t>
            </a:r>
            <a:r>
              <a:rPr lang="ko-KR" altLang="en-US"/>
              <a:t>재진입 가능함수 구현</a:t>
            </a:r>
          </a:p>
          <a:p>
            <a:endParaRPr lang="ko-KR" altLang="en-US"/>
          </a:p>
        </p:txBody>
      </p:sp>
      <p:sp>
        <p:nvSpPr>
          <p:cNvPr id="375812" name="TextBox 5">
            <a:extLst>
              <a:ext uri="{FF2B5EF4-FFF2-40B4-BE49-F238E27FC236}">
                <a16:creationId xmlns:a16="http://schemas.microsoft.com/office/drawing/2014/main" id="{344F64B8-C17A-42FF-9918-ED3E6ECB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83" y="1268414"/>
            <a:ext cx="2054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# vi tls.c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84EE2FFF-BC40-4DCD-AA31-C87DD0FB1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174" y="953225"/>
            <a:ext cx="6137275" cy="535463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void * my_handler2(void* data ){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    foo();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    foo();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    foo();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    foo();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destr_function</a:t>
            </a:r>
            <a:r>
              <a:rPr lang="en-US" altLang="ko-KR" dirty="0">
                <a:latin typeface="Consolas" panose="020B0609020204030204" pitchFamily="49" charset="0"/>
              </a:rPr>
              <a:t> (void *p){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    free(p);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main(){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pthread_t</a:t>
            </a:r>
            <a:r>
              <a:rPr lang="en-US" altLang="ko-KR" dirty="0">
                <a:latin typeface="Consolas" panose="020B0609020204030204" pitchFamily="49" charset="0"/>
              </a:rPr>
              <a:t> tid1, tid2;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pthread_key_create</a:t>
            </a:r>
            <a:r>
              <a:rPr lang="en-US" altLang="ko-KR" dirty="0">
                <a:latin typeface="Consolas" panose="020B0609020204030204" pitchFamily="49" charset="0"/>
              </a:rPr>
              <a:t>( &amp;key, </a:t>
            </a:r>
            <a:r>
              <a:rPr lang="en-US" altLang="ko-KR" dirty="0" err="1">
                <a:latin typeface="Consolas" panose="020B0609020204030204" pitchFamily="49" charset="0"/>
              </a:rPr>
              <a:t>destr_function</a:t>
            </a:r>
            <a:r>
              <a:rPr lang="en-US" altLang="ko-KR" dirty="0">
                <a:latin typeface="Consolas" panose="020B0609020204030204" pitchFamily="49" charset="0"/>
              </a:rPr>
              <a:t> );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pthread_create</a:t>
            </a:r>
            <a:r>
              <a:rPr lang="en-US" altLang="ko-KR" dirty="0">
                <a:latin typeface="Consolas" panose="020B0609020204030204" pitchFamily="49" charset="0"/>
              </a:rPr>
              <a:t>(&amp;tid1, 0, my_handler1, 0);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pthread_create</a:t>
            </a:r>
            <a:r>
              <a:rPr lang="en-US" altLang="ko-KR" dirty="0">
                <a:latin typeface="Consolas" panose="020B0609020204030204" pitchFamily="49" charset="0"/>
              </a:rPr>
              <a:t>(&amp;tid2, 0, my_handler2, 0);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pthread_join</a:t>
            </a:r>
            <a:r>
              <a:rPr lang="en-US" altLang="ko-KR" dirty="0">
                <a:latin typeface="Consolas" panose="020B0609020204030204" pitchFamily="49" charset="0"/>
              </a:rPr>
              <a:t>( tid1, 0 );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pthread_join</a:t>
            </a:r>
            <a:r>
              <a:rPr lang="en-US" altLang="ko-KR" dirty="0">
                <a:latin typeface="Consolas" panose="020B0609020204030204" pitchFamily="49" charset="0"/>
              </a:rPr>
              <a:t>( tid2, 0 );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pthread_key_delete</a:t>
            </a:r>
            <a:r>
              <a:rPr lang="en-US" altLang="ko-KR" dirty="0">
                <a:latin typeface="Consolas" panose="020B0609020204030204" pitchFamily="49" charset="0"/>
              </a:rPr>
              <a:t>(key);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    return 0;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72975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66BB9-C671-47A0-A474-E4B820A33F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TLS(</a:t>
            </a:r>
            <a:r>
              <a:rPr lang="en-US" altLang="ko-KR">
                <a:solidFill>
                  <a:srgbClr val="FF0000"/>
                </a:solidFill>
              </a:rPr>
              <a:t>T</a:t>
            </a:r>
            <a:r>
              <a:rPr lang="en-US" altLang="ko-KR">
                <a:solidFill>
                  <a:srgbClr val="000000"/>
                </a:solidFill>
              </a:rPr>
              <a:t>hread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L</a:t>
            </a:r>
            <a:r>
              <a:rPr lang="en-US" altLang="ko-KR">
                <a:solidFill>
                  <a:srgbClr val="000000"/>
                </a:solidFill>
              </a:rPr>
              <a:t>ocal </a:t>
            </a:r>
            <a:r>
              <a:rPr lang="en-US" altLang="ko-KR">
                <a:solidFill>
                  <a:srgbClr val="FF0000"/>
                </a:solidFill>
              </a:rPr>
              <a:t>S</a:t>
            </a:r>
            <a:r>
              <a:rPr lang="en-US" altLang="ko-KR">
                <a:solidFill>
                  <a:srgbClr val="000000"/>
                </a:solidFill>
              </a:rPr>
              <a:t>torage)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78B388-354B-4083-8D83-34FDDDD77C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0615" y="288454"/>
            <a:ext cx="4140374" cy="476250"/>
          </a:xfrm>
        </p:spPr>
        <p:txBody>
          <a:bodyPr/>
          <a:lstStyle/>
          <a:p>
            <a:r>
              <a:rPr lang="en-US" altLang="ko-KR"/>
              <a:t>4.4 Thread </a:t>
            </a:r>
            <a:r>
              <a:rPr lang="ko-KR" altLang="en-US"/>
              <a:t>재진입 가능함수 구현</a:t>
            </a:r>
          </a:p>
          <a:p>
            <a:endParaRPr lang="ko-KR" altLang="en-US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3A8B28B4-E8C7-495B-811A-9764B4C46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3" y="1179513"/>
            <a:ext cx="9405937" cy="31384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pthread_key_t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key;</a:t>
            </a:r>
          </a:p>
          <a:p>
            <a:pPr>
              <a:defRPr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pthread_key_create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 &amp;key, destructor );</a:t>
            </a:r>
          </a:p>
          <a:p>
            <a:pPr>
              <a:defRPr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pthread_key_create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pthread_key_t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* key, void (*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key_destructor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)(void*)) {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ScopedTlsMapAccess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tls_map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tls_map.CreateKey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(key,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key_destructor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tls_map_t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s_tls_map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_;</a:t>
            </a:r>
          </a:p>
          <a:p>
            <a:pPr>
              <a:defRPr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tls_map_t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ScopedTlsMapAccess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s_tls_map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_;</a:t>
            </a:r>
          </a:p>
        </p:txBody>
      </p:sp>
    </p:spTree>
    <p:extLst>
      <p:ext uri="{BB962C8B-B14F-4D97-AF65-F5344CB8AC3E}">
        <p14:creationId xmlns:p14="http://schemas.microsoft.com/office/powerpoint/2010/main" val="37420655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D0A7DF-5EB3-443E-815F-59BE34795B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TLS</a:t>
            </a:r>
            <a:r>
              <a:rPr lang="ko-KR" altLang="en-US">
                <a:solidFill>
                  <a:srgbClr val="000000"/>
                </a:solidFill>
              </a:rPr>
              <a:t> 개념 이해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3DA6E4-8B2F-42B0-8635-37FE0A9438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0615" y="288454"/>
            <a:ext cx="4140374" cy="476250"/>
          </a:xfrm>
        </p:spPr>
        <p:txBody>
          <a:bodyPr/>
          <a:lstStyle/>
          <a:p>
            <a:r>
              <a:rPr lang="en-US" altLang="ko-KR"/>
              <a:t>4.4 Thread </a:t>
            </a:r>
            <a:r>
              <a:rPr lang="ko-KR" altLang="en-US"/>
              <a:t>재진입 가능함수 구현</a:t>
            </a:r>
          </a:p>
          <a:p>
            <a:endParaRPr lang="ko-KR" altLang="en-US"/>
          </a:p>
        </p:txBody>
      </p:sp>
      <p:sp>
        <p:nvSpPr>
          <p:cNvPr id="175" name="TextBox 3">
            <a:extLst>
              <a:ext uri="{FF2B5EF4-FFF2-40B4-BE49-F238E27FC236}">
                <a16:creationId xmlns:a16="http://schemas.microsoft.com/office/drawing/2014/main" id="{1D798398-2656-44AE-93DB-ED3E8610A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1223963"/>
            <a:ext cx="47847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tls_map_t ScopedTlsMapAccess::s_tls_map_;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uint32_t map[TLSMAP_WORDS]; </a:t>
            </a:r>
          </a:p>
          <a:p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5BF4F6A-395B-41B3-BF1E-F5E07309223B}"/>
              </a:ext>
            </a:extLst>
          </p:cNvPr>
          <p:cNvSpPr/>
          <p:nvPr/>
        </p:nvSpPr>
        <p:spPr>
          <a:xfrm>
            <a:off x="330200" y="1824038"/>
            <a:ext cx="984250" cy="300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cs typeface="Consolas" panose="020B0609020204030204" pitchFamily="49" charset="0"/>
              </a:rPr>
              <a:t>true</a:t>
            </a: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77" name="TextBox 2">
            <a:extLst>
              <a:ext uri="{FF2B5EF4-FFF2-40B4-BE49-F238E27FC236}">
                <a16:creationId xmlns:a16="http://schemas.microsoft.com/office/drawing/2014/main" id="{3A114231-9E84-4F22-831C-6FA8F4886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1824038"/>
            <a:ext cx="1755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is_initialized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109B41B9-EAB5-4216-A542-B1DCFC7A7493}"/>
              </a:ext>
            </a:extLst>
          </p:cNvPr>
          <p:cNvSpPr/>
          <p:nvPr/>
        </p:nvSpPr>
        <p:spPr>
          <a:xfrm>
            <a:off x="2028825" y="2390775"/>
            <a:ext cx="227013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7BD43559-635C-44FD-9B4E-E1F9D3BA0E7D}"/>
              </a:ext>
            </a:extLst>
          </p:cNvPr>
          <p:cNvSpPr/>
          <p:nvPr/>
        </p:nvSpPr>
        <p:spPr>
          <a:xfrm>
            <a:off x="2255838" y="23907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6094FAEA-14C3-4BF0-A1C3-DAB9C000ECA0}"/>
              </a:ext>
            </a:extLst>
          </p:cNvPr>
          <p:cNvSpPr/>
          <p:nvPr/>
        </p:nvSpPr>
        <p:spPr>
          <a:xfrm>
            <a:off x="2484438" y="23907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58C82C78-455F-4F31-BBD3-611E615EB8AB}"/>
              </a:ext>
            </a:extLst>
          </p:cNvPr>
          <p:cNvSpPr/>
          <p:nvPr/>
        </p:nvSpPr>
        <p:spPr>
          <a:xfrm>
            <a:off x="2713038" y="23907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B2360A5-CABF-4C75-8DD8-E82B9F708E1F}"/>
              </a:ext>
            </a:extLst>
          </p:cNvPr>
          <p:cNvSpPr/>
          <p:nvPr/>
        </p:nvSpPr>
        <p:spPr>
          <a:xfrm>
            <a:off x="2941638" y="2390775"/>
            <a:ext cx="227012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848B0B21-E431-4946-9707-CF52E443FB89}"/>
              </a:ext>
            </a:extLst>
          </p:cNvPr>
          <p:cNvSpPr/>
          <p:nvPr/>
        </p:nvSpPr>
        <p:spPr>
          <a:xfrm>
            <a:off x="3168650" y="23907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099B7221-F14F-4661-8467-DE40A5B4B894}"/>
              </a:ext>
            </a:extLst>
          </p:cNvPr>
          <p:cNvSpPr/>
          <p:nvPr/>
        </p:nvSpPr>
        <p:spPr>
          <a:xfrm>
            <a:off x="3397250" y="23907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464E1B72-24D6-48C1-A1C6-54A714B06A7D}"/>
              </a:ext>
            </a:extLst>
          </p:cNvPr>
          <p:cNvSpPr/>
          <p:nvPr/>
        </p:nvSpPr>
        <p:spPr>
          <a:xfrm>
            <a:off x="3625850" y="23907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21493474-CD48-41BC-9A4B-BE86E3FCCE16}"/>
              </a:ext>
            </a:extLst>
          </p:cNvPr>
          <p:cNvSpPr/>
          <p:nvPr/>
        </p:nvSpPr>
        <p:spPr>
          <a:xfrm>
            <a:off x="3892550" y="2390775"/>
            <a:ext cx="230188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667EE358-BA8E-454A-A95F-23B3BB5A26BD}"/>
              </a:ext>
            </a:extLst>
          </p:cNvPr>
          <p:cNvSpPr/>
          <p:nvPr/>
        </p:nvSpPr>
        <p:spPr>
          <a:xfrm>
            <a:off x="4122738" y="2390775"/>
            <a:ext cx="227012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61264C89-1DD4-4A7F-B1FD-1628C11EB60D}"/>
              </a:ext>
            </a:extLst>
          </p:cNvPr>
          <p:cNvSpPr/>
          <p:nvPr/>
        </p:nvSpPr>
        <p:spPr>
          <a:xfrm>
            <a:off x="4349750" y="23907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6FE40D7F-AC60-4C43-A16B-7BA9359CC7FD}"/>
              </a:ext>
            </a:extLst>
          </p:cNvPr>
          <p:cNvSpPr/>
          <p:nvPr/>
        </p:nvSpPr>
        <p:spPr>
          <a:xfrm>
            <a:off x="4578350" y="23907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6C1285F2-3151-4BB8-8D59-C40118584C04}"/>
              </a:ext>
            </a:extLst>
          </p:cNvPr>
          <p:cNvSpPr/>
          <p:nvPr/>
        </p:nvSpPr>
        <p:spPr>
          <a:xfrm>
            <a:off x="4806950" y="2390775"/>
            <a:ext cx="227013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A37CC25-EFBA-45EC-9261-F1A4C1A490E7}"/>
              </a:ext>
            </a:extLst>
          </p:cNvPr>
          <p:cNvSpPr/>
          <p:nvPr/>
        </p:nvSpPr>
        <p:spPr>
          <a:xfrm>
            <a:off x="5033963" y="2390775"/>
            <a:ext cx="230187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74F1398-D8F3-4065-BD42-2F119D6EDFAB}"/>
              </a:ext>
            </a:extLst>
          </p:cNvPr>
          <p:cNvSpPr/>
          <p:nvPr/>
        </p:nvSpPr>
        <p:spPr>
          <a:xfrm>
            <a:off x="5264150" y="2390775"/>
            <a:ext cx="227013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052A94BF-8523-4979-86E2-735F372F8734}"/>
              </a:ext>
            </a:extLst>
          </p:cNvPr>
          <p:cNvSpPr/>
          <p:nvPr/>
        </p:nvSpPr>
        <p:spPr>
          <a:xfrm>
            <a:off x="5491163" y="23907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D3FA08C8-C67B-48A0-9F92-9B8863B69DCE}"/>
              </a:ext>
            </a:extLst>
          </p:cNvPr>
          <p:cNvSpPr/>
          <p:nvPr/>
        </p:nvSpPr>
        <p:spPr>
          <a:xfrm>
            <a:off x="5759450" y="2390775"/>
            <a:ext cx="227013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67F3085A-D364-45DE-942D-01330D435CFB}"/>
              </a:ext>
            </a:extLst>
          </p:cNvPr>
          <p:cNvSpPr/>
          <p:nvPr/>
        </p:nvSpPr>
        <p:spPr>
          <a:xfrm>
            <a:off x="5986463" y="23907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89D68A2F-3373-4E71-8353-3C268ACD0670}"/>
              </a:ext>
            </a:extLst>
          </p:cNvPr>
          <p:cNvSpPr/>
          <p:nvPr/>
        </p:nvSpPr>
        <p:spPr>
          <a:xfrm>
            <a:off x="6215063" y="23907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30E6C403-20F5-4F8C-99FE-E8284E2E761E}"/>
              </a:ext>
            </a:extLst>
          </p:cNvPr>
          <p:cNvSpPr/>
          <p:nvPr/>
        </p:nvSpPr>
        <p:spPr>
          <a:xfrm>
            <a:off x="6443663" y="23907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7B676FE3-56DC-4207-9756-110E0C0F4D87}"/>
              </a:ext>
            </a:extLst>
          </p:cNvPr>
          <p:cNvSpPr/>
          <p:nvPr/>
        </p:nvSpPr>
        <p:spPr>
          <a:xfrm>
            <a:off x="6672263" y="23907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76280B9-C854-4AB7-9E8B-4760AC2E7550}"/>
              </a:ext>
            </a:extLst>
          </p:cNvPr>
          <p:cNvSpPr/>
          <p:nvPr/>
        </p:nvSpPr>
        <p:spPr>
          <a:xfrm>
            <a:off x="6900863" y="2390775"/>
            <a:ext cx="227012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B0A5A965-3E8D-46F1-8914-A3791EADE3F1}"/>
              </a:ext>
            </a:extLst>
          </p:cNvPr>
          <p:cNvSpPr/>
          <p:nvPr/>
        </p:nvSpPr>
        <p:spPr>
          <a:xfrm>
            <a:off x="7127875" y="23907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E961AFAC-D348-4A78-AFDA-031EEBEA33B9}"/>
              </a:ext>
            </a:extLst>
          </p:cNvPr>
          <p:cNvSpPr/>
          <p:nvPr/>
        </p:nvSpPr>
        <p:spPr>
          <a:xfrm>
            <a:off x="7356475" y="2390775"/>
            <a:ext cx="227013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81626216-2E45-4351-85B8-8ACA7E3B0ABE}"/>
              </a:ext>
            </a:extLst>
          </p:cNvPr>
          <p:cNvSpPr/>
          <p:nvPr/>
        </p:nvSpPr>
        <p:spPr>
          <a:xfrm>
            <a:off x="7623175" y="23907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cs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32254FBC-92B4-4950-80CB-743AC1A0FAF1}"/>
              </a:ext>
            </a:extLst>
          </p:cNvPr>
          <p:cNvSpPr/>
          <p:nvPr/>
        </p:nvSpPr>
        <p:spPr>
          <a:xfrm>
            <a:off x="7851775" y="2390775"/>
            <a:ext cx="228600" cy="33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cs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8C357893-45F6-4C3D-AF97-F7CCAAD6260B}"/>
              </a:ext>
            </a:extLst>
          </p:cNvPr>
          <p:cNvSpPr/>
          <p:nvPr/>
        </p:nvSpPr>
        <p:spPr>
          <a:xfrm>
            <a:off x="8080375" y="2390775"/>
            <a:ext cx="228600" cy="33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cs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3A4B1B35-D1FB-4E5B-B7AE-C50500007428}"/>
              </a:ext>
            </a:extLst>
          </p:cNvPr>
          <p:cNvSpPr/>
          <p:nvPr/>
        </p:nvSpPr>
        <p:spPr>
          <a:xfrm>
            <a:off x="8308975" y="2390775"/>
            <a:ext cx="228600" cy="33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cs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2CF70825-AD6F-491A-B3EB-F45A50691A1C}"/>
              </a:ext>
            </a:extLst>
          </p:cNvPr>
          <p:cNvSpPr/>
          <p:nvPr/>
        </p:nvSpPr>
        <p:spPr>
          <a:xfrm>
            <a:off x="8537575" y="2390775"/>
            <a:ext cx="227013" cy="33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cs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0F4EB6B4-0561-4895-966E-170BACED4F3F}"/>
              </a:ext>
            </a:extLst>
          </p:cNvPr>
          <p:cNvSpPr/>
          <p:nvPr/>
        </p:nvSpPr>
        <p:spPr>
          <a:xfrm>
            <a:off x="8764588" y="2390775"/>
            <a:ext cx="228600" cy="33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cs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CB043991-EE0A-4655-8F9A-2371964F831D}"/>
              </a:ext>
            </a:extLst>
          </p:cNvPr>
          <p:cNvSpPr/>
          <p:nvPr/>
        </p:nvSpPr>
        <p:spPr>
          <a:xfrm>
            <a:off x="8993188" y="2390775"/>
            <a:ext cx="227012" cy="33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cs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A00A639A-006D-4BFC-9C6D-D47109595AB3}"/>
              </a:ext>
            </a:extLst>
          </p:cNvPr>
          <p:cNvSpPr/>
          <p:nvPr/>
        </p:nvSpPr>
        <p:spPr>
          <a:xfrm>
            <a:off x="9220200" y="2390775"/>
            <a:ext cx="230188" cy="33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cs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10" name="TextBox 36">
            <a:extLst>
              <a:ext uri="{FF2B5EF4-FFF2-40B4-BE49-F238E27FC236}">
                <a16:creationId xmlns:a16="http://schemas.microsoft.com/office/drawing/2014/main" id="{B3F0AC96-1B1F-4C73-9718-548F8B57F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2390775"/>
            <a:ext cx="5222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[0]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180C36D2-1EBD-40F5-A3E4-22CD61319021}"/>
              </a:ext>
            </a:extLst>
          </p:cNvPr>
          <p:cNvSpPr/>
          <p:nvPr/>
        </p:nvSpPr>
        <p:spPr>
          <a:xfrm>
            <a:off x="2028825" y="2800350"/>
            <a:ext cx="227013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37856BB7-21B0-4DD6-994B-56ECA39013FC}"/>
              </a:ext>
            </a:extLst>
          </p:cNvPr>
          <p:cNvSpPr/>
          <p:nvPr/>
        </p:nvSpPr>
        <p:spPr>
          <a:xfrm>
            <a:off x="2255838" y="280035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4BEBEB8F-AFB6-46FB-87A0-5D1CE8EF1B12}"/>
              </a:ext>
            </a:extLst>
          </p:cNvPr>
          <p:cNvSpPr/>
          <p:nvPr/>
        </p:nvSpPr>
        <p:spPr>
          <a:xfrm>
            <a:off x="2484438" y="280035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1490EFD0-2372-4CB6-879C-33B0166F4CD8}"/>
              </a:ext>
            </a:extLst>
          </p:cNvPr>
          <p:cNvSpPr/>
          <p:nvPr/>
        </p:nvSpPr>
        <p:spPr>
          <a:xfrm>
            <a:off x="2713038" y="280035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C60A0EEB-16AF-41D8-8618-1BC6CCA27F97}"/>
              </a:ext>
            </a:extLst>
          </p:cNvPr>
          <p:cNvSpPr/>
          <p:nvPr/>
        </p:nvSpPr>
        <p:spPr>
          <a:xfrm>
            <a:off x="2941638" y="2800350"/>
            <a:ext cx="227012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B7A1C94B-7D40-42BC-85AF-B3A44FBF6DE2}"/>
              </a:ext>
            </a:extLst>
          </p:cNvPr>
          <p:cNvSpPr/>
          <p:nvPr/>
        </p:nvSpPr>
        <p:spPr>
          <a:xfrm>
            <a:off x="3168650" y="280035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2C0237FD-F9F4-476C-AB62-2ACF3600C067}"/>
              </a:ext>
            </a:extLst>
          </p:cNvPr>
          <p:cNvSpPr/>
          <p:nvPr/>
        </p:nvSpPr>
        <p:spPr>
          <a:xfrm>
            <a:off x="3397250" y="280035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FA9ED2EA-1BBB-4BC7-83A4-3BFFA34B9C01}"/>
              </a:ext>
            </a:extLst>
          </p:cNvPr>
          <p:cNvSpPr/>
          <p:nvPr/>
        </p:nvSpPr>
        <p:spPr>
          <a:xfrm>
            <a:off x="3625850" y="280035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EA1B9CC-24F8-4E3D-8A51-B590E81B8C22}"/>
              </a:ext>
            </a:extLst>
          </p:cNvPr>
          <p:cNvSpPr/>
          <p:nvPr/>
        </p:nvSpPr>
        <p:spPr>
          <a:xfrm>
            <a:off x="3892550" y="2800350"/>
            <a:ext cx="230188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337361A9-19C2-4C68-A31B-F16F5D9ED30A}"/>
              </a:ext>
            </a:extLst>
          </p:cNvPr>
          <p:cNvSpPr/>
          <p:nvPr/>
        </p:nvSpPr>
        <p:spPr>
          <a:xfrm>
            <a:off x="4122738" y="2800350"/>
            <a:ext cx="227012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86571DF6-78BD-49B1-AFEB-A714B78DB928}"/>
              </a:ext>
            </a:extLst>
          </p:cNvPr>
          <p:cNvSpPr/>
          <p:nvPr/>
        </p:nvSpPr>
        <p:spPr>
          <a:xfrm>
            <a:off x="4349750" y="280035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3CC683AF-1440-4494-BE80-C81D2D06DF78}"/>
              </a:ext>
            </a:extLst>
          </p:cNvPr>
          <p:cNvSpPr/>
          <p:nvPr/>
        </p:nvSpPr>
        <p:spPr>
          <a:xfrm>
            <a:off x="4578350" y="280035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3DFD9CCB-FA9C-4FC3-83D2-54139E6120E1}"/>
              </a:ext>
            </a:extLst>
          </p:cNvPr>
          <p:cNvSpPr/>
          <p:nvPr/>
        </p:nvSpPr>
        <p:spPr>
          <a:xfrm>
            <a:off x="4806950" y="2800350"/>
            <a:ext cx="227013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F53E8F23-65C9-41A6-B06F-FC779927E7EC}"/>
              </a:ext>
            </a:extLst>
          </p:cNvPr>
          <p:cNvSpPr/>
          <p:nvPr/>
        </p:nvSpPr>
        <p:spPr>
          <a:xfrm>
            <a:off x="5033963" y="2800350"/>
            <a:ext cx="230187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BB380FE9-3E9A-4EC4-BA4E-52C4F85E1F76}"/>
              </a:ext>
            </a:extLst>
          </p:cNvPr>
          <p:cNvSpPr/>
          <p:nvPr/>
        </p:nvSpPr>
        <p:spPr>
          <a:xfrm>
            <a:off x="5264150" y="2800350"/>
            <a:ext cx="227013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A59C120C-9B47-4712-B194-94D5998ABD86}"/>
              </a:ext>
            </a:extLst>
          </p:cNvPr>
          <p:cNvSpPr/>
          <p:nvPr/>
        </p:nvSpPr>
        <p:spPr>
          <a:xfrm>
            <a:off x="5491163" y="280035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5EFC2F6-FA56-4882-AE86-9B37DAD43228}"/>
              </a:ext>
            </a:extLst>
          </p:cNvPr>
          <p:cNvSpPr/>
          <p:nvPr/>
        </p:nvSpPr>
        <p:spPr>
          <a:xfrm>
            <a:off x="5759450" y="2800350"/>
            <a:ext cx="227013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180B4649-40AC-4BA8-BFEA-FC19C05A1DCF}"/>
              </a:ext>
            </a:extLst>
          </p:cNvPr>
          <p:cNvSpPr/>
          <p:nvPr/>
        </p:nvSpPr>
        <p:spPr>
          <a:xfrm>
            <a:off x="5986463" y="280035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5C919BA4-76CC-4A40-828F-F86C4942710B}"/>
              </a:ext>
            </a:extLst>
          </p:cNvPr>
          <p:cNvSpPr/>
          <p:nvPr/>
        </p:nvSpPr>
        <p:spPr>
          <a:xfrm>
            <a:off x="6215063" y="280035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B9C508E5-DA5B-4F58-8853-6544F25299CA}"/>
              </a:ext>
            </a:extLst>
          </p:cNvPr>
          <p:cNvSpPr/>
          <p:nvPr/>
        </p:nvSpPr>
        <p:spPr>
          <a:xfrm>
            <a:off x="6443663" y="280035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54140962-CAF3-4B1E-9959-3B8A17111717}"/>
              </a:ext>
            </a:extLst>
          </p:cNvPr>
          <p:cNvSpPr/>
          <p:nvPr/>
        </p:nvSpPr>
        <p:spPr>
          <a:xfrm>
            <a:off x="6672263" y="280035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D7C24987-AB44-4CB4-AEC4-384625D7F448}"/>
              </a:ext>
            </a:extLst>
          </p:cNvPr>
          <p:cNvSpPr/>
          <p:nvPr/>
        </p:nvSpPr>
        <p:spPr>
          <a:xfrm>
            <a:off x="6900863" y="2800350"/>
            <a:ext cx="227012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9BEFF7CA-F090-43FF-8ECB-BB37C86877AA}"/>
              </a:ext>
            </a:extLst>
          </p:cNvPr>
          <p:cNvSpPr/>
          <p:nvPr/>
        </p:nvSpPr>
        <p:spPr>
          <a:xfrm>
            <a:off x="7127875" y="280035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2D7899B0-2CA4-4094-8227-0857CF186FBC}"/>
              </a:ext>
            </a:extLst>
          </p:cNvPr>
          <p:cNvSpPr/>
          <p:nvPr/>
        </p:nvSpPr>
        <p:spPr>
          <a:xfrm>
            <a:off x="7356475" y="2800350"/>
            <a:ext cx="227013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FB522E6D-F598-472B-B167-48CB489DDD8E}"/>
              </a:ext>
            </a:extLst>
          </p:cNvPr>
          <p:cNvSpPr/>
          <p:nvPr/>
        </p:nvSpPr>
        <p:spPr>
          <a:xfrm>
            <a:off x="7623175" y="280035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6ED87FD0-7E82-43C4-8ED4-F9AE909B4218}"/>
              </a:ext>
            </a:extLst>
          </p:cNvPr>
          <p:cNvSpPr/>
          <p:nvPr/>
        </p:nvSpPr>
        <p:spPr>
          <a:xfrm>
            <a:off x="7851775" y="280035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EEA8979C-2AB8-4F8E-8E35-33A341C777C2}"/>
              </a:ext>
            </a:extLst>
          </p:cNvPr>
          <p:cNvSpPr/>
          <p:nvPr/>
        </p:nvSpPr>
        <p:spPr>
          <a:xfrm>
            <a:off x="8080375" y="280035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24762927-766B-4109-A17E-5AA45AACBF1B}"/>
              </a:ext>
            </a:extLst>
          </p:cNvPr>
          <p:cNvSpPr/>
          <p:nvPr/>
        </p:nvSpPr>
        <p:spPr>
          <a:xfrm>
            <a:off x="8308975" y="280035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0732523A-B554-4C6F-AB32-FB0846D97AF2}"/>
              </a:ext>
            </a:extLst>
          </p:cNvPr>
          <p:cNvSpPr/>
          <p:nvPr/>
        </p:nvSpPr>
        <p:spPr>
          <a:xfrm>
            <a:off x="8537575" y="2800350"/>
            <a:ext cx="227013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7CE8A628-435C-41D4-9797-26FA8A0A1063}"/>
              </a:ext>
            </a:extLst>
          </p:cNvPr>
          <p:cNvSpPr/>
          <p:nvPr/>
        </p:nvSpPr>
        <p:spPr>
          <a:xfrm>
            <a:off x="8764588" y="280035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9362D81F-55EC-469C-AF1A-4FD5EB20EEC8}"/>
              </a:ext>
            </a:extLst>
          </p:cNvPr>
          <p:cNvSpPr/>
          <p:nvPr/>
        </p:nvSpPr>
        <p:spPr>
          <a:xfrm>
            <a:off x="8993188" y="2800350"/>
            <a:ext cx="227012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5ECAB325-7F91-4F90-8E59-2AD9BD4DDF1B}"/>
              </a:ext>
            </a:extLst>
          </p:cNvPr>
          <p:cNvSpPr/>
          <p:nvPr/>
        </p:nvSpPr>
        <p:spPr>
          <a:xfrm>
            <a:off x="9220200" y="2800350"/>
            <a:ext cx="230188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43" name="TextBox 69">
            <a:extLst>
              <a:ext uri="{FF2B5EF4-FFF2-40B4-BE49-F238E27FC236}">
                <a16:creationId xmlns:a16="http://schemas.microsoft.com/office/drawing/2014/main" id="{642EFCC8-E8BD-4255-ABB6-30886B672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2800350"/>
            <a:ext cx="5222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[1]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D774A46-C2BA-48B6-967C-4438A7743E6E}"/>
              </a:ext>
            </a:extLst>
          </p:cNvPr>
          <p:cNvSpPr/>
          <p:nvPr/>
        </p:nvSpPr>
        <p:spPr>
          <a:xfrm>
            <a:off x="2028825" y="3209925"/>
            <a:ext cx="227013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AABB0476-05BA-40AA-8D5D-C06E4C5C047D}"/>
              </a:ext>
            </a:extLst>
          </p:cNvPr>
          <p:cNvSpPr/>
          <p:nvPr/>
        </p:nvSpPr>
        <p:spPr>
          <a:xfrm>
            <a:off x="2255838" y="320992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8B4C92D2-BF76-4536-8F34-3A9EE882CD3E}"/>
              </a:ext>
            </a:extLst>
          </p:cNvPr>
          <p:cNvSpPr/>
          <p:nvPr/>
        </p:nvSpPr>
        <p:spPr>
          <a:xfrm>
            <a:off x="2484438" y="320992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6B484BA2-B9DE-42C7-8900-44AFFBE0CD9A}"/>
              </a:ext>
            </a:extLst>
          </p:cNvPr>
          <p:cNvSpPr/>
          <p:nvPr/>
        </p:nvSpPr>
        <p:spPr>
          <a:xfrm>
            <a:off x="2713038" y="320992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89C77611-7978-4043-8089-A4FFAAFB792E}"/>
              </a:ext>
            </a:extLst>
          </p:cNvPr>
          <p:cNvSpPr/>
          <p:nvPr/>
        </p:nvSpPr>
        <p:spPr>
          <a:xfrm>
            <a:off x="2941638" y="3209925"/>
            <a:ext cx="227012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C20A8253-55C4-4233-8BFB-D4C164106EA6}"/>
              </a:ext>
            </a:extLst>
          </p:cNvPr>
          <p:cNvSpPr/>
          <p:nvPr/>
        </p:nvSpPr>
        <p:spPr>
          <a:xfrm>
            <a:off x="3168650" y="320992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880E7ECD-4E69-4D78-BF7B-7AC7652D20BA}"/>
              </a:ext>
            </a:extLst>
          </p:cNvPr>
          <p:cNvSpPr/>
          <p:nvPr/>
        </p:nvSpPr>
        <p:spPr>
          <a:xfrm>
            <a:off x="3397250" y="320992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20DA7D3B-FAC2-451C-B8B4-93A9E457CB60}"/>
              </a:ext>
            </a:extLst>
          </p:cNvPr>
          <p:cNvSpPr/>
          <p:nvPr/>
        </p:nvSpPr>
        <p:spPr>
          <a:xfrm>
            <a:off x="3625850" y="320992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70FCEFE5-1FA0-4CD4-B2D2-8C29EEA1B63B}"/>
              </a:ext>
            </a:extLst>
          </p:cNvPr>
          <p:cNvSpPr/>
          <p:nvPr/>
        </p:nvSpPr>
        <p:spPr>
          <a:xfrm>
            <a:off x="3892550" y="3209925"/>
            <a:ext cx="230188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0EC7B9C0-8196-409E-9081-7C77382D2FDC}"/>
              </a:ext>
            </a:extLst>
          </p:cNvPr>
          <p:cNvSpPr/>
          <p:nvPr/>
        </p:nvSpPr>
        <p:spPr>
          <a:xfrm>
            <a:off x="4122738" y="3209925"/>
            <a:ext cx="227012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AD565598-03CF-4AE2-91E2-509B3E63A122}"/>
              </a:ext>
            </a:extLst>
          </p:cNvPr>
          <p:cNvSpPr/>
          <p:nvPr/>
        </p:nvSpPr>
        <p:spPr>
          <a:xfrm>
            <a:off x="4349750" y="320992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A54260BA-1106-44FA-81B5-58C9CEB4A83A}"/>
              </a:ext>
            </a:extLst>
          </p:cNvPr>
          <p:cNvSpPr/>
          <p:nvPr/>
        </p:nvSpPr>
        <p:spPr>
          <a:xfrm>
            <a:off x="4578350" y="320992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1A80B1B9-E54E-45E3-8CCB-EED7D69B7D1B}"/>
              </a:ext>
            </a:extLst>
          </p:cNvPr>
          <p:cNvSpPr/>
          <p:nvPr/>
        </p:nvSpPr>
        <p:spPr>
          <a:xfrm>
            <a:off x="4806950" y="3209925"/>
            <a:ext cx="227013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07104996-9B1E-431A-87DA-D141BFA119B2}"/>
              </a:ext>
            </a:extLst>
          </p:cNvPr>
          <p:cNvSpPr/>
          <p:nvPr/>
        </p:nvSpPr>
        <p:spPr>
          <a:xfrm>
            <a:off x="5033963" y="3209925"/>
            <a:ext cx="230187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8ABEB8B5-6EDF-4C94-8FD0-524124D109E5}"/>
              </a:ext>
            </a:extLst>
          </p:cNvPr>
          <p:cNvSpPr/>
          <p:nvPr/>
        </p:nvSpPr>
        <p:spPr>
          <a:xfrm>
            <a:off x="5264150" y="3209925"/>
            <a:ext cx="227013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A4719B03-F2FD-4957-A179-4495062DA0F4}"/>
              </a:ext>
            </a:extLst>
          </p:cNvPr>
          <p:cNvSpPr/>
          <p:nvPr/>
        </p:nvSpPr>
        <p:spPr>
          <a:xfrm>
            <a:off x="5491163" y="320992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A734AC60-1FB5-4FB6-A195-D5BB00F7A3C9}"/>
              </a:ext>
            </a:extLst>
          </p:cNvPr>
          <p:cNvSpPr/>
          <p:nvPr/>
        </p:nvSpPr>
        <p:spPr>
          <a:xfrm>
            <a:off x="5759450" y="3209925"/>
            <a:ext cx="227013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7EC58FF8-52B1-4465-89E8-41F4C5E0C575}"/>
              </a:ext>
            </a:extLst>
          </p:cNvPr>
          <p:cNvSpPr/>
          <p:nvPr/>
        </p:nvSpPr>
        <p:spPr>
          <a:xfrm>
            <a:off x="5986463" y="320992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56A71634-4DFF-4916-803B-D25C407FC174}"/>
              </a:ext>
            </a:extLst>
          </p:cNvPr>
          <p:cNvSpPr/>
          <p:nvPr/>
        </p:nvSpPr>
        <p:spPr>
          <a:xfrm>
            <a:off x="6215063" y="320992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2960BB84-718C-49AF-8CFB-D304D4B83E3B}"/>
              </a:ext>
            </a:extLst>
          </p:cNvPr>
          <p:cNvSpPr/>
          <p:nvPr/>
        </p:nvSpPr>
        <p:spPr>
          <a:xfrm>
            <a:off x="6443663" y="320992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EF260793-C8B1-4A47-AC12-C70A70A7A141}"/>
              </a:ext>
            </a:extLst>
          </p:cNvPr>
          <p:cNvSpPr/>
          <p:nvPr/>
        </p:nvSpPr>
        <p:spPr>
          <a:xfrm>
            <a:off x="6672263" y="320992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FA2048D1-25A4-4D57-9351-2F4919807E35}"/>
              </a:ext>
            </a:extLst>
          </p:cNvPr>
          <p:cNvSpPr/>
          <p:nvPr/>
        </p:nvSpPr>
        <p:spPr>
          <a:xfrm>
            <a:off x="6900863" y="3209925"/>
            <a:ext cx="227012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53CB2865-A4B8-4551-A260-1101F4447B31}"/>
              </a:ext>
            </a:extLst>
          </p:cNvPr>
          <p:cNvSpPr/>
          <p:nvPr/>
        </p:nvSpPr>
        <p:spPr>
          <a:xfrm>
            <a:off x="7127875" y="320992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79849FC-F433-4C17-8F40-579EFBE4D60D}"/>
              </a:ext>
            </a:extLst>
          </p:cNvPr>
          <p:cNvSpPr/>
          <p:nvPr/>
        </p:nvSpPr>
        <p:spPr>
          <a:xfrm>
            <a:off x="7356475" y="3209925"/>
            <a:ext cx="227013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A597C48F-0B38-485A-8190-6E2447D0CE8D}"/>
              </a:ext>
            </a:extLst>
          </p:cNvPr>
          <p:cNvSpPr/>
          <p:nvPr/>
        </p:nvSpPr>
        <p:spPr>
          <a:xfrm>
            <a:off x="7623175" y="320992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8E070F75-5DAB-44B6-8EBE-1F2D881C34C3}"/>
              </a:ext>
            </a:extLst>
          </p:cNvPr>
          <p:cNvSpPr/>
          <p:nvPr/>
        </p:nvSpPr>
        <p:spPr>
          <a:xfrm>
            <a:off x="7851775" y="320992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CA9C9F85-366D-4466-AFA3-4E9567539D69}"/>
              </a:ext>
            </a:extLst>
          </p:cNvPr>
          <p:cNvSpPr/>
          <p:nvPr/>
        </p:nvSpPr>
        <p:spPr>
          <a:xfrm>
            <a:off x="8080375" y="320992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68C1D6B4-4252-40CE-AC74-61CEDC83EF51}"/>
              </a:ext>
            </a:extLst>
          </p:cNvPr>
          <p:cNvSpPr/>
          <p:nvPr/>
        </p:nvSpPr>
        <p:spPr>
          <a:xfrm>
            <a:off x="8308975" y="320992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484247EF-E4A6-41F1-A9B4-11F1582D7A31}"/>
              </a:ext>
            </a:extLst>
          </p:cNvPr>
          <p:cNvSpPr/>
          <p:nvPr/>
        </p:nvSpPr>
        <p:spPr>
          <a:xfrm>
            <a:off x="8537575" y="3209925"/>
            <a:ext cx="227013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5F9056A7-B052-4A45-B6FF-60F709D643F8}"/>
              </a:ext>
            </a:extLst>
          </p:cNvPr>
          <p:cNvSpPr/>
          <p:nvPr/>
        </p:nvSpPr>
        <p:spPr>
          <a:xfrm>
            <a:off x="8764588" y="320992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4166C711-F395-42DA-B1E3-490D698C8FE7}"/>
              </a:ext>
            </a:extLst>
          </p:cNvPr>
          <p:cNvSpPr/>
          <p:nvPr/>
        </p:nvSpPr>
        <p:spPr>
          <a:xfrm>
            <a:off x="8993188" y="3209925"/>
            <a:ext cx="227012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A0ACE8F6-B98D-4C6E-AA92-6A2441DFD476}"/>
              </a:ext>
            </a:extLst>
          </p:cNvPr>
          <p:cNvSpPr/>
          <p:nvPr/>
        </p:nvSpPr>
        <p:spPr>
          <a:xfrm>
            <a:off x="9220200" y="3209925"/>
            <a:ext cx="230188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76" name="TextBox 102">
            <a:extLst>
              <a:ext uri="{FF2B5EF4-FFF2-40B4-BE49-F238E27FC236}">
                <a16:creationId xmlns:a16="http://schemas.microsoft.com/office/drawing/2014/main" id="{902AD4FE-A755-4E30-A71B-7B688143F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3209925"/>
            <a:ext cx="5222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[2]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E6D01723-32DD-4E75-893C-82F9D3FF2AF0}"/>
              </a:ext>
            </a:extLst>
          </p:cNvPr>
          <p:cNvSpPr/>
          <p:nvPr/>
        </p:nvSpPr>
        <p:spPr>
          <a:xfrm>
            <a:off x="2028825" y="3619500"/>
            <a:ext cx="227013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AF59E42D-397B-4219-93BC-C7773BA72AF6}"/>
              </a:ext>
            </a:extLst>
          </p:cNvPr>
          <p:cNvSpPr/>
          <p:nvPr/>
        </p:nvSpPr>
        <p:spPr>
          <a:xfrm>
            <a:off x="2255838" y="361950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4D73D0B6-0ABF-4EB6-A75E-4EBA7D82C847}"/>
              </a:ext>
            </a:extLst>
          </p:cNvPr>
          <p:cNvSpPr/>
          <p:nvPr/>
        </p:nvSpPr>
        <p:spPr>
          <a:xfrm>
            <a:off x="2484438" y="361950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CE80FC0D-68B3-493F-8022-EB880B2573BF}"/>
              </a:ext>
            </a:extLst>
          </p:cNvPr>
          <p:cNvSpPr/>
          <p:nvPr/>
        </p:nvSpPr>
        <p:spPr>
          <a:xfrm>
            <a:off x="2713038" y="361950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19D247C0-3413-4E59-8716-E388B97C08FC}"/>
              </a:ext>
            </a:extLst>
          </p:cNvPr>
          <p:cNvSpPr/>
          <p:nvPr/>
        </p:nvSpPr>
        <p:spPr>
          <a:xfrm>
            <a:off x="2941638" y="3619500"/>
            <a:ext cx="227012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C4F927EC-CAB5-49E6-875D-AA03D5C463C3}"/>
              </a:ext>
            </a:extLst>
          </p:cNvPr>
          <p:cNvSpPr/>
          <p:nvPr/>
        </p:nvSpPr>
        <p:spPr>
          <a:xfrm>
            <a:off x="3168650" y="361950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5AC5354D-744B-4FB5-86C5-8E7718B39A38}"/>
              </a:ext>
            </a:extLst>
          </p:cNvPr>
          <p:cNvSpPr/>
          <p:nvPr/>
        </p:nvSpPr>
        <p:spPr>
          <a:xfrm>
            <a:off x="3397250" y="361950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515A3807-515F-4044-AAE5-DE384B779E32}"/>
              </a:ext>
            </a:extLst>
          </p:cNvPr>
          <p:cNvSpPr/>
          <p:nvPr/>
        </p:nvSpPr>
        <p:spPr>
          <a:xfrm>
            <a:off x="3625850" y="361950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3A7DD5B3-D59B-44D9-ADBD-46FE3CC3DC69}"/>
              </a:ext>
            </a:extLst>
          </p:cNvPr>
          <p:cNvSpPr/>
          <p:nvPr/>
        </p:nvSpPr>
        <p:spPr>
          <a:xfrm>
            <a:off x="3892550" y="3619500"/>
            <a:ext cx="230188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D08A2AA7-4768-4B9E-82EB-E9F1F99CB00F}"/>
              </a:ext>
            </a:extLst>
          </p:cNvPr>
          <p:cNvSpPr/>
          <p:nvPr/>
        </p:nvSpPr>
        <p:spPr>
          <a:xfrm>
            <a:off x="4122738" y="3619500"/>
            <a:ext cx="227012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BDC91D30-924D-4444-8053-F937B39A6FC9}"/>
              </a:ext>
            </a:extLst>
          </p:cNvPr>
          <p:cNvSpPr/>
          <p:nvPr/>
        </p:nvSpPr>
        <p:spPr>
          <a:xfrm>
            <a:off x="4349750" y="361950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01D7BFBB-700F-4AB5-BDE5-4A591DB577DF}"/>
              </a:ext>
            </a:extLst>
          </p:cNvPr>
          <p:cNvSpPr/>
          <p:nvPr/>
        </p:nvSpPr>
        <p:spPr>
          <a:xfrm>
            <a:off x="4578350" y="361950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3DCCC687-04D6-4BF2-A6CC-8C9318A31862}"/>
              </a:ext>
            </a:extLst>
          </p:cNvPr>
          <p:cNvSpPr/>
          <p:nvPr/>
        </p:nvSpPr>
        <p:spPr>
          <a:xfrm>
            <a:off x="4806950" y="3619500"/>
            <a:ext cx="227013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7EA68A03-88DA-4BEB-A2CF-F77EDE0B8970}"/>
              </a:ext>
            </a:extLst>
          </p:cNvPr>
          <p:cNvSpPr/>
          <p:nvPr/>
        </p:nvSpPr>
        <p:spPr>
          <a:xfrm>
            <a:off x="5033963" y="3619500"/>
            <a:ext cx="230187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751FAE34-85E8-4466-9973-257D98D939A3}"/>
              </a:ext>
            </a:extLst>
          </p:cNvPr>
          <p:cNvSpPr/>
          <p:nvPr/>
        </p:nvSpPr>
        <p:spPr>
          <a:xfrm>
            <a:off x="5264150" y="3619500"/>
            <a:ext cx="227013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F35F4409-7068-4243-9AEC-2BD7859EFB7E}"/>
              </a:ext>
            </a:extLst>
          </p:cNvPr>
          <p:cNvSpPr/>
          <p:nvPr/>
        </p:nvSpPr>
        <p:spPr>
          <a:xfrm>
            <a:off x="5491163" y="361950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9184D53B-E37D-4B33-A474-5C27C9F3AE9D}"/>
              </a:ext>
            </a:extLst>
          </p:cNvPr>
          <p:cNvSpPr/>
          <p:nvPr/>
        </p:nvSpPr>
        <p:spPr>
          <a:xfrm>
            <a:off x="5759450" y="3619500"/>
            <a:ext cx="227013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47F3C332-51C6-47C6-BD6E-2DD9CBC95F96}"/>
              </a:ext>
            </a:extLst>
          </p:cNvPr>
          <p:cNvSpPr/>
          <p:nvPr/>
        </p:nvSpPr>
        <p:spPr>
          <a:xfrm>
            <a:off x="5986463" y="361950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5141BA88-1D4C-43FD-91A6-868F7C4DEEC4}"/>
              </a:ext>
            </a:extLst>
          </p:cNvPr>
          <p:cNvSpPr/>
          <p:nvPr/>
        </p:nvSpPr>
        <p:spPr>
          <a:xfrm>
            <a:off x="6215063" y="361950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7BEECCAD-C14A-4FDC-8CE7-9A00BF434022}"/>
              </a:ext>
            </a:extLst>
          </p:cNvPr>
          <p:cNvSpPr/>
          <p:nvPr/>
        </p:nvSpPr>
        <p:spPr>
          <a:xfrm>
            <a:off x="6443663" y="361950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36B847AF-C303-4E7D-A1C2-7339C3654FF9}"/>
              </a:ext>
            </a:extLst>
          </p:cNvPr>
          <p:cNvSpPr/>
          <p:nvPr/>
        </p:nvSpPr>
        <p:spPr>
          <a:xfrm>
            <a:off x="6672263" y="361950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06214108-33EA-4F84-96F6-40512715E3AD}"/>
              </a:ext>
            </a:extLst>
          </p:cNvPr>
          <p:cNvSpPr/>
          <p:nvPr/>
        </p:nvSpPr>
        <p:spPr>
          <a:xfrm>
            <a:off x="6900863" y="3619500"/>
            <a:ext cx="227012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17D198A3-7245-42DA-9EE2-106DDB84342D}"/>
              </a:ext>
            </a:extLst>
          </p:cNvPr>
          <p:cNvSpPr/>
          <p:nvPr/>
        </p:nvSpPr>
        <p:spPr>
          <a:xfrm>
            <a:off x="7127875" y="361950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A55BF95B-ACCB-485A-A6A3-333E99D7537C}"/>
              </a:ext>
            </a:extLst>
          </p:cNvPr>
          <p:cNvSpPr/>
          <p:nvPr/>
        </p:nvSpPr>
        <p:spPr>
          <a:xfrm>
            <a:off x="7356475" y="3619500"/>
            <a:ext cx="227013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120B3819-A2ED-45EA-8038-1EEA67290396}"/>
              </a:ext>
            </a:extLst>
          </p:cNvPr>
          <p:cNvSpPr/>
          <p:nvPr/>
        </p:nvSpPr>
        <p:spPr>
          <a:xfrm>
            <a:off x="7623175" y="361950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A3530A4E-569B-4B86-BC2A-F53897980E80}"/>
              </a:ext>
            </a:extLst>
          </p:cNvPr>
          <p:cNvSpPr/>
          <p:nvPr/>
        </p:nvSpPr>
        <p:spPr>
          <a:xfrm>
            <a:off x="7851775" y="361950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40FC021A-3ED2-4D45-B4CD-5F57F4377E5D}"/>
              </a:ext>
            </a:extLst>
          </p:cNvPr>
          <p:cNvSpPr/>
          <p:nvPr/>
        </p:nvSpPr>
        <p:spPr>
          <a:xfrm>
            <a:off x="8080375" y="361950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4280AB52-B7D0-4B32-AF50-CC6C9BF818A6}"/>
              </a:ext>
            </a:extLst>
          </p:cNvPr>
          <p:cNvSpPr/>
          <p:nvPr/>
        </p:nvSpPr>
        <p:spPr>
          <a:xfrm>
            <a:off x="8308975" y="361950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5DADF94A-8981-4E50-8889-924BE62EBCAB}"/>
              </a:ext>
            </a:extLst>
          </p:cNvPr>
          <p:cNvSpPr/>
          <p:nvPr/>
        </p:nvSpPr>
        <p:spPr>
          <a:xfrm>
            <a:off x="8537575" y="3619500"/>
            <a:ext cx="227013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72BF25FD-5D2A-411B-B6C3-FC657384CBE0}"/>
              </a:ext>
            </a:extLst>
          </p:cNvPr>
          <p:cNvSpPr/>
          <p:nvPr/>
        </p:nvSpPr>
        <p:spPr>
          <a:xfrm>
            <a:off x="8764588" y="3619500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F4ABC63E-DC45-445D-8A6D-B05CEF48AB41}"/>
              </a:ext>
            </a:extLst>
          </p:cNvPr>
          <p:cNvSpPr/>
          <p:nvPr/>
        </p:nvSpPr>
        <p:spPr>
          <a:xfrm>
            <a:off x="8993188" y="3619500"/>
            <a:ext cx="227012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91FCD3E3-DACF-4303-B03E-F0360E6577F3}"/>
              </a:ext>
            </a:extLst>
          </p:cNvPr>
          <p:cNvSpPr/>
          <p:nvPr/>
        </p:nvSpPr>
        <p:spPr>
          <a:xfrm>
            <a:off x="9220200" y="3619500"/>
            <a:ext cx="230188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09" name="TextBox 135">
            <a:extLst>
              <a:ext uri="{FF2B5EF4-FFF2-40B4-BE49-F238E27FC236}">
                <a16:creationId xmlns:a16="http://schemas.microsoft.com/office/drawing/2014/main" id="{C78DCF73-B97F-4FAF-906F-F7E0DE43A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3619500"/>
            <a:ext cx="5222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[3]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E6FF5DE2-2439-4A1D-B90B-5256F7EF0AD1}"/>
              </a:ext>
            </a:extLst>
          </p:cNvPr>
          <p:cNvSpPr/>
          <p:nvPr/>
        </p:nvSpPr>
        <p:spPr>
          <a:xfrm>
            <a:off x="2028825" y="4029075"/>
            <a:ext cx="227013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8CC30AAB-4385-406F-B759-A3E6A1116AC5}"/>
              </a:ext>
            </a:extLst>
          </p:cNvPr>
          <p:cNvSpPr/>
          <p:nvPr/>
        </p:nvSpPr>
        <p:spPr>
          <a:xfrm>
            <a:off x="2255838" y="40290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9FFF6524-BA43-44E0-AD60-D94EFAAA61BC}"/>
              </a:ext>
            </a:extLst>
          </p:cNvPr>
          <p:cNvSpPr/>
          <p:nvPr/>
        </p:nvSpPr>
        <p:spPr>
          <a:xfrm>
            <a:off x="2484438" y="40290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E76D405D-F86B-4C90-91DA-318A315E2477}"/>
              </a:ext>
            </a:extLst>
          </p:cNvPr>
          <p:cNvSpPr/>
          <p:nvPr/>
        </p:nvSpPr>
        <p:spPr>
          <a:xfrm>
            <a:off x="2713038" y="40290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355399D8-B213-4F87-87FF-F0A9990A58D2}"/>
              </a:ext>
            </a:extLst>
          </p:cNvPr>
          <p:cNvSpPr/>
          <p:nvPr/>
        </p:nvSpPr>
        <p:spPr>
          <a:xfrm>
            <a:off x="2941638" y="4029075"/>
            <a:ext cx="227012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F0AE9E15-A7F6-45B0-A51C-D0F19BDE6DF7}"/>
              </a:ext>
            </a:extLst>
          </p:cNvPr>
          <p:cNvSpPr/>
          <p:nvPr/>
        </p:nvSpPr>
        <p:spPr>
          <a:xfrm>
            <a:off x="3168650" y="40290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0F37A45F-9885-46E1-A8FF-06BC9B64B37B}"/>
              </a:ext>
            </a:extLst>
          </p:cNvPr>
          <p:cNvSpPr/>
          <p:nvPr/>
        </p:nvSpPr>
        <p:spPr>
          <a:xfrm>
            <a:off x="3397250" y="40290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53ED6FD8-5D5E-41A2-9A6F-D7E2CA6AE727}"/>
              </a:ext>
            </a:extLst>
          </p:cNvPr>
          <p:cNvSpPr/>
          <p:nvPr/>
        </p:nvSpPr>
        <p:spPr>
          <a:xfrm>
            <a:off x="3625850" y="40290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B76FE1A2-65A1-45C6-A673-0AECB0BC9EFC}"/>
              </a:ext>
            </a:extLst>
          </p:cNvPr>
          <p:cNvSpPr/>
          <p:nvPr/>
        </p:nvSpPr>
        <p:spPr>
          <a:xfrm>
            <a:off x="3892550" y="4029075"/>
            <a:ext cx="230188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7CD9635B-8ED0-4EBE-BD22-99D563377E85}"/>
              </a:ext>
            </a:extLst>
          </p:cNvPr>
          <p:cNvSpPr/>
          <p:nvPr/>
        </p:nvSpPr>
        <p:spPr>
          <a:xfrm>
            <a:off x="4122738" y="4029075"/>
            <a:ext cx="227012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6CA70B82-0F18-4C9E-9BFF-4378652E44CE}"/>
              </a:ext>
            </a:extLst>
          </p:cNvPr>
          <p:cNvSpPr/>
          <p:nvPr/>
        </p:nvSpPr>
        <p:spPr>
          <a:xfrm>
            <a:off x="4349750" y="40290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D5B7DB0B-A0B9-494C-865C-5A10FC74A288}"/>
              </a:ext>
            </a:extLst>
          </p:cNvPr>
          <p:cNvSpPr/>
          <p:nvPr/>
        </p:nvSpPr>
        <p:spPr>
          <a:xfrm>
            <a:off x="4578350" y="40290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40C74ECD-1B35-4CCE-B6D2-1C4DC46DCD92}"/>
              </a:ext>
            </a:extLst>
          </p:cNvPr>
          <p:cNvSpPr/>
          <p:nvPr/>
        </p:nvSpPr>
        <p:spPr>
          <a:xfrm>
            <a:off x="4806950" y="4029075"/>
            <a:ext cx="227013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5F596D34-D51C-442E-B29B-022AB05AF0E9}"/>
              </a:ext>
            </a:extLst>
          </p:cNvPr>
          <p:cNvSpPr/>
          <p:nvPr/>
        </p:nvSpPr>
        <p:spPr>
          <a:xfrm>
            <a:off x="5033963" y="4029075"/>
            <a:ext cx="230187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B450A0CA-3661-486A-A80D-BDD5BF040A55}"/>
              </a:ext>
            </a:extLst>
          </p:cNvPr>
          <p:cNvSpPr/>
          <p:nvPr/>
        </p:nvSpPr>
        <p:spPr>
          <a:xfrm>
            <a:off x="5264150" y="4029075"/>
            <a:ext cx="227013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A422A961-A5FA-4B05-9259-CD6E6D5F745C}"/>
              </a:ext>
            </a:extLst>
          </p:cNvPr>
          <p:cNvSpPr/>
          <p:nvPr/>
        </p:nvSpPr>
        <p:spPr>
          <a:xfrm>
            <a:off x="5491163" y="40290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61683022-C976-4ABD-9AE2-F480202EE6D3}"/>
              </a:ext>
            </a:extLst>
          </p:cNvPr>
          <p:cNvSpPr/>
          <p:nvPr/>
        </p:nvSpPr>
        <p:spPr>
          <a:xfrm>
            <a:off x="5759450" y="4029075"/>
            <a:ext cx="227013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E5E65697-A3FB-4BF4-A06C-83F5DC650217}"/>
              </a:ext>
            </a:extLst>
          </p:cNvPr>
          <p:cNvSpPr/>
          <p:nvPr/>
        </p:nvSpPr>
        <p:spPr>
          <a:xfrm>
            <a:off x="5986463" y="40290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4EE15141-1F21-4844-A580-F608E4809C2C}"/>
              </a:ext>
            </a:extLst>
          </p:cNvPr>
          <p:cNvSpPr/>
          <p:nvPr/>
        </p:nvSpPr>
        <p:spPr>
          <a:xfrm>
            <a:off x="6215063" y="40290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4E8A6E7C-FB77-4D72-9C21-ADA87A3312E2}"/>
              </a:ext>
            </a:extLst>
          </p:cNvPr>
          <p:cNvSpPr/>
          <p:nvPr/>
        </p:nvSpPr>
        <p:spPr>
          <a:xfrm>
            <a:off x="6443663" y="40290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D5EFBDCD-2647-416E-AE63-6823C101ADC3}"/>
              </a:ext>
            </a:extLst>
          </p:cNvPr>
          <p:cNvSpPr/>
          <p:nvPr/>
        </p:nvSpPr>
        <p:spPr>
          <a:xfrm>
            <a:off x="6672263" y="40290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0AE60221-57A6-4020-911D-C1082AC7AEA6}"/>
              </a:ext>
            </a:extLst>
          </p:cNvPr>
          <p:cNvSpPr/>
          <p:nvPr/>
        </p:nvSpPr>
        <p:spPr>
          <a:xfrm>
            <a:off x="6900863" y="4029075"/>
            <a:ext cx="227012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7346F7CB-7D8E-4867-922B-A87E2F58115B}"/>
              </a:ext>
            </a:extLst>
          </p:cNvPr>
          <p:cNvSpPr/>
          <p:nvPr/>
        </p:nvSpPr>
        <p:spPr>
          <a:xfrm>
            <a:off x="7127875" y="40290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CEA2DB25-F824-4715-92FA-EDD864D52A91}"/>
              </a:ext>
            </a:extLst>
          </p:cNvPr>
          <p:cNvSpPr/>
          <p:nvPr/>
        </p:nvSpPr>
        <p:spPr>
          <a:xfrm>
            <a:off x="7356475" y="4029075"/>
            <a:ext cx="227013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994A9745-0BAD-4F52-9C89-8CE8C9C712FB}"/>
              </a:ext>
            </a:extLst>
          </p:cNvPr>
          <p:cNvSpPr/>
          <p:nvPr/>
        </p:nvSpPr>
        <p:spPr>
          <a:xfrm>
            <a:off x="7623175" y="40290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D6D176F6-B6A5-4A07-9559-E1DD53941109}"/>
              </a:ext>
            </a:extLst>
          </p:cNvPr>
          <p:cNvSpPr/>
          <p:nvPr/>
        </p:nvSpPr>
        <p:spPr>
          <a:xfrm>
            <a:off x="7851775" y="40290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BB9CFF00-F899-4366-819B-60B407B51ABB}"/>
              </a:ext>
            </a:extLst>
          </p:cNvPr>
          <p:cNvSpPr/>
          <p:nvPr/>
        </p:nvSpPr>
        <p:spPr>
          <a:xfrm>
            <a:off x="8080375" y="40290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D1FB3475-D8D9-4EC2-A61D-5E1BA68267D2}"/>
              </a:ext>
            </a:extLst>
          </p:cNvPr>
          <p:cNvSpPr/>
          <p:nvPr/>
        </p:nvSpPr>
        <p:spPr>
          <a:xfrm>
            <a:off x="8308975" y="40290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67741E8A-7EB4-43DE-AA17-A30371641B67}"/>
              </a:ext>
            </a:extLst>
          </p:cNvPr>
          <p:cNvSpPr/>
          <p:nvPr/>
        </p:nvSpPr>
        <p:spPr>
          <a:xfrm>
            <a:off x="8537575" y="4029075"/>
            <a:ext cx="227013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291AA8B6-16C8-432A-A450-31A0D32155C0}"/>
              </a:ext>
            </a:extLst>
          </p:cNvPr>
          <p:cNvSpPr/>
          <p:nvPr/>
        </p:nvSpPr>
        <p:spPr>
          <a:xfrm>
            <a:off x="8764588" y="4029075"/>
            <a:ext cx="228600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8BD53C36-CF4C-4479-A7FE-C385A8BF41CA}"/>
              </a:ext>
            </a:extLst>
          </p:cNvPr>
          <p:cNvSpPr/>
          <p:nvPr/>
        </p:nvSpPr>
        <p:spPr>
          <a:xfrm>
            <a:off x="8993188" y="4029075"/>
            <a:ext cx="227012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41" name="직사각형 340">
            <a:extLst>
              <a:ext uri="{FF2B5EF4-FFF2-40B4-BE49-F238E27FC236}">
                <a16:creationId xmlns:a16="http://schemas.microsoft.com/office/drawing/2014/main" id="{8B3BD29D-8C03-43D0-801C-74B821A2D113}"/>
              </a:ext>
            </a:extLst>
          </p:cNvPr>
          <p:cNvSpPr/>
          <p:nvPr/>
        </p:nvSpPr>
        <p:spPr>
          <a:xfrm>
            <a:off x="9220200" y="4029075"/>
            <a:ext cx="230188" cy="33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42" name="TextBox 168">
            <a:extLst>
              <a:ext uri="{FF2B5EF4-FFF2-40B4-BE49-F238E27FC236}">
                <a16:creationId xmlns:a16="http://schemas.microsoft.com/office/drawing/2014/main" id="{31852626-7270-44B5-B4B4-20F36A7D8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4029075"/>
            <a:ext cx="5222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[4]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43" name="TextBox 169">
            <a:extLst>
              <a:ext uri="{FF2B5EF4-FFF2-40B4-BE49-F238E27FC236}">
                <a16:creationId xmlns:a16="http://schemas.microsoft.com/office/drawing/2014/main" id="{106DBB4A-AF56-4BF8-903C-55D61A394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675" y="2124075"/>
            <a:ext cx="520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map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0FDC2AA3-EDC0-47B9-AD39-8E0CE2440046}"/>
              </a:ext>
            </a:extLst>
          </p:cNvPr>
          <p:cNvSpPr/>
          <p:nvPr/>
        </p:nvSpPr>
        <p:spPr>
          <a:xfrm>
            <a:off x="3397250" y="4767263"/>
            <a:ext cx="984250" cy="233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cs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D1324376-0FAB-45C8-A71B-7D3A748CE0FF}"/>
              </a:ext>
            </a:extLst>
          </p:cNvPr>
          <p:cNvSpPr/>
          <p:nvPr/>
        </p:nvSpPr>
        <p:spPr>
          <a:xfrm>
            <a:off x="3397250" y="5000625"/>
            <a:ext cx="984250" cy="233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cs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C8375534-E53A-41D2-BF87-C9CAC3975D3A}"/>
              </a:ext>
            </a:extLst>
          </p:cNvPr>
          <p:cNvSpPr/>
          <p:nvPr/>
        </p:nvSpPr>
        <p:spPr>
          <a:xfrm>
            <a:off x="3397250" y="5233988"/>
            <a:ext cx="984250" cy="234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FDA8A0CE-5E86-4000-82E6-A768799644DE}"/>
              </a:ext>
            </a:extLst>
          </p:cNvPr>
          <p:cNvSpPr/>
          <p:nvPr/>
        </p:nvSpPr>
        <p:spPr>
          <a:xfrm>
            <a:off x="3397250" y="5468938"/>
            <a:ext cx="984250" cy="233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cs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0B70B9C2-3F93-4087-9850-171CF1623792}"/>
              </a:ext>
            </a:extLst>
          </p:cNvPr>
          <p:cNvSpPr/>
          <p:nvPr/>
        </p:nvSpPr>
        <p:spPr>
          <a:xfrm>
            <a:off x="3397250" y="5702300"/>
            <a:ext cx="984250" cy="233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cs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FDDEE946-C0B9-4A72-938A-83D373CD7F4B}"/>
              </a:ext>
            </a:extLst>
          </p:cNvPr>
          <p:cNvSpPr/>
          <p:nvPr/>
        </p:nvSpPr>
        <p:spPr>
          <a:xfrm>
            <a:off x="3397250" y="5935663"/>
            <a:ext cx="984250" cy="234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cs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50" name="TextBox 176">
            <a:extLst>
              <a:ext uri="{FF2B5EF4-FFF2-40B4-BE49-F238E27FC236}">
                <a16:creationId xmlns:a16="http://schemas.microsoft.com/office/drawing/2014/main" id="{88F358DD-655A-4247-97E6-C646374C3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25" y="4722813"/>
            <a:ext cx="5222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[0]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51" name="TextBox 177">
            <a:extLst>
              <a:ext uri="{FF2B5EF4-FFF2-40B4-BE49-F238E27FC236}">
                <a16:creationId xmlns:a16="http://schemas.microsoft.com/office/drawing/2014/main" id="{9980B450-C114-485B-92BE-88EA22AEA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963" y="5886450"/>
            <a:ext cx="746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[139]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52" name="TextBox 178">
            <a:extLst>
              <a:ext uri="{FF2B5EF4-FFF2-40B4-BE49-F238E27FC236}">
                <a16:creationId xmlns:a16="http://schemas.microsoft.com/office/drawing/2014/main" id="{E7DD82EC-1075-433E-8EE5-177759096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25" y="5191125"/>
            <a:ext cx="5222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[7]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53" name="TextBox 179">
            <a:extLst>
              <a:ext uri="{FF2B5EF4-FFF2-40B4-BE49-F238E27FC236}">
                <a16:creationId xmlns:a16="http://schemas.microsoft.com/office/drawing/2014/main" id="{285B0BA3-C447-44B8-8F60-A228A49DD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463" y="1223963"/>
            <a:ext cx="2765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map[0/32] |= 1&lt;&lt;(0%32);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54" name="TextBox 180">
            <a:extLst>
              <a:ext uri="{FF2B5EF4-FFF2-40B4-BE49-F238E27FC236}">
                <a16:creationId xmlns:a16="http://schemas.microsoft.com/office/drawing/2014/main" id="{87326C72-C838-4958-BDE3-89FF6B8ED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463" y="1531938"/>
            <a:ext cx="2765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map[6/32] |= 1&lt;&lt;(6%32);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55" name="세로로 말린 두루마리 모양 227">
            <a:extLst>
              <a:ext uri="{FF2B5EF4-FFF2-40B4-BE49-F238E27FC236}">
                <a16:creationId xmlns:a16="http://schemas.microsoft.com/office/drawing/2014/main" id="{E8F4BFB4-4AAE-4D06-9511-415573851755}"/>
              </a:ext>
            </a:extLst>
          </p:cNvPr>
          <p:cNvSpPr/>
          <p:nvPr/>
        </p:nvSpPr>
        <p:spPr>
          <a:xfrm>
            <a:off x="5511800" y="4962525"/>
            <a:ext cx="495300" cy="506413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56" name="TextBox 182">
            <a:extLst>
              <a:ext uri="{FF2B5EF4-FFF2-40B4-BE49-F238E27FC236}">
                <a16:creationId xmlns:a16="http://schemas.microsoft.com/office/drawing/2014/main" id="{1590D08A-4D33-45AD-BB36-119563227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013" y="4643438"/>
            <a:ext cx="16430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my_destructor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cxnSp>
        <p:nvCxnSpPr>
          <p:cNvPr id="357" name="직선 화살표 연결선 356">
            <a:extLst>
              <a:ext uri="{FF2B5EF4-FFF2-40B4-BE49-F238E27FC236}">
                <a16:creationId xmlns:a16="http://schemas.microsoft.com/office/drawing/2014/main" id="{2B1068B4-73DE-40CF-AC46-2891D8EF7657}"/>
              </a:ext>
            </a:extLst>
          </p:cNvPr>
          <p:cNvCxnSpPr>
            <a:stCxn id="346" idx="3"/>
            <a:endCxn id="355" idx="1"/>
          </p:cNvCxnSpPr>
          <p:nvPr/>
        </p:nvCxnSpPr>
        <p:spPr>
          <a:xfrm flipV="1">
            <a:off x="4381500" y="5216525"/>
            <a:ext cx="1190625" cy="134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세로로 말린 두루마리 모양 227">
            <a:extLst>
              <a:ext uri="{FF2B5EF4-FFF2-40B4-BE49-F238E27FC236}">
                <a16:creationId xmlns:a16="http://schemas.microsoft.com/office/drawing/2014/main" id="{CE26A02B-B13C-8B4A-9638-88FFFFCA3104}"/>
              </a:ext>
            </a:extLst>
          </p:cNvPr>
          <p:cNvSpPr/>
          <p:nvPr/>
        </p:nvSpPr>
        <p:spPr>
          <a:xfrm>
            <a:off x="5511800" y="5445224"/>
            <a:ext cx="495300" cy="506413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59" name="TextBox 182">
            <a:extLst>
              <a:ext uri="{FF2B5EF4-FFF2-40B4-BE49-F238E27FC236}">
                <a16:creationId xmlns:a16="http://schemas.microsoft.com/office/drawing/2014/main" id="{C6A4806D-E1D6-ED4F-8262-687F25B3C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013" y="5126137"/>
            <a:ext cx="16430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my_destructor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cxnSp>
        <p:nvCxnSpPr>
          <p:cNvPr id="360" name="직선 화살표 연결선 359">
            <a:extLst>
              <a:ext uri="{FF2B5EF4-FFF2-40B4-BE49-F238E27FC236}">
                <a16:creationId xmlns:a16="http://schemas.microsoft.com/office/drawing/2014/main" id="{0A905C15-19F4-7348-AAB3-B1B0BE1324E4}"/>
              </a:ext>
            </a:extLst>
          </p:cNvPr>
          <p:cNvCxnSpPr>
            <a:endCxn id="358" idx="1"/>
          </p:cNvCxnSpPr>
          <p:nvPr/>
        </p:nvCxnSpPr>
        <p:spPr>
          <a:xfrm flipV="1">
            <a:off x="4381500" y="5699224"/>
            <a:ext cx="1190625" cy="134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7907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D0A7DF-5EB3-443E-815F-59BE34795B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TLS</a:t>
            </a:r>
            <a:r>
              <a:rPr lang="ko-KR" altLang="en-US">
                <a:solidFill>
                  <a:srgbClr val="000000"/>
                </a:solidFill>
              </a:rPr>
              <a:t> 개념 이해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3DA6E4-8B2F-42B0-8635-37FE0A9438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0615" y="288454"/>
            <a:ext cx="4140374" cy="476250"/>
          </a:xfrm>
        </p:spPr>
        <p:txBody>
          <a:bodyPr/>
          <a:lstStyle/>
          <a:p>
            <a:r>
              <a:rPr lang="en-US" altLang="ko-KR"/>
              <a:t>4.4 Thread </a:t>
            </a:r>
            <a:r>
              <a:rPr lang="ko-KR" altLang="en-US"/>
              <a:t>재진입 가능함수 구현</a:t>
            </a:r>
          </a:p>
          <a:p>
            <a:endParaRPr lang="ko-KR" altLang="en-US"/>
          </a:p>
        </p:txBody>
      </p:sp>
      <p:grpSp>
        <p:nvGrpSpPr>
          <p:cNvPr id="358" name="그룹 1">
            <a:extLst>
              <a:ext uri="{FF2B5EF4-FFF2-40B4-BE49-F238E27FC236}">
                <a16:creationId xmlns:a16="http://schemas.microsoft.com/office/drawing/2014/main" id="{3D02C287-0B9F-401B-8A19-BA4EBE8921B4}"/>
              </a:ext>
            </a:extLst>
          </p:cNvPr>
          <p:cNvGrpSpPr>
            <a:grpSpLocks/>
          </p:cNvGrpSpPr>
          <p:nvPr/>
        </p:nvGrpSpPr>
        <p:grpSpPr bwMode="auto">
          <a:xfrm>
            <a:off x="430213" y="998538"/>
            <a:ext cx="8929687" cy="5268912"/>
            <a:chOff x="528638" y="188913"/>
            <a:chExt cx="10113962" cy="5967412"/>
          </a:xfrm>
        </p:grpSpPr>
        <p:sp>
          <p:nvSpPr>
            <p:cNvPr id="359" name="TextBox 3">
              <a:extLst>
                <a:ext uri="{FF2B5EF4-FFF2-40B4-BE49-F238E27FC236}">
                  <a16:creationId xmlns:a16="http://schemas.microsoft.com/office/drawing/2014/main" id="{F03E3DB0-48C7-49BB-A22E-4DCEBC1CD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638" y="188913"/>
              <a:ext cx="3603625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r>
                <a:rPr lang="en-US" altLang="ko-KR">
                  <a:latin typeface="Consolas" panose="020B0609020204030204" pitchFamily="49" charset="0"/>
                </a:rPr>
                <a:t>void *tls[140];</a:t>
              </a:r>
            </a:p>
            <a:p>
              <a:r>
                <a:rPr lang="en-US" altLang="ko-KR">
                  <a:latin typeface="Consolas" panose="020B0609020204030204" pitchFamily="49" charset="0"/>
                </a:rPr>
                <a:t>pthread_getspecific(key=7);</a:t>
              </a:r>
            </a:p>
            <a:p>
              <a:endParaRPr lang="en-US" altLang="ko-KR">
                <a:latin typeface="Consolas" panose="020B0609020204030204" pitchFamily="49" charset="0"/>
              </a:endParaRPr>
            </a:p>
            <a:p>
              <a:r>
                <a:rPr lang="en-US" altLang="ko-KR">
                  <a:latin typeface="Consolas" panose="020B0609020204030204" pitchFamily="49" charset="0"/>
                </a:rPr>
                <a:t>ret = tls[7];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B50CC5DC-7929-4AAA-844E-248633BFA7A8}"/>
                </a:ext>
              </a:extLst>
            </p:cNvPr>
            <p:cNvSpPr/>
            <p:nvPr/>
          </p:nvSpPr>
          <p:spPr>
            <a:xfrm>
              <a:off x="5145999" y="724704"/>
              <a:ext cx="1557101" cy="3398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cs typeface="Consolas" panose="020B0609020204030204" pitchFamily="49" charset="0"/>
                </a:rPr>
                <a:t>*</a:t>
              </a:r>
              <a:endParaRPr lang="ko-KR" altLang="en-US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2CEE179B-6363-4B41-A1EC-C00E192A1435}"/>
                </a:ext>
              </a:extLst>
            </p:cNvPr>
            <p:cNvSpPr/>
            <p:nvPr/>
          </p:nvSpPr>
          <p:spPr>
            <a:xfrm>
              <a:off x="5145999" y="1064517"/>
              <a:ext cx="1557101" cy="33981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cs typeface="Consolas" panose="020B0609020204030204" pitchFamily="49" charset="0"/>
                </a:rPr>
                <a:t>*</a:t>
              </a:r>
              <a:endParaRPr lang="ko-KR" altLang="en-US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DF976FC5-7D2F-4A0E-94F3-C6291DDCD0CE}"/>
                </a:ext>
              </a:extLst>
            </p:cNvPr>
            <p:cNvSpPr/>
            <p:nvPr/>
          </p:nvSpPr>
          <p:spPr>
            <a:xfrm>
              <a:off x="5145999" y="1404331"/>
              <a:ext cx="1557101" cy="3398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cs typeface="Consolas" panose="020B0609020204030204" pitchFamily="49" charset="0"/>
                </a:rPr>
                <a:t>*</a:t>
              </a:r>
              <a:endParaRPr lang="ko-KR" altLang="en-US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7CE9CFF7-FB76-4BFF-AC62-3918634D0DA1}"/>
                </a:ext>
              </a:extLst>
            </p:cNvPr>
            <p:cNvSpPr/>
            <p:nvPr/>
          </p:nvSpPr>
          <p:spPr>
            <a:xfrm>
              <a:off x="5145999" y="1744143"/>
              <a:ext cx="1557101" cy="338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64F9F138-3FB7-46BC-A847-D8BE23267D92}"/>
                </a:ext>
              </a:extLst>
            </p:cNvPr>
            <p:cNvSpPr/>
            <p:nvPr/>
          </p:nvSpPr>
          <p:spPr>
            <a:xfrm>
              <a:off x="5145999" y="2082159"/>
              <a:ext cx="1557101" cy="33981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5A3DB451-AEE2-4C97-BEDB-5E2F63B53250}"/>
                </a:ext>
              </a:extLst>
            </p:cNvPr>
            <p:cNvSpPr/>
            <p:nvPr/>
          </p:nvSpPr>
          <p:spPr>
            <a:xfrm>
              <a:off x="5145999" y="2421973"/>
              <a:ext cx="1557101" cy="3398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B5AA91F3-F447-447C-84DE-8FD3E3AE4A38}"/>
                </a:ext>
              </a:extLst>
            </p:cNvPr>
            <p:cNvSpPr/>
            <p:nvPr/>
          </p:nvSpPr>
          <p:spPr>
            <a:xfrm>
              <a:off x="5145999" y="2761786"/>
              <a:ext cx="1557101" cy="33981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94614754-970C-4A2D-AD3D-C70CC8879550}"/>
                </a:ext>
              </a:extLst>
            </p:cNvPr>
            <p:cNvSpPr/>
            <p:nvPr/>
          </p:nvSpPr>
          <p:spPr>
            <a:xfrm>
              <a:off x="5145999" y="3101600"/>
              <a:ext cx="1557101" cy="33801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cs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D1A83BD0-2FE9-4254-954A-DB0EB1FC1894}"/>
                </a:ext>
              </a:extLst>
            </p:cNvPr>
            <p:cNvSpPr/>
            <p:nvPr/>
          </p:nvSpPr>
          <p:spPr>
            <a:xfrm>
              <a:off x="5145999" y="3439616"/>
              <a:ext cx="1557101" cy="3398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cs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27545405-550E-43A3-83C4-F745F308FC8A}"/>
                </a:ext>
              </a:extLst>
            </p:cNvPr>
            <p:cNvSpPr/>
            <p:nvPr/>
          </p:nvSpPr>
          <p:spPr>
            <a:xfrm>
              <a:off x="5145999" y="3779429"/>
              <a:ext cx="1557101" cy="33981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cs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D4628285-5E12-4D93-8617-5A11B985D12F}"/>
                </a:ext>
              </a:extLst>
            </p:cNvPr>
            <p:cNvSpPr/>
            <p:nvPr/>
          </p:nvSpPr>
          <p:spPr>
            <a:xfrm>
              <a:off x="5145999" y="4119243"/>
              <a:ext cx="1557101" cy="3398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cs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3FE3D41E-C290-4268-8113-9C2815DEF7AC}"/>
                </a:ext>
              </a:extLst>
            </p:cNvPr>
            <p:cNvSpPr/>
            <p:nvPr/>
          </p:nvSpPr>
          <p:spPr>
            <a:xfrm>
              <a:off x="5145999" y="4459056"/>
              <a:ext cx="1557101" cy="33981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cs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839DED99-716A-45A7-A39E-6FD2CBF7468F}"/>
                </a:ext>
              </a:extLst>
            </p:cNvPr>
            <p:cNvSpPr/>
            <p:nvPr/>
          </p:nvSpPr>
          <p:spPr>
            <a:xfrm>
              <a:off x="5145999" y="4798870"/>
              <a:ext cx="1557101" cy="338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cs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ACEB3F74-484F-4A71-9431-C052250E36FF}"/>
                </a:ext>
              </a:extLst>
            </p:cNvPr>
            <p:cNvSpPr/>
            <p:nvPr/>
          </p:nvSpPr>
          <p:spPr>
            <a:xfrm>
              <a:off x="5145999" y="5136885"/>
              <a:ext cx="1557101" cy="3398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cs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6591B51D-7568-43C7-A268-E6CBD71FB5E3}"/>
                </a:ext>
              </a:extLst>
            </p:cNvPr>
            <p:cNvSpPr/>
            <p:nvPr/>
          </p:nvSpPr>
          <p:spPr>
            <a:xfrm>
              <a:off x="5145999" y="5476698"/>
              <a:ext cx="1557101" cy="33981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cs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C7A50DEE-C0F6-4630-922B-39E67CC54BEA}"/>
                </a:ext>
              </a:extLst>
            </p:cNvPr>
            <p:cNvSpPr/>
            <p:nvPr/>
          </p:nvSpPr>
          <p:spPr>
            <a:xfrm>
              <a:off x="5145999" y="5816512"/>
              <a:ext cx="1557101" cy="3398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cs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76" name="TextBox 200">
              <a:extLst>
                <a:ext uri="{FF2B5EF4-FFF2-40B4-BE49-F238E27FC236}">
                  <a16:creationId xmlns:a16="http://schemas.microsoft.com/office/drawing/2014/main" id="{8C73A199-F248-4B7F-9D54-76E7F268C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3113" y="3055938"/>
              <a:ext cx="5635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r>
                <a:rPr lang="en-US" altLang="ko-KR">
                  <a:latin typeface="Consolas" panose="020B0609020204030204" pitchFamily="49" charset="0"/>
                </a:rPr>
                <a:t>[7]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377" name="직선 화살표 연결선 376">
              <a:extLst>
                <a:ext uri="{FF2B5EF4-FFF2-40B4-BE49-F238E27FC236}">
                  <a16:creationId xmlns:a16="http://schemas.microsoft.com/office/drawing/2014/main" id="{315EE776-31DB-4049-B897-C41055522D67}"/>
                </a:ext>
              </a:extLst>
            </p:cNvPr>
            <p:cNvCxnSpPr/>
            <p:nvPr/>
          </p:nvCxnSpPr>
          <p:spPr>
            <a:xfrm>
              <a:off x="4583213" y="724704"/>
              <a:ext cx="5627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TextBox 203">
              <a:extLst>
                <a:ext uri="{FF2B5EF4-FFF2-40B4-BE49-F238E27FC236}">
                  <a16:creationId xmlns:a16="http://schemas.microsoft.com/office/drawing/2014/main" id="{75C2F485-C61F-46F2-A5FA-0535A318A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850" y="835025"/>
              <a:ext cx="5651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r>
                <a:rPr lang="en-US" altLang="ko-KR">
                  <a:latin typeface="Consolas" panose="020B0609020204030204" pitchFamily="49" charset="0"/>
                </a:rPr>
                <a:t>tls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79AD20B0-BEF5-4C59-96E3-0884FA20F1E3}"/>
                </a:ext>
              </a:extLst>
            </p:cNvPr>
            <p:cNvSpPr/>
            <p:nvPr/>
          </p:nvSpPr>
          <p:spPr>
            <a:xfrm>
              <a:off x="9087298" y="724704"/>
              <a:ext cx="1555302" cy="3398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cs typeface="Consolas" panose="020B0609020204030204" pitchFamily="49" charset="0"/>
                </a:rPr>
                <a:t>*</a:t>
              </a:r>
              <a:endParaRPr lang="ko-KR" altLang="en-US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A443B30A-2729-402C-9F76-D45BC198491B}"/>
                </a:ext>
              </a:extLst>
            </p:cNvPr>
            <p:cNvSpPr/>
            <p:nvPr/>
          </p:nvSpPr>
          <p:spPr>
            <a:xfrm>
              <a:off x="9087298" y="1064517"/>
              <a:ext cx="1555302" cy="33981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cs typeface="Consolas" panose="020B0609020204030204" pitchFamily="49" charset="0"/>
                </a:rPr>
                <a:t>*</a:t>
              </a:r>
              <a:endParaRPr lang="ko-KR" altLang="en-US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2C9122ED-C67E-4EFE-9E1D-06D6CBCB9287}"/>
                </a:ext>
              </a:extLst>
            </p:cNvPr>
            <p:cNvSpPr/>
            <p:nvPr/>
          </p:nvSpPr>
          <p:spPr>
            <a:xfrm>
              <a:off x="9087298" y="1404331"/>
              <a:ext cx="1555302" cy="3398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cs typeface="Consolas" panose="020B0609020204030204" pitchFamily="49" charset="0"/>
                </a:rPr>
                <a:t>*</a:t>
              </a:r>
              <a:endParaRPr lang="ko-KR" altLang="en-US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FA54E713-06CB-4BA6-9013-138AF768C2C1}"/>
                </a:ext>
              </a:extLst>
            </p:cNvPr>
            <p:cNvSpPr/>
            <p:nvPr/>
          </p:nvSpPr>
          <p:spPr>
            <a:xfrm>
              <a:off x="9087298" y="1744143"/>
              <a:ext cx="1555302" cy="338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83" name="직사각형 382">
              <a:extLst>
                <a:ext uri="{FF2B5EF4-FFF2-40B4-BE49-F238E27FC236}">
                  <a16:creationId xmlns:a16="http://schemas.microsoft.com/office/drawing/2014/main" id="{EA154523-4BCF-4ADB-91E2-E1115B1B8832}"/>
                </a:ext>
              </a:extLst>
            </p:cNvPr>
            <p:cNvSpPr/>
            <p:nvPr/>
          </p:nvSpPr>
          <p:spPr>
            <a:xfrm>
              <a:off x="9087298" y="2082159"/>
              <a:ext cx="1555302" cy="33981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84" name="직사각형 383">
              <a:extLst>
                <a:ext uri="{FF2B5EF4-FFF2-40B4-BE49-F238E27FC236}">
                  <a16:creationId xmlns:a16="http://schemas.microsoft.com/office/drawing/2014/main" id="{42BFD97D-0A6A-4161-BF70-BFBB2B320B97}"/>
                </a:ext>
              </a:extLst>
            </p:cNvPr>
            <p:cNvSpPr/>
            <p:nvPr/>
          </p:nvSpPr>
          <p:spPr>
            <a:xfrm>
              <a:off x="9087298" y="2421973"/>
              <a:ext cx="1555302" cy="3398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A757A065-B645-4EC9-B711-519425EC4A26}"/>
                </a:ext>
              </a:extLst>
            </p:cNvPr>
            <p:cNvSpPr/>
            <p:nvPr/>
          </p:nvSpPr>
          <p:spPr>
            <a:xfrm>
              <a:off x="9087298" y="2761786"/>
              <a:ext cx="1555302" cy="33981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25B3A1A8-3839-4E16-8E0F-EBDDFB5519FC}"/>
                </a:ext>
              </a:extLst>
            </p:cNvPr>
            <p:cNvSpPr/>
            <p:nvPr/>
          </p:nvSpPr>
          <p:spPr>
            <a:xfrm>
              <a:off x="9087298" y="3101600"/>
              <a:ext cx="1555302" cy="33801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cs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EE0C31DB-A413-4028-BEF8-CFA1CF2CCFDB}"/>
                </a:ext>
              </a:extLst>
            </p:cNvPr>
            <p:cNvSpPr/>
            <p:nvPr/>
          </p:nvSpPr>
          <p:spPr>
            <a:xfrm>
              <a:off x="9087298" y="3439616"/>
              <a:ext cx="1555302" cy="3398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cs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A0EF0178-1D6D-4B1A-8E75-7B8424C0FA7C}"/>
                </a:ext>
              </a:extLst>
            </p:cNvPr>
            <p:cNvSpPr/>
            <p:nvPr/>
          </p:nvSpPr>
          <p:spPr>
            <a:xfrm>
              <a:off x="9087298" y="3779429"/>
              <a:ext cx="1555302" cy="33981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cs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A828E8A7-FA40-4A55-B43B-CB5E589AC35F}"/>
                </a:ext>
              </a:extLst>
            </p:cNvPr>
            <p:cNvSpPr/>
            <p:nvPr/>
          </p:nvSpPr>
          <p:spPr>
            <a:xfrm>
              <a:off x="9087298" y="4119243"/>
              <a:ext cx="1555302" cy="3398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cs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CEE48FE2-A475-41B4-8EBB-15D7AC242F2D}"/>
                </a:ext>
              </a:extLst>
            </p:cNvPr>
            <p:cNvSpPr/>
            <p:nvPr/>
          </p:nvSpPr>
          <p:spPr>
            <a:xfrm>
              <a:off x="9087298" y="4459056"/>
              <a:ext cx="1555302" cy="33981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cs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11B2FA6D-4127-48D1-84BA-4170383255C7}"/>
                </a:ext>
              </a:extLst>
            </p:cNvPr>
            <p:cNvSpPr/>
            <p:nvPr/>
          </p:nvSpPr>
          <p:spPr>
            <a:xfrm>
              <a:off x="9087298" y="4798870"/>
              <a:ext cx="1555302" cy="338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cs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C07423F0-E2DF-4959-B230-228AC14D9AEE}"/>
                </a:ext>
              </a:extLst>
            </p:cNvPr>
            <p:cNvSpPr/>
            <p:nvPr/>
          </p:nvSpPr>
          <p:spPr>
            <a:xfrm>
              <a:off x="9087298" y="5136885"/>
              <a:ext cx="1555302" cy="3398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cs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93" name="직사각형 392">
              <a:extLst>
                <a:ext uri="{FF2B5EF4-FFF2-40B4-BE49-F238E27FC236}">
                  <a16:creationId xmlns:a16="http://schemas.microsoft.com/office/drawing/2014/main" id="{D53AD3FE-1F49-44ED-B304-BA2BBC2E7EC9}"/>
                </a:ext>
              </a:extLst>
            </p:cNvPr>
            <p:cNvSpPr/>
            <p:nvPr/>
          </p:nvSpPr>
          <p:spPr>
            <a:xfrm>
              <a:off x="9087298" y="5476698"/>
              <a:ext cx="1555302" cy="33981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cs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94" name="직사각형 393">
              <a:extLst>
                <a:ext uri="{FF2B5EF4-FFF2-40B4-BE49-F238E27FC236}">
                  <a16:creationId xmlns:a16="http://schemas.microsoft.com/office/drawing/2014/main" id="{6DAEDE7A-4406-4338-AAAB-F709B18168BF}"/>
                </a:ext>
              </a:extLst>
            </p:cNvPr>
            <p:cNvSpPr/>
            <p:nvPr/>
          </p:nvSpPr>
          <p:spPr>
            <a:xfrm>
              <a:off x="9087298" y="5816512"/>
              <a:ext cx="1555302" cy="3398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cs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95" name="TextBox 220">
              <a:extLst>
                <a:ext uri="{FF2B5EF4-FFF2-40B4-BE49-F238E27FC236}">
                  <a16:creationId xmlns:a16="http://schemas.microsoft.com/office/drawing/2014/main" id="{329CFD64-982D-49A9-93D4-913F8077A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23288" y="3055938"/>
              <a:ext cx="5635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r>
                <a:rPr lang="en-US" altLang="ko-KR">
                  <a:latin typeface="Consolas" panose="020B0609020204030204" pitchFamily="49" charset="0"/>
                </a:rPr>
                <a:t>[7]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396" name="직선 화살표 연결선 395">
              <a:extLst>
                <a:ext uri="{FF2B5EF4-FFF2-40B4-BE49-F238E27FC236}">
                  <a16:creationId xmlns:a16="http://schemas.microsoft.com/office/drawing/2014/main" id="{503D702E-C9F9-4686-A92C-83D3AA859770}"/>
                </a:ext>
              </a:extLst>
            </p:cNvPr>
            <p:cNvCxnSpPr/>
            <p:nvPr/>
          </p:nvCxnSpPr>
          <p:spPr>
            <a:xfrm>
              <a:off x="8522714" y="724704"/>
              <a:ext cx="5645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TextBox 222">
              <a:extLst>
                <a:ext uri="{FF2B5EF4-FFF2-40B4-BE49-F238E27FC236}">
                  <a16:creationId xmlns:a16="http://schemas.microsoft.com/office/drawing/2014/main" id="{0B20D7CB-1843-4945-AA02-525FB625E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1025" y="835025"/>
              <a:ext cx="5651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r>
                <a:rPr lang="en-US" altLang="ko-KR">
                  <a:latin typeface="Consolas" panose="020B0609020204030204" pitchFamily="49" charset="0"/>
                </a:rPr>
                <a:t>tls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51950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D0A7DF-5EB3-443E-815F-59BE34795B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TLS</a:t>
            </a:r>
            <a:r>
              <a:rPr lang="ko-KR" altLang="en-US">
                <a:solidFill>
                  <a:srgbClr val="000000"/>
                </a:solidFill>
              </a:rPr>
              <a:t> 개념 이해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3DA6E4-8B2F-42B0-8635-37FE0A9438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0615" y="288454"/>
            <a:ext cx="4140374" cy="476250"/>
          </a:xfrm>
        </p:spPr>
        <p:txBody>
          <a:bodyPr/>
          <a:lstStyle/>
          <a:p>
            <a:r>
              <a:rPr lang="en-US" altLang="ko-KR"/>
              <a:t>4.4 Thread </a:t>
            </a:r>
            <a:r>
              <a:rPr lang="ko-KR" altLang="en-US"/>
              <a:t>재진입 가능함수 구현</a:t>
            </a:r>
          </a:p>
          <a:p>
            <a:endParaRPr lang="ko-KR" altLang="en-US"/>
          </a:p>
        </p:txBody>
      </p:sp>
      <p:sp>
        <p:nvSpPr>
          <p:cNvPr id="44" name="TextBox 3">
            <a:extLst>
              <a:ext uri="{FF2B5EF4-FFF2-40B4-BE49-F238E27FC236}">
                <a16:creationId xmlns:a16="http://schemas.microsoft.com/office/drawing/2014/main" id="{D57FD843-8F95-493E-802F-6D8C71F59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1285875"/>
            <a:ext cx="444182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400">
                <a:latin typeface="Consolas" panose="020B0609020204030204" pitchFamily="49" charset="0"/>
              </a:rPr>
              <a:t>void *tls[140];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count = calloc( 1, sizeof(int));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pthread_setspecific(key=7, count);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__get_tls()[key] = const_cast&lt;void*&gt;(ptr);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tls[7] = count;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D7612BE-7ABA-4098-8BE1-97E26E559D40}"/>
              </a:ext>
            </a:extLst>
          </p:cNvPr>
          <p:cNvSpPr/>
          <p:nvPr/>
        </p:nvSpPr>
        <p:spPr>
          <a:xfrm>
            <a:off x="2268538" y="2627313"/>
            <a:ext cx="1131887" cy="242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cs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B003B09-420C-4AC1-84A6-D5A277266F71}"/>
              </a:ext>
            </a:extLst>
          </p:cNvPr>
          <p:cNvSpPr/>
          <p:nvPr/>
        </p:nvSpPr>
        <p:spPr>
          <a:xfrm>
            <a:off x="2268538" y="2870200"/>
            <a:ext cx="1131887" cy="242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cs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F305CE9-E5DD-4B9F-9F99-A924CA8F89F5}"/>
              </a:ext>
            </a:extLst>
          </p:cNvPr>
          <p:cNvSpPr/>
          <p:nvPr/>
        </p:nvSpPr>
        <p:spPr>
          <a:xfrm>
            <a:off x="2268538" y="3113088"/>
            <a:ext cx="1131887" cy="242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cs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E042604-1F60-4FD0-A613-AF62A2D11D19}"/>
              </a:ext>
            </a:extLst>
          </p:cNvPr>
          <p:cNvSpPr/>
          <p:nvPr/>
        </p:nvSpPr>
        <p:spPr>
          <a:xfrm>
            <a:off x="2268538" y="3355975"/>
            <a:ext cx="1131887" cy="241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A4B1A60-96B1-4E22-8D7B-C2934D31C6E4}"/>
              </a:ext>
            </a:extLst>
          </p:cNvPr>
          <p:cNvSpPr/>
          <p:nvPr/>
        </p:nvSpPr>
        <p:spPr>
          <a:xfrm>
            <a:off x="2268538" y="3597275"/>
            <a:ext cx="1131887" cy="242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1BF6E42-E8D0-4630-B48E-8510A1BC6A37}"/>
              </a:ext>
            </a:extLst>
          </p:cNvPr>
          <p:cNvSpPr/>
          <p:nvPr/>
        </p:nvSpPr>
        <p:spPr>
          <a:xfrm>
            <a:off x="2268538" y="3840163"/>
            <a:ext cx="1131887" cy="242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A12EF7-4118-4D86-85E3-A4451E145E6D}"/>
              </a:ext>
            </a:extLst>
          </p:cNvPr>
          <p:cNvSpPr/>
          <p:nvPr/>
        </p:nvSpPr>
        <p:spPr>
          <a:xfrm>
            <a:off x="2268538" y="4083050"/>
            <a:ext cx="1131887" cy="242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32EDCE8-D6D3-4AA8-99E1-27E207B1640F}"/>
              </a:ext>
            </a:extLst>
          </p:cNvPr>
          <p:cNvSpPr/>
          <p:nvPr/>
        </p:nvSpPr>
        <p:spPr>
          <a:xfrm>
            <a:off x="2268538" y="4325938"/>
            <a:ext cx="1131887" cy="2428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2BB11B0-33B0-45F4-ACC7-389C1927157D}"/>
              </a:ext>
            </a:extLst>
          </p:cNvPr>
          <p:cNvSpPr/>
          <p:nvPr/>
        </p:nvSpPr>
        <p:spPr>
          <a:xfrm>
            <a:off x="2268538" y="4568825"/>
            <a:ext cx="1131887" cy="242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cs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81DFC50-0509-41A3-B285-2B70888A2792}"/>
              </a:ext>
            </a:extLst>
          </p:cNvPr>
          <p:cNvSpPr/>
          <p:nvPr/>
        </p:nvSpPr>
        <p:spPr>
          <a:xfrm>
            <a:off x="2268538" y="4811713"/>
            <a:ext cx="1131887" cy="242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cs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54A13C-61FE-46C8-B968-4AFB9956A178}"/>
              </a:ext>
            </a:extLst>
          </p:cNvPr>
          <p:cNvSpPr/>
          <p:nvPr/>
        </p:nvSpPr>
        <p:spPr>
          <a:xfrm>
            <a:off x="2268538" y="5054600"/>
            <a:ext cx="1131887" cy="241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cs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542109-CEDE-4ADE-8F25-014B070A49A4}"/>
              </a:ext>
            </a:extLst>
          </p:cNvPr>
          <p:cNvSpPr/>
          <p:nvPr/>
        </p:nvSpPr>
        <p:spPr>
          <a:xfrm>
            <a:off x="2268538" y="5295900"/>
            <a:ext cx="1131887" cy="242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cs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9A6949D-EBE8-4BB7-BE69-9D3A4ADB368C}"/>
              </a:ext>
            </a:extLst>
          </p:cNvPr>
          <p:cNvSpPr/>
          <p:nvPr/>
        </p:nvSpPr>
        <p:spPr>
          <a:xfrm>
            <a:off x="2268538" y="5538788"/>
            <a:ext cx="1131887" cy="242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cs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F338E3B-1260-4685-8824-7C17DE5A6EA2}"/>
              </a:ext>
            </a:extLst>
          </p:cNvPr>
          <p:cNvSpPr/>
          <p:nvPr/>
        </p:nvSpPr>
        <p:spPr>
          <a:xfrm>
            <a:off x="2268538" y="5781675"/>
            <a:ext cx="1131887" cy="242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cs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D509ECC-12D1-464D-B0C0-C27182796342}"/>
              </a:ext>
            </a:extLst>
          </p:cNvPr>
          <p:cNvSpPr/>
          <p:nvPr/>
        </p:nvSpPr>
        <p:spPr>
          <a:xfrm>
            <a:off x="2268538" y="6024563"/>
            <a:ext cx="1131887" cy="241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cs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C80BBB4-7AA0-49B2-AE3A-FD0528A5B9BE}"/>
              </a:ext>
            </a:extLst>
          </p:cNvPr>
          <p:cNvSpPr/>
          <p:nvPr/>
        </p:nvSpPr>
        <p:spPr>
          <a:xfrm>
            <a:off x="2268538" y="6265863"/>
            <a:ext cx="1131887" cy="242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cs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61" name="TextBox 200">
            <a:extLst>
              <a:ext uri="{FF2B5EF4-FFF2-40B4-BE49-F238E27FC236}">
                <a16:creationId xmlns:a16="http://schemas.microsoft.com/office/drawing/2014/main" id="{98F7B482-7F6B-4D4A-84C8-C6E0DF5AB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5788" y="4283075"/>
            <a:ext cx="492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400">
                <a:latin typeface="Consolas" panose="020B0609020204030204" pitchFamily="49" charset="0"/>
              </a:rPr>
              <a:t>[7]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3262DB0-9050-4774-A789-E01BC9294CBA}"/>
              </a:ext>
            </a:extLst>
          </p:cNvPr>
          <p:cNvCxnSpPr/>
          <p:nvPr/>
        </p:nvCxnSpPr>
        <p:spPr>
          <a:xfrm>
            <a:off x="1855788" y="2627313"/>
            <a:ext cx="412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203">
            <a:extLst>
              <a:ext uri="{FF2B5EF4-FFF2-40B4-BE49-F238E27FC236}">
                <a16:creationId xmlns:a16="http://schemas.microsoft.com/office/drawing/2014/main" id="{0E8016E6-8E7F-4F54-8236-89EA5DC46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425" y="2706688"/>
            <a:ext cx="490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400">
                <a:latin typeface="Consolas" panose="020B0609020204030204" pitchFamily="49" charset="0"/>
              </a:rPr>
              <a:t>tls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62702A4-9AE7-4D7A-B41E-9B7C5FEF0B2F}"/>
              </a:ext>
            </a:extLst>
          </p:cNvPr>
          <p:cNvSpPr/>
          <p:nvPr/>
        </p:nvSpPr>
        <p:spPr>
          <a:xfrm>
            <a:off x="3997325" y="4294188"/>
            <a:ext cx="1133475" cy="242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cs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B05C9FF-DA2C-4F83-BD28-3520AE32521B}"/>
              </a:ext>
            </a:extLst>
          </p:cNvPr>
          <p:cNvCxnSpPr>
            <a:stCxn id="52" idx="3"/>
            <a:endCxn id="64" idx="1"/>
          </p:cNvCxnSpPr>
          <p:nvPr/>
        </p:nvCxnSpPr>
        <p:spPr>
          <a:xfrm flipV="1">
            <a:off x="3400425" y="4414838"/>
            <a:ext cx="596900" cy="31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4">
            <a:extLst>
              <a:ext uri="{FF2B5EF4-FFF2-40B4-BE49-F238E27FC236}">
                <a16:creationId xmlns:a16="http://schemas.microsoft.com/office/drawing/2014/main" id="{1E5A3BD6-5361-47DB-BC94-4C2C065E9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1285875"/>
            <a:ext cx="4440238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400">
                <a:latin typeface="Consolas" panose="020B0609020204030204" pitchFamily="49" charset="0"/>
              </a:rPr>
              <a:t>void *tls[140];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count = calloc( 1, sizeof(int));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pthread_setspecific(key=7, count);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__get_tls()[key] = const_cast&lt;void*&gt;(ptr);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tls[7] = count;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5862354-E74A-40CB-9C84-53C23F6D4E7D}"/>
              </a:ext>
            </a:extLst>
          </p:cNvPr>
          <p:cNvSpPr/>
          <p:nvPr/>
        </p:nvSpPr>
        <p:spPr>
          <a:xfrm>
            <a:off x="6459538" y="2636838"/>
            <a:ext cx="1133475" cy="242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cs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7B65ED3-9C63-446A-B0A3-4E269A4C6B4D}"/>
              </a:ext>
            </a:extLst>
          </p:cNvPr>
          <p:cNvSpPr/>
          <p:nvPr/>
        </p:nvSpPr>
        <p:spPr>
          <a:xfrm>
            <a:off x="6459538" y="2879725"/>
            <a:ext cx="1133475" cy="242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cs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F7A0855-6FCD-4880-93D5-A709FEF2FB5E}"/>
              </a:ext>
            </a:extLst>
          </p:cNvPr>
          <p:cNvSpPr/>
          <p:nvPr/>
        </p:nvSpPr>
        <p:spPr>
          <a:xfrm>
            <a:off x="6459538" y="3122613"/>
            <a:ext cx="1133475" cy="241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cs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715DAF5-A6F4-4B17-918B-468DD4BC5DCF}"/>
              </a:ext>
            </a:extLst>
          </p:cNvPr>
          <p:cNvSpPr/>
          <p:nvPr/>
        </p:nvSpPr>
        <p:spPr>
          <a:xfrm>
            <a:off x="6459538" y="3363913"/>
            <a:ext cx="1133475" cy="242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06ECF38-B7AC-4443-B1BF-81DF252B86E3}"/>
              </a:ext>
            </a:extLst>
          </p:cNvPr>
          <p:cNvSpPr/>
          <p:nvPr/>
        </p:nvSpPr>
        <p:spPr>
          <a:xfrm>
            <a:off x="6459538" y="3606800"/>
            <a:ext cx="1133475" cy="242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76F382D-23B7-461D-9288-9387587686CF}"/>
              </a:ext>
            </a:extLst>
          </p:cNvPr>
          <p:cNvSpPr/>
          <p:nvPr/>
        </p:nvSpPr>
        <p:spPr>
          <a:xfrm>
            <a:off x="6459538" y="3849688"/>
            <a:ext cx="1133475" cy="242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4645A75-7DFF-4574-A07B-4B1FB7DCED11}"/>
              </a:ext>
            </a:extLst>
          </p:cNvPr>
          <p:cNvSpPr/>
          <p:nvPr/>
        </p:nvSpPr>
        <p:spPr>
          <a:xfrm>
            <a:off x="6459538" y="4092575"/>
            <a:ext cx="1133475" cy="242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9FA0B1B-ECC7-4D3F-8B58-59EE3E0E68B6}"/>
              </a:ext>
            </a:extLst>
          </p:cNvPr>
          <p:cNvSpPr/>
          <p:nvPr/>
        </p:nvSpPr>
        <p:spPr>
          <a:xfrm>
            <a:off x="6459538" y="4335463"/>
            <a:ext cx="1133475" cy="241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AB800B0-191D-4530-A500-37E40E98BB33}"/>
              </a:ext>
            </a:extLst>
          </p:cNvPr>
          <p:cNvSpPr/>
          <p:nvPr/>
        </p:nvSpPr>
        <p:spPr>
          <a:xfrm>
            <a:off x="6459538" y="4576763"/>
            <a:ext cx="1133475" cy="242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cs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463B5F3-08D7-4C10-8F61-970B5C6DE792}"/>
              </a:ext>
            </a:extLst>
          </p:cNvPr>
          <p:cNvSpPr/>
          <p:nvPr/>
        </p:nvSpPr>
        <p:spPr>
          <a:xfrm>
            <a:off x="6459538" y="4819650"/>
            <a:ext cx="1133475" cy="242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cs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8A26DD7-3736-44AA-A4B2-EEB266775D2F}"/>
              </a:ext>
            </a:extLst>
          </p:cNvPr>
          <p:cNvSpPr/>
          <p:nvPr/>
        </p:nvSpPr>
        <p:spPr>
          <a:xfrm>
            <a:off x="6459538" y="5062538"/>
            <a:ext cx="1133475" cy="242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cs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94C4A5C-0F3A-4946-80EC-F2F7C71F7095}"/>
              </a:ext>
            </a:extLst>
          </p:cNvPr>
          <p:cNvSpPr/>
          <p:nvPr/>
        </p:nvSpPr>
        <p:spPr>
          <a:xfrm>
            <a:off x="6459538" y="5305425"/>
            <a:ext cx="1133475" cy="241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cs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264468A-3B35-4A9B-861A-B25CE476D082}"/>
              </a:ext>
            </a:extLst>
          </p:cNvPr>
          <p:cNvSpPr/>
          <p:nvPr/>
        </p:nvSpPr>
        <p:spPr>
          <a:xfrm>
            <a:off x="6459538" y="5546725"/>
            <a:ext cx="1133475" cy="242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cs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525F2C4-8AF8-45E1-9810-F3C7AF59DFC1}"/>
              </a:ext>
            </a:extLst>
          </p:cNvPr>
          <p:cNvSpPr/>
          <p:nvPr/>
        </p:nvSpPr>
        <p:spPr>
          <a:xfrm>
            <a:off x="6459538" y="5789613"/>
            <a:ext cx="1133475" cy="242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cs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CB0C75-18B8-45F2-97E2-A4474B849682}"/>
              </a:ext>
            </a:extLst>
          </p:cNvPr>
          <p:cNvSpPr/>
          <p:nvPr/>
        </p:nvSpPr>
        <p:spPr>
          <a:xfrm>
            <a:off x="6459538" y="6032500"/>
            <a:ext cx="1133475" cy="242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cs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C17439F-1211-4F1A-8CB4-B0B56C8236EF}"/>
              </a:ext>
            </a:extLst>
          </p:cNvPr>
          <p:cNvSpPr/>
          <p:nvPr/>
        </p:nvSpPr>
        <p:spPr>
          <a:xfrm>
            <a:off x="6459538" y="6275388"/>
            <a:ext cx="1133475" cy="242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cs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83" name="TextBox 61">
            <a:extLst>
              <a:ext uri="{FF2B5EF4-FFF2-40B4-BE49-F238E27FC236}">
                <a16:creationId xmlns:a16="http://schemas.microsoft.com/office/drawing/2014/main" id="{418FECF7-0504-44AF-93CD-2F7C6EF43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4291013"/>
            <a:ext cx="492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400">
                <a:latin typeface="Consolas" panose="020B0609020204030204" pitchFamily="49" charset="0"/>
              </a:rPr>
              <a:t>[7]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789F0AF-4AD4-48D2-9EA2-972C56D81F7F}"/>
              </a:ext>
            </a:extLst>
          </p:cNvPr>
          <p:cNvCxnSpPr/>
          <p:nvPr/>
        </p:nvCxnSpPr>
        <p:spPr>
          <a:xfrm>
            <a:off x="6048375" y="2636838"/>
            <a:ext cx="4111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63">
            <a:extLst>
              <a:ext uri="{FF2B5EF4-FFF2-40B4-BE49-F238E27FC236}">
                <a16:creationId xmlns:a16="http://schemas.microsoft.com/office/drawing/2014/main" id="{AC067736-20CB-4FB5-A758-C079D78E1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013" y="2714625"/>
            <a:ext cx="492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400">
                <a:latin typeface="Consolas" panose="020B0609020204030204" pitchFamily="49" charset="0"/>
              </a:rPr>
              <a:t>tls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5F97E99-5A9D-47BF-9A75-623A85ABA457}"/>
              </a:ext>
            </a:extLst>
          </p:cNvPr>
          <p:cNvSpPr/>
          <p:nvPr/>
        </p:nvSpPr>
        <p:spPr>
          <a:xfrm>
            <a:off x="8189913" y="4302125"/>
            <a:ext cx="1133475" cy="242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cs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9B49984-1D4E-4FC6-BD45-45123C6CEEA8}"/>
              </a:ext>
            </a:extLst>
          </p:cNvPr>
          <p:cNvCxnSpPr>
            <a:stCxn id="74" idx="3"/>
            <a:endCxn id="86" idx="1"/>
          </p:cNvCxnSpPr>
          <p:nvPr/>
        </p:nvCxnSpPr>
        <p:spPr>
          <a:xfrm flipV="1">
            <a:off x="7593013" y="4424363"/>
            <a:ext cx="596900" cy="31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2912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C40F3-1F21-43E7-A034-6BF7C0A36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readline </a:t>
            </a:r>
            <a:r>
              <a:rPr lang="ko-KR" altLang="en-US">
                <a:solidFill>
                  <a:srgbClr val="000000"/>
                </a:solidFill>
              </a:rPr>
              <a:t>함수의 구현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7C2FE8-5C93-4BE3-A123-E00B50358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2623" y="288454"/>
            <a:ext cx="4068366" cy="476250"/>
          </a:xfrm>
        </p:spPr>
        <p:txBody>
          <a:bodyPr/>
          <a:lstStyle/>
          <a:p>
            <a:r>
              <a:rPr lang="en-US" altLang="ko-KR"/>
              <a:t>4.4 Thread </a:t>
            </a:r>
            <a:r>
              <a:rPr lang="ko-KR" altLang="en-US"/>
              <a:t>재진입 가능함수 구현</a:t>
            </a:r>
          </a:p>
          <a:p>
            <a:endParaRPr lang="ko-KR" altLang="en-US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2A6789D-333F-4E09-A087-0883832BD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700" y="1011238"/>
            <a:ext cx="1071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server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51DC8A04-914F-4063-B07D-4CCB364FE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1011238"/>
            <a:ext cx="94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client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4498A4-A50E-4068-8249-18AB249783A9}"/>
              </a:ext>
            </a:extLst>
          </p:cNvPr>
          <p:cNvSpPr/>
          <p:nvPr/>
        </p:nvSpPr>
        <p:spPr>
          <a:xfrm>
            <a:off x="1663700" y="1558925"/>
            <a:ext cx="1244600" cy="7445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4234A25-F0A9-4E2E-85B5-9BFB28A74698}"/>
              </a:ext>
            </a:extLst>
          </p:cNvPr>
          <p:cNvSpPr/>
          <p:nvPr/>
        </p:nvSpPr>
        <p:spPr>
          <a:xfrm>
            <a:off x="7697788" y="1558925"/>
            <a:ext cx="1244600" cy="7445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1A0C566-3758-405D-960B-068B57D30E0E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2908300" y="1930400"/>
            <a:ext cx="47894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9">
            <a:extLst>
              <a:ext uri="{FF2B5EF4-FFF2-40B4-BE49-F238E27FC236}">
                <a16:creationId xmlns:a16="http://schemas.microsoft.com/office/drawing/2014/main" id="{B4EEB575-8019-4D94-BDF8-A3ED182C6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9288" y="2387600"/>
            <a:ext cx="1957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# netstat -ant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2DB5478C-9B6B-4DE7-B0C8-FB4921831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0663" y="2111375"/>
            <a:ext cx="2209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"netstat -ant\n"</a:t>
            </a:r>
            <a:endParaRPr lang="ko-KR" altLang="en-US">
              <a:latin typeface="Consolas" panose="020B0609020204030204" pitchFamily="49" charset="0"/>
            </a:endParaRP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B7E16453-A156-4287-90BB-B6B06121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2481263"/>
            <a:ext cx="2970213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cmd = "netstat -ant\n"</a:t>
            </a:r>
          </a:p>
          <a:p>
            <a:r>
              <a:rPr lang="en-US" altLang="ko-KR">
                <a:latin typeface="Consolas" panose="020B0609020204030204" pitchFamily="49" charset="0"/>
              </a:rPr>
              <a:t>system( cmd );</a:t>
            </a:r>
            <a:endParaRPr lang="ko-KR" altLang="en-US">
              <a:latin typeface="Consolas" panose="020B0609020204030204" pitchFamily="49" charset="0"/>
            </a:endParaRP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B2FFDA3A-E728-4C34-B17F-C1FDDBB30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700" y="3714750"/>
            <a:ext cx="107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server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6F98F6A2-3ABF-4229-935F-7CB958549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3714750"/>
            <a:ext cx="94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client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50A8D0-C5F0-470E-8F17-B45016C08D12}"/>
              </a:ext>
            </a:extLst>
          </p:cNvPr>
          <p:cNvSpPr/>
          <p:nvPr/>
        </p:nvSpPr>
        <p:spPr>
          <a:xfrm>
            <a:off x="1663700" y="4262438"/>
            <a:ext cx="1244600" cy="7445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7218A9-31DE-47ED-B405-0E62E4B87FD3}"/>
              </a:ext>
            </a:extLst>
          </p:cNvPr>
          <p:cNvSpPr/>
          <p:nvPr/>
        </p:nvSpPr>
        <p:spPr>
          <a:xfrm>
            <a:off x="7697788" y="4262438"/>
            <a:ext cx="1244600" cy="7445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9EC71E4-79C4-4309-9CCE-DA83E2042A01}"/>
              </a:ext>
            </a:extLst>
          </p:cNvPr>
          <p:cNvCxnSpPr>
            <a:stCxn id="18" idx="1"/>
            <a:endCxn id="17" idx="3"/>
          </p:cNvCxnSpPr>
          <p:nvPr/>
        </p:nvCxnSpPr>
        <p:spPr>
          <a:xfrm flipH="1">
            <a:off x="2908300" y="4633913"/>
            <a:ext cx="47894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9">
            <a:extLst>
              <a:ext uri="{FF2B5EF4-FFF2-40B4-BE49-F238E27FC236}">
                <a16:creationId xmlns:a16="http://schemas.microsoft.com/office/drawing/2014/main" id="{74A5A2B5-E4AE-4F5F-90F2-1649AB8C6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9288" y="5091113"/>
            <a:ext cx="1957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# netstat -ant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0F38A06F-D1ED-4AD8-890A-198297D8B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713" y="4768850"/>
            <a:ext cx="9445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"net"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"stat"</a:t>
            </a:r>
          </a:p>
          <a:p>
            <a:r>
              <a:rPr lang="en-US" altLang="ko-KR">
                <a:latin typeface="Consolas" panose="020B0609020204030204" pitchFamily="49" charset="0"/>
              </a:rPr>
              <a:t>"-ant"</a:t>
            </a:r>
          </a:p>
          <a:p>
            <a:r>
              <a:rPr lang="en-US" altLang="ko-KR">
                <a:latin typeface="Consolas" panose="020B0609020204030204" pitchFamily="49" charset="0"/>
              </a:rPr>
              <a:t>"\n"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F4831687-FB8D-445B-9091-562BF7268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5184775"/>
            <a:ext cx="29702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cmd = "netstat -ant\n"</a:t>
            </a:r>
          </a:p>
          <a:p>
            <a:r>
              <a:rPr lang="en-US" altLang="ko-KR">
                <a:latin typeface="Consolas" panose="020B0609020204030204" pitchFamily="49" charset="0"/>
              </a:rPr>
              <a:t>system( cmd );</a:t>
            </a:r>
            <a:endParaRPr lang="ko-KR" altLang="en-US">
              <a:latin typeface="Consolas" panose="020B0609020204030204" pitchFamily="49" charset="0"/>
            </a:endParaRP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7ABACE2A-B87F-4654-9F7B-EBE0257E0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650" y="3432175"/>
            <a:ext cx="9445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tcp/ip</a:t>
            </a:r>
          </a:p>
          <a:p>
            <a:r>
              <a:rPr lang="en-US" altLang="ko-KR">
                <a:latin typeface="Consolas" panose="020B0609020204030204" pitchFamily="49" charset="0"/>
              </a:rPr>
              <a:t>binder</a:t>
            </a:r>
          </a:p>
          <a:p>
            <a:r>
              <a:rPr lang="en-US" altLang="ko-KR">
                <a:latin typeface="Consolas" panose="020B0609020204030204" pitchFamily="49" charset="0"/>
              </a:rPr>
              <a:t>fifo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5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2">
            <a:extLst>
              <a:ext uri="{FF2B5EF4-FFF2-40B4-BE49-F238E27FC236}">
                <a16:creationId xmlns:a16="http://schemas.microsoft.com/office/drawing/2014/main" id="{B8903302-485F-4636-83F2-A44F857CD58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 dirty="0">
                <a:solidFill>
                  <a:srgbClr val="000000"/>
                </a:solidFill>
              </a:rPr>
              <a:t>가상 메모리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D48057-6AF4-4199-A917-B8D78945F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4.1 Pthread </a:t>
            </a:r>
            <a:r>
              <a:rPr lang="ko-KR" altLang="en-US"/>
              <a:t>개요</a:t>
            </a:r>
          </a:p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577547-6D0A-1347-9C00-C31B7F063686}"/>
              </a:ext>
            </a:extLst>
          </p:cNvPr>
          <p:cNvSpPr/>
          <p:nvPr/>
        </p:nvSpPr>
        <p:spPr>
          <a:xfrm>
            <a:off x="8172822" y="1124744"/>
            <a:ext cx="1419225" cy="48965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EB402C-31C0-9944-860E-47E26A16AFFE}"/>
              </a:ext>
            </a:extLst>
          </p:cNvPr>
          <p:cNvSpPr/>
          <p:nvPr/>
        </p:nvSpPr>
        <p:spPr>
          <a:xfrm>
            <a:off x="8172821" y="1124744"/>
            <a:ext cx="1419225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43FDB9-9A6E-A34A-B5B9-D34FDB08AFEB}"/>
              </a:ext>
            </a:extLst>
          </p:cNvPr>
          <p:cNvSpPr/>
          <p:nvPr/>
        </p:nvSpPr>
        <p:spPr>
          <a:xfrm>
            <a:off x="8172820" y="1988840"/>
            <a:ext cx="1419225" cy="16561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CC257F-03F0-7040-9653-A4B69926F718}"/>
              </a:ext>
            </a:extLst>
          </p:cNvPr>
          <p:cNvSpPr/>
          <p:nvPr/>
        </p:nvSpPr>
        <p:spPr>
          <a:xfrm>
            <a:off x="8172814" y="4581129"/>
            <a:ext cx="1419225" cy="7645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D(10K)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24693B-D51E-D64B-842D-959C04E5863F}"/>
              </a:ext>
            </a:extLst>
          </p:cNvPr>
          <p:cNvSpPr/>
          <p:nvPr/>
        </p:nvSpPr>
        <p:spPr>
          <a:xfrm>
            <a:off x="683990" y="3699030"/>
            <a:ext cx="1419225" cy="17641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F(20K)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6076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C40F3-1F21-43E7-A034-6BF7C0A36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readline </a:t>
            </a:r>
            <a:r>
              <a:rPr lang="ko-KR" altLang="en-US">
                <a:solidFill>
                  <a:srgbClr val="000000"/>
                </a:solidFill>
              </a:rPr>
              <a:t>함수의 구현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7C2FE8-5C93-4BE3-A123-E00B50358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2623" y="288454"/>
            <a:ext cx="4068366" cy="476250"/>
          </a:xfrm>
        </p:spPr>
        <p:txBody>
          <a:bodyPr/>
          <a:lstStyle/>
          <a:p>
            <a:r>
              <a:rPr lang="en-US" altLang="ko-KR"/>
              <a:t>4.4 Thread </a:t>
            </a:r>
            <a:r>
              <a:rPr lang="ko-KR" altLang="en-US"/>
              <a:t>재진입 가능함수 구현</a:t>
            </a:r>
          </a:p>
          <a:p>
            <a:endParaRPr lang="ko-KR" altLang="en-US"/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0D8B82BE-D2DF-4C66-B0EB-F1177234D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3371" y="1670943"/>
            <a:ext cx="1071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server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4A62B5C-E2CD-4BDE-8277-A24E0E8D7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683" y="1670943"/>
            <a:ext cx="944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client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5991F9-F247-4190-81F7-D09BAFFC1B10}"/>
              </a:ext>
            </a:extLst>
          </p:cNvPr>
          <p:cNvSpPr/>
          <p:nvPr/>
        </p:nvSpPr>
        <p:spPr>
          <a:xfrm>
            <a:off x="1283371" y="2218631"/>
            <a:ext cx="1244600" cy="7445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3C0853-AD4F-4D28-89E9-7CE11C3187FF}"/>
              </a:ext>
            </a:extLst>
          </p:cNvPr>
          <p:cNvSpPr/>
          <p:nvPr/>
        </p:nvSpPr>
        <p:spPr>
          <a:xfrm>
            <a:off x="7317458" y="2218631"/>
            <a:ext cx="1244600" cy="7445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C42B4BC-D351-4A2E-AA00-2A56B20145D3}"/>
              </a:ext>
            </a:extLst>
          </p:cNvPr>
          <p:cNvCxnSpPr>
            <a:stCxn id="27" idx="1"/>
            <a:endCxn id="26" idx="3"/>
          </p:cNvCxnSpPr>
          <p:nvPr/>
        </p:nvCxnSpPr>
        <p:spPr>
          <a:xfrm flipH="1">
            <a:off x="2527971" y="2590106"/>
            <a:ext cx="47894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9">
            <a:extLst>
              <a:ext uri="{FF2B5EF4-FFF2-40B4-BE49-F238E27FC236}">
                <a16:creationId xmlns:a16="http://schemas.microsoft.com/office/drawing/2014/main" id="{1ABFE801-C1DF-4378-8BD5-59AD5647F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746" y="3240981"/>
            <a:ext cx="4364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write(sd, "netstat -ant\n", 13 );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B0CA991B-A0EF-454E-9CD1-39DE2FCCE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8383" y="2725043"/>
            <a:ext cx="944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"net"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"stat"</a:t>
            </a:r>
          </a:p>
          <a:p>
            <a:r>
              <a:rPr lang="en-US" altLang="ko-KR">
                <a:latin typeface="Consolas" panose="020B0609020204030204" pitchFamily="49" charset="0"/>
              </a:rPr>
              <a:t>"-ant"</a:t>
            </a:r>
          </a:p>
          <a:p>
            <a:r>
              <a:rPr lang="en-US" altLang="ko-KR">
                <a:latin typeface="Consolas" panose="020B0609020204030204" pitchFamily="49" charset="0"/>
              </a:rPr>
              <a:t>"\n"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1" name="TextBox 11">
            <a:extLst>
              <a:ext uri="{FF2B5EF4-FFF2-40B4-BE49-F238E27FC236}">
                <a16:creationId xmlns:a16="http://schemas.microsoft.com/office/drawing/2014/main" id="{6189C54C-F53F-4E45-9099-0EA94B279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58" y="3140968"/>
            <a:ext cx="3730625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cmd[i++] = read(fd, ch, 1 );</a:t>
            </a:r>
          </a:p>
          <a:p>
            <a:r>
              <a:rPr lang="en-US" altLang="ko-KR">
                <a:latin typeface="Consolas" panose="020B0609020204030204" pitchFamily="49" charset="0"/>
              </a:rPr>
              <a:t>cmd[i++] = read(fd, ch, 1 );</a:t>
            </a:r>
          </a:p>
          <a:p>
            <a:r>
              <a:rPr lang="en-US" altLang="ko-KR">
                <a:latin typeface="Consolas" panose="020B0609020204030204" pitchFamily="49" charset="0"/>
              </a:rPr>
              <a:t>cmd[i++] = read(fd, ch, 1 );</a:t>
            </a:r>
          </a:p>
          <a:p>
            <a:r>
              <a:rPr lang="en-US" altLang="ko-KR">
                <a:latin typeface="Consolas" panose="020B0609020204030204" pitchFamily="49" charset="0"/>
              </a:rPr>
              <a:t>if( ch == '\n')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break;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system(cmd);</a:t>
            </a:r>
            <a:endParaRPr lang="ko-KR" altLang="en-US">
              <a:latin typeface="Consolas" panose="020B0609020204030204" pitchFamily="49" charset="0"/>
            </a:endParaRP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1C0927F4-4D23-46F8-A065-EECAF4676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9321" y="1388368"/>
            <a:ext cx="9445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tcp/ip</a:t>
            </a:r>
          </a:p>
          <a:p>
            <a:r>
              <a:rPr lang="en-US" altLang="ko-KR">
                <a:latin typeface="Consolas" panose="020B0609020204030204" pitchFamily="49" charset="0"/>
              </a:rPr>
              <a:t>binder</a:t>
            </a:r>
          </a:p>
          <a:p>
            <a:r>
              <a:rPr lang="en-US" altLang="ko-KR">
                <a:latin typeface="Consolas" panose="020B0609020204030204" pitchFamily="49" charset="0"/>
              </a:rPr>
              <a:t>fifo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1315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C40F3-1F21-43E7-A034-6BF7C0A36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readline </a:t>
            </a:r>
            <a:r>
              <a:rPr lang="ko-KR" altLang="en-US">
                <a:solidFill>
                  <a:srgbClr val="000000"/>
                </a:solidFill>
              </a:rPr>
              <a:t>함수의 구현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7C2FE8-5C93-4BE3-A123-E00B50358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2623" y="288454"/>
            <a:ext cx="4068366" cy="476250"/>
          </a:xfrm>
        </p:spPr>
        <p:txBody>
          <a:bodyPr/>
          <a:lstStyle/>
          <a:p>
            <a:r>
              <a:rPr lang="en-US" altLang="ko-KR"/>
              <a:t>4.4 Thread </a:t>
            </a:r>
            <a:r>
              <a:rPr lang="ko-KR" altLang="en-US"/>
              <a:t>재진입 가능함수 구현</a:t>
            </a:r>
          </a:p>
          <a:p>
            <a:endParaRPr lang="ko-KR" altLang="en-US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A03DCC25-0F0E-4EFA-8FF3-EE3DB07AC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355" y="1886967"/>
            <a:ext cx="1071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server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3AA478A2-5D32-4A79-B47E-D5BBCCD48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2667" y="1886967"/>
            <a:ext cx="94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client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E20607-FDCC-4E71-9EDD-D35F0536E2B9}"/>
              </a:ext>
            </a:extLst>
          </p:cNvPr>
          <p:cNvSpPr/>
          <p:nvPr/>
        </p:nvSpPr>
        <p:spPr>
          <a:xfrm>
            <a:off x="1139355" y="2434654"/>
            <a:ext cx="1244600" cy="7445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340C14-ECB4-45CD-B85B-7CC813A3C861}"/>
              </a:ext>
            </a:extLst>
          </p:cNvPr>
          <p:cNvSpPr/>
          <p:nvPr/>
        </p:nvSpPr>
        <p:spPr>
          <a:xfrm>
            <a:off x="7173442" y="2434654"/>
            <a:ext cx="1244600" cy="7445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201147F-8918-481A-B50C-75ED228589D6}"/>
              </a:ext>
            </a:extLst>
          </p:cNvPr>
          <p:cNvCxnSpPr>
            <a:stCxn id="16" idx="1"/>
            <a:endCxn id="15" idx="3"/>
          </p:cNvCxnSpPr>
          <p:nvPr/>
        </p:nvCxnSpPr>
        <p:spPr>
          <a:xfrm flipH="1">
            <a:off x="2383955" y="2806129"/>
            <a:ext cx="47894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9">
            <a:extLst>
              <a:ext uri="{FF2B5EF4-FFF2-40B4-BE49-F238E27FC236}">
                <a16:creationId xmlns:a16="http://schemas.microsoft.com/office/drawing/2014/main" id="{72683F6D-E54B-432D-9A44-22578D593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455" y="3356992"/>
            <a:ext cx="4364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write(sd, "netstat -ant\n", 13 );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68683B5B-7D46-4CBB-B762-D466BE901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055" y="2890267"/>
            <a:ext cx="9445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"net"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"stat"</a:t>
            </a:r>
          </a:p>
          <a:p>
            <a:r>
              <a:rPr lang="en-US" altLang="ko-KR">
                <a:latin typeface="Consolas" panose="020B0609020204030204" pitchFamily="49" charset="0"/>
              </a:rPr>
              <a:t>"-ant"</a:t>
            </a:r>
          </a:p>
          <a:p>
            <a:r>
              <a:rPr lang="en-US" altLang="ko-KR">
                <a:latin typeface="Consolas" panose="020B0609020204030204" pitchFamily="49" charset="0"/>
              </a:rPr>
              <a:t>"\n"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AA934DF0-7FA5-42E4-ADCC-2403DF1A8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42" y="3356992"/>
            <a:ext cx="449103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readline( sd, buff, sizeof buff );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system(cmd);</a:t>
            </a:r>
            <a:endParaRPr lang="ko-KR" altLang="en-US">
              <a:latin typeface="Consolas" panose="020B0609020204030204" pitchFamily="49" charset="0"/>
            </a:endParaRP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C3B14DE8-A084-4576-A126-53EF6A871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305" y="1604392"/>
            <a:ext cx="9445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tcp/ip</a:t>
            </a:r>
          </a:p>
          <a:p>
            <a:r>
              <a:rPr lang="en-US" altLang="ko-KR">
                <a:latin typeface="Consolas" panose="020B0609020204030204" pitchFamily="49" charset="0"/>
              </a:rPr>
              <a:t>binder</a:t>
            </a:r>
          </a:p>
          <a:p>
            <a:r>
              <a:rPr lang="en-US" altLang="ko-KR">
                <a:latin typeface="Consolas" panose="020B0609020204030204" pitchFamily="49" charset="0"/>
              </a:rPr>
              <a:t>fifo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7896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C40F3-1F21-43E7-A034-6BF7C0A36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readline </a:t>
            </a:r>
            <a:r>
              <a:rPr lang="ko-KR" altLang="en-US">
                <a:solidFill>
                  <a:srgbClr val="000000"/>
                </a:solidFill>
              </a:rPr>
              <a:t>함수의 구현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7C2FE8-5C93-4BE3-A123-E00B50358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2623" y="288454"/>
            <a:ext cx="4068366" cy="476250"/>
          </a:xfrm>
        </p:spPr>
        <p:txBody>
          <a:bodyPr/>
          <a:lstStyle/>
          <a:p>
            <a:r>
              <a:rPr lang="en-US" altLang="ko-KR"/>
              <a:t>4.4 Thread </a:t>
            </a:r>
            <a:r>
              <a:rPr lang="ko-KR" altLang="en-US"/>
              <a:t>재진입 가능함수 구현</a:t>
            </a:r>
          </a:p>
          <a:p>
            <a:endParaRPr lang="ko-KR" altLang="en-US"/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243E5E16-27DA-4340-8D9E-37EACED8F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213" y="1917700"/>
            <a:ext cx="1071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server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569E3530-847E-46DE-82F8-2302A223D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525" y="1917700"/>
            <a:ext cx="944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client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A9CF84-B296-434B-9419-03400E65AFD0}"/>
              </a:ext>
            </a:extLst>
          </p:cNvPr>
          <p:cNvSpPr/>
          <p:nvPr/>
        </p:nvSpPr>
        <p:spPr>
          <a:xfrm>
            <a:off x="1103213" y="2465388"/>
            <a:ext cx="1244600" cy="7445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003F09-A875-4A90-9AC2-BFDBB28FC151}"/>
              </a:ext>
            </a:extLst>
          </p:cNvPr>
          <p:cNvSpPr/>
          <p:nvPr/>
        </p:nvSpPr>
        <p:spPr>
          <a:xfrm>
            <a:off x="7137300" y="2465388"/>
            <a:ext cx="1244600" cy="7445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CF2A709-35F3-4145-9C83-059E463C1F8E}"/>
              </a:ext>
            </a:extLst>
          </p:cNvPr>
          <p:cNvCxnSpPr>
            <a:stCxn id="25" idx="1"/>
            <a:endCxn id="24" idx="3"/>
          </p:cNvCxnSpPr>
          <p:nvPr/>
        </p:nvCxnSpPr>
        <p:spPr>
          <a:xfrm flipH="1">
            <a:off x="2347813" y="2836863"/>
            <a:ext cx="47894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">
            <a:extLst>
              <a:ext uri="{FF2B5EF4-FFF2-40B4-BE49-F238E27FC236}">
                <a16:creationId xmlns:a16="http://schemas.microsoft.com/office/drawing/2014/main" id="{41C17AF9-014D-4CFD-9365-2834123AB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413" y="3294063"/>
            <a:ext cx="385762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int fd;</a:t>
            </a:r>
          </a:p>
          <a:p>
            <a:r>
              <a:rPr lang="en-US" altLang="ko-KR">
                <a:latin typeface="Consolas" panose="020B0609020204030204" pitchFamily="49" charset="0"/>
              </a:rPr>
              <a:t>fd = open("myfifo", O_RDWR );</a:t>
            </a:r>
          </a:p>
          <a:p>
            <a:r>
              <a:rPr lang="en-US" altLang="ko-KR">
                <a:latin typeface="Consolas" panose="020B0609020204030204" pitchFamily="49" charset="0"/>
              </a:rPr>
              <a:t>write(fd, "net", 3 );</a:t>
            </a:r>
          </a:p>
          <a:p>
            <a:r>
              <a:rPr lang="en-US" altLang="ko-KR">
                <a:latin typeface="Consolas" panose="020B0609020204030204" pitchFamily="49" charset="0"/>
              </a:rPr>
              <a:t>write(fd, "stat", 4 );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write(fd, " -ant", 4 );</a:t>
            </a:r>
          </a:p>
          <a:p>
            <a:r>
              <a:rPr lang="en-US" altLang="ko-KR">
                <a:latin typeface="Consolas" panose="020B0609020204030204" pitchFamily="49" charset="0"/>
              </a:rPr>
              <a:t>write(fd, "\n", 1 );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gcc  client.c  -o client</a:t>
            </a:r>
            <a:endParaRPr lang="ko-KR" altLang="en-US">
              <a:latin typeface="Consolas" panose="020B0609020204030204" pitchFamily="49" charset="0"/>
            </a:endParaRP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015AEC43-8274-4390-B1EC-D66EBE4E8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750" y="2930525"/>
            <a:ext cx="944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"net"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"stat"</a:t>
            </a:r>
          </a:p>
          <a:p>
            <a:r>
              <a:rPr lang="en-US" altLang="ko-KR">
                <a:latin typeface="Consolas" panose="020B0609020204030204" pitchFamily="49" charset="0"/>
              </a:rPr>
              <a:t>"-ant"</a:t>
            </a:r>
          </a:p>
          <a:p>
            <a:r>
              <a:rPr lang="en-US" altLang="ko-KR">
                <a:latin typeface="Consolas" panose="020B0609020204030204" pitchFamily="49" charset="0"/>
              </a:rPr>
              <a:t>"\n"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19FE637C-C99E-4DF7-888F-65569552E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800" y="3387725"/>
            <a:ext cx="3983038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int fd;</a:t>
            </a:r>
          </a:p>
          <a:p>
            <a:r>
              <a:rPr lang="en-US" altLang="ko-KR">
                <a:latin typeface="Consolas" panose="020B0609020204030204" pitchFamily="49" charset="0"/>
              </a:rPr>
              <a:t>fd = open("myfifo", O_RDWR );</a:t>
            </a:r>
          </a:p>
          <a:p>
            <a:r>
              <a:rPr lang="en-US" altLang="ko-KR">
                <a:latin typeface="Consolas" panose="020B0609020204030204" pitchFamily="49" charset="0"/>
              </a:rPr>
              <a:t>read( sd, buff, sizeof buff );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system(cmd);</a:t>
            </a:r>
            <a:endParaRPr lang="ko-KR" altLang="en-US">
              <a:latin typeface="Consolas" panose="020B0609020204030204" pitchFamily="49" charset="0"/>
            </a:endParaRP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id="{200609EF-9EC9-4C7D-AAB2-B3188E085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7438" y="989013"/>
            <a:ext cx="2084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# mkfifo myfifo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1" name="원통 29">
            <a:extLst>
              <a:ext uri="{FF2B5EF4-FFF2-40B4-BE49-F238E27FC236}">
                <a16:creationId xmlns:a16="http://schemas.microsoft.com/office/drawing/2014/main" id="{ED130E30-FF1B-43E1-BEE0-CB3E86D6D152}"/>
              </a:ext>
            </a:extLst>
          </p:cNvPr>
          <p:cNvSpPr/>
          <p:nvPr/>
        </p:nvSpPr>
        <p:spPr>
          <a:xfrm rot="16200000">
            <a:off x="4483794" y="1489869"/>
            <a:ext cx="517525" cy="1989137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912F4623-E09C-4BA8-B6A5-52E51809F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238" y="1917700"/>
            <a:ext cx="942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myfifo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3" name="TextBox 12">
            <a:extLst>
              <a:ext uri="{FF2B5EF4-FFF2-40B4-BE49-F238E27FC236}">
                <a16:creationId xmlns:a16="http://schemas.microsoft.com/office/drawing/2014/main" id="{5D75B4B0-F07E-4703-854B-61ED3E1AF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000" y="2330450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"net"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4" name="직사각형 13">
            <a:extLst>
              <a:ext uri="{FF2B5EF4-FFF2-40B4-BE49-F238E27FC236}">
                <a16:creationId xmlns:a16="http://schemas.microsoft.com/office/drawing/2014/main" id="{151C159A-37A6-48E8-8899-FF46FBDE7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000" y="2330450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"stat"</a:t>
            </a:r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75C5A643-FCB9-4F37-88FE-306D79A9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100" y="1184275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client.c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7" name="TextBox 16">
            <a:extLst>
              <a:ext uri="{FF2B5EF4-FFF2-40B4-BE49-F238E27FC236}">
                <a16:creationId xmlns:a16="http://schemas.microsoft.com/office/drawing/2014/main" id="{44C0A9E0-039A-4EEC-8A78-826F9E24C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800" y="5402263"/>
            <a:ext cx="3730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# gcc readline_1.c -o server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9631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C40F3-1F21-43E7-A034-6BF7C0A36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readline </a:t>
            </a:r>
            <a:r>
              <a:rPr lang="ko-KR" altLang="en-US">
                <a:solidFill>
                  <a:srgbClr val="000000"/>
                </a:solidFill>
              </a:rPr>
              <a:t>사용 하기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7C2FE8-5C93-4BE3-A123-E00B50358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2623" y="288454"/>
            <a:ext cx="4068366" cy="476250"/>
          </a:xfrm>
        </p:spPr>
        <p:txBody>
          <a:bodyPr/>
          <a:lstStyle/>
          <a:p>
            <a:r>
              <a:rPr lang="en-US" altLang="ko-KR"/>
              <a:t>4.4 Thread </a:t>
            </a:r>
            <a:r>
              <a:rPr lang="ko-KR" altLang="en-US"/>
              <a:t>재진입 가능함수 구현</a:t>
            </a:r>
          </a:p>
          <a:p>
            <a:endParaRPr lang="ko-KR" altLang="en-US"/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87B21793-DAFE-4B67-B69A-C56EDF4D0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078" y="1325038"/>
            <a:ext cx="8297862" cy="50165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ssize_t  readline(int fd, void *vptr, size_t maxlen){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int     n, rc;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char    c, *ptr;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ptr = vptr;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for (n = 1; n &lt; maxlen; n++) 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    if ( (rc = read(fd, &amp;c, 1)) == 1) 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        *ptr++ = c;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        if (c == '\n')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            break;  /* newline is stored, like fgets() */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    } else if (rc == 0) 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        if (n == 1)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            return(0);  /* EOF, no data read */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        else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            break;      /* EOF, some data was read */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    } else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        return(-1);     /* error, errno set by read() */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*ptr = 0;   /* null terminate like fgets() */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return(n);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}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79681-DA0F-415F-A216-21B0C2B15614}"/>
              </a:ext>
            </a:extLst>
          </p:cNvPr>
          <p:cNvSpPr txBox="1"/>
          <p:nvPr/>
        </p:nvSpPr>
        <p:spPr bwMode="auto">
          <a:xfrm>
            <a:off x="755998" y="836712"/>
            <a:ext cx="25202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readline_1.c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4648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C40F3-1F21-43E7-A034-6BF7C0A36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readline </a:t>
            </a:r>
            <a:r>
              <a:rPr lang="ko-KR" altLang="en-US">
                <a:solidFill>
                  <a:srgbClr val="000000"/>
                </a:solidFill>
              </a:rPr>
              <a:t>사용 하기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84F75F-8538-473F-AFDE-3F4E4BBD50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0615" y="288454"/>
            <a:ext cx="4140374" cy="476250"/>
          </a:xfrm>
        </p:spPr>
        <p:txBody>
          <a:bodyPr/>
          <a:lstStyle/>
          <a:p>
            <a:r>
              <a:rPr lang="en-US" altLang="ko-KR"/>
              <a:t>4.4 Thread </a:t>
            </a:r>
            <a:r>
              <a:rPr lang="ko-KR" altLang="en-US"/>
              <a:t>재진입 가능함수 구현</a:t>
            </a:r>
          </a:p>
          <a:p>
            <a:endParaRPr lang="ko-KR" altLang="en-US"/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87B21793-DAFE-4B67-B69A-C56EDF4D0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078" y="1325038"/>
            <a:ext cx="8297862" cy="501675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#define MAXLINE 4096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static ssize_t my_read(int fd, char *ptr)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{</a:t>
            </a:r>
          </a:p>
          <a:p>
            <a:pPr lvl="1">
              <a:defRPr/>
            </a:pPr>
            <a:r>
              <a:rPr lang="en-US" altLang="ko-KR" sz="1600">
                <a:latin typeface="Consolas" panose="020B0609020204030204" pitchFamily="49" charset="0"/>
              </a:rPr>
              <a:t>static int	read_cnt = 0;</a:t>
            </a:r>
          </a:p>
          <a:p>
            <a:pPr lvl="1">
              <a:defRPr/>
            </a:pPr>
            <a:r>
              <a:rPr lang="en-US" altLang="ko-KR" sz="1600">
                <a:latin typeface="Consolas" panose="020B0609020204030204" pitchFamily="49" charset="0"/>
              </a:rPr>
              <a:t>static char	*read_ptr;</a:t>
            </a:r>
          </a:p>
          <a:p>
            <a:pPr lvl="1">
              <a:defRPr/>
            </a:pPr>
            <a:r>
              <a:rPr lang="en-US" altLang="ko-KR" sz="1600">
                <a:latin typeface="Consolas" panose="020B0609020204030204" pitchFamily="49" charset="0"/>
              </a:rPr>
              <a:t>static char	read_buf[MAXLINE];</a:t>
            </a:r>
          </a:p>
          <a:p>
            <a:pPr lvl="1">
              <a:defRPr/>
            </a:pPr>
            <a:endParaRPr lang="en-US" altLang="ko-KR" sz="1600">
              <a:latin typeface="Consolas" panose="020B0609020204030204" pitchFamily="49" charset="0"/>
            </a:endParaRPr>
          </a:p>
          <a:p>
            <a:pPr lvl="1">
              <a:defRPr/>
            </a:pPr>
            <a:r>
              <a:rPr lang="en-US" altLang="ko-KR" sz="1600">
                <a:latin typeface="Consolas" panose="020B0609020204030204" pitchFamily="49" charset="0"/>
              </a:rPr>
              <a:t>if (read_cnt &lt;= 0) 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if ( (read_cnt = read(fd, read_buf, sizeof(read_buf))) &lt; 0) 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		return(-1);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	} else if (read_cnt == 0)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		return(0);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	read_ptr = read_buf;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</a:endParaRPr>
          </a:p>
          <a:p>
            <a:pPr lvl="1">
              <a:defRPr/>
            </a:pPr>
            <a:r>
              <a:rPr lang="en-US" altLang="ko-KR" sz="1600">
                <a:latin typeface="Consolas" panose="020B0609020204030204" pitchFamily="49" charset="0"/>
              </a:rPr>
              <a:t>read_cnt--;</a:t>
            </a:r>
          </a:p>
          <a:p>
            <a:pPr lvl="1">
              <a:defRPr/>
            </a:pPr>
            <a:r>
              <a:rPr lang="en-US" altLang="ko-KR" sz="1600">
                <a:latin typeface="Consolas" panose="020B0609020204030204" pitchFamily="49" charset="0"/>
              </a:rPr>
              <a:t>*ptr = *read_ptr++;</a:t>
            </a:r>
          </a:p>
          <a:p>
            <a:pPr lvl="1">
              <a:defRPr/>
            </a:pPr>
            <a:r>
              <a:rPr lang="en-US" altLang="ko-KR" sz="1600">
                <a:latin typeface="Consolas" panose="020B0609020204030204" pitchFamily="49" charset="0"/>
              </a:rPr>
              <a:t>return(1);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}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79681-DA0F-415F-A216-21B0C2B15614}"/>
              </a:ext>
            </a:extLst>
          </p:cNvPr>
          <p:cNvSpPr txBox="1"/>
          <p:nvPr/>
        </p:nvSpPr>
        <p:spPr bwMode="auto">
          <a:xfrm>
            <a:off x="755998" y="836712"/>
            <a:ext cx="25202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readline_2.c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9079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C40F3-1F21-43E7-A034-6BF7C0A36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readline </a:t>
            </a:r>
            <a:r>
              <a:rPr lang="ko-KR" altLang="en-US">
                <a:solidFill>
                  <a:srgbClr val="000000"/>
                </a:solidFill>
              </a:rPr>
              <a:t>사용 하기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986E3A-FD55-4252-B153-84C190A89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2623" y="288454"/>
            <a:ext cx="4068366" cy="476250"/>
          </a:xfrm>
        </p:spPr>
        <p:txBody>
          <a:bodyPr/>
          <a:lstStyle/>
          <a:p>
            <a:r>
              <a:rPr lang="en-US" altLang="ko-KR"/>
              <a:t>4.4 Thread </a:t>
            </a:r>
            <a:r>
              <a:rPr lang="ko-KR" altLang="en-US"/>
              <a:t>재진입 가능함수 구현</a:t>
            </a:r>
          </a:p>
          <a:p>
            <a:endParaRPr lang="ko-KR" altLang="en-US"/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87B21793-DAFE-4B67-B69A-C56EDF4D0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110" y="836712"/>
            <a:ext cx="8297862" cy="55092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typedef struct 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int		read_cnt;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char	*read_ptr;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char	read_buf[MAXLINE];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} Rline;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static ssize_t my_read(int fd, char *ptr, Rline *buff)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if (buff-&gt;read_cnt &lt;= 0) 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	if ( (buff-&gt;read_cnt = read(fd, buff-&gt;read_buf,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                     sizeof(buff-&gt;read_buf))) &lt; 0) 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		return(-1);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	} else if (buff-&gt;read_cnt == 0)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		return(0);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	buff-&gt;read_ptr = buff-&gt;read_buf;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}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buff-&gt;read_cnt--;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*ptr = *buff-&gt;read_ptr++;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return(1);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}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79681-DA0F-415F-A216-21B0C2B15614}"/>
              </a:ext>
            </a:extLst>
          </p:cNvPr>
          <p:cNvSpPr txBox="1"/>
          <p:nvPr/>
        </p:nvSpPr>
        <p:spPr bwMode="auto">
          <a:xfrm>
            <a:off x="35918" y="1052736"/>
            <a:ext cx="25202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readline_3.c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5328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C40F3-1F21-43E7-A034-6BF7C0A36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readline </a:t>
            </a:r>
            <a:r>
              <a:rPr lang="ko-KR" altLang="en-US">
                <a:solidFill>
                  <a:srgbClr val="000000"/>
                </a:solidFill>
              </a:rPr>
              <a:t>사용 하기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207DF1-CCE9-4391-8C19-37732184FE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6327" y="288454"/>
            <a:ext cx="4284662" cy="476250"/>
          </a:xfrm>
        </p:spPr>
        <p:txBody>
          <a:bodyPr/>
          <a:lstStyle/>
          <a:p>
            <a:r>
              <a:rPr lang="en-US" altLang="ko-KR"/>
              <a:t>4.4 Thread </a:t>
            </a:r>
            <a:r>
              <a:rPr lang="ko-KR" altLang="en-US"/>
              <a:t>재진입 가능함수 구현</a:t>
            </a:r>
          </a:p>
          <a:p>
            <a:endParaRPr lang="ko-KR" altLang="en-US"/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87B21793-DAFE-4B67-B69A-C56EDF4D0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110" y="836712"/>
            <a:ext cx="8297862" cy="55092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ssize_t  readline(int fd, void *vptr, size_t maxlen)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int     n, rc;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char    c, *ptr;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Rline   buff = {0,};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ptr = vptr;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for (n = 1; n &lt; maxlen; n++) 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	if ( (rc = my_read(fd, &amp;c, &amp;buff)) == 1) 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		*ptr++ = c;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		if (c == '\n')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			break; 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	} else if (rc == 0) 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		if (n == 1)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			return(0);  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		else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			break;      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	} else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		return(-1);     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}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*ptr = 0;   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return(n);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}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79681-DA0F-415F-A216-21B0C2B15614}"/>
              </a:ext>
            </a:extLst>
          </p:cNvPr>
          <p:cNvSpPr txBox="1"/>
          <p:nvPr/>
        </p:nvSpPr>
        <p:spPr bwMode="auto">
          <a:xfrm>
            <a:off x="35918" y="1052736"/>
            <a:ext cx="25202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readline_3.c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0444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C40F3-1F21-43E7-A034-6BF7C0A36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readline </a:t>
            </a:r>
            <a:r>
              <a:rPr lang="ko-KR" altLang="en-US">
                <a:solidFill>
                  <a:srgbClr val="000000"/>
                </a:solidFill>
              </a:rPr>
              <a:t>사용 하기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207DF1-CCE9-4391-8C19-37732184FE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6327" y="288454"/>
            <a:ext cx="4284662" cy="476250"/>
          </a:xfrm>
        </p:spPr>
        <p:txBody>
          <a:bodyPr/>
          <a:lstStyle/>
          <a:p>
            <a:r>
              <a:rPr lang="en-US" altLang="ko-KR"/>
              <a:t>4.4 Thread </a:t>
            </a:r>
            <a:r>
              <a:rPr lang="ko-KR" altLang="en-US"/>
              <a:t>재진입 가능함수 구현</a:t>
            </a:r>
          </a:p>
          <a:p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32CE9E2-CC7F-484C-B83A-F4D354E9DE18}"/>
              </a:ext>
            </a:extLst>
          </p:cNvPr>
          <p:cNvCxnSpPr/>
          <p:nvPr/>
        </p:nvCxnSpPr>
        <p:spPr>
          <a:xfrm>
            <a:off x="293688" y="4697413"/>
            <a:ext cx="9464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">
            <a:extLst>
              <a:ext uri="{FF2B5EF4-FFF2-40B4-BE49-F238E27FC236}">
                <a16:creationId xmlns:a16="http://schemas.microsoft.com/office/drawing/2014/main" id="{4BBF4391-A0F3-46F4-8658-FFDB5758B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225" y="4903788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readline();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56C41D4B-3224-49EC-B8D1-13C86C04E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2767013"/>
            <a:ext cx="601980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my_read();</a:t>
            </a: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if( read_cnt == 0 )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read_cnt = read( fd, read_buf, sizeof read_buf);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*ptr = *read_ptr++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37BABE-BCB5-497B-9A73-3FCAD6CDC213}"/>
              </a:ext>
            </a:extLst>
          </p:cNvPr>
          <p:cNvSpPr/>
          <p:nvPr/>
        </p:nvSpPr>
        <p:spPr>
          <a:xfrm>
            <a:off x="2084388" y="5054600"/>
            <a:ext cx="320675" cy="4429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cs typeface="Consolas" panose="020B0609020204030204" pitchFamily="49" charset="0"/>
              </a:rPr>
              <a:t>t</a:t>
            </a:r>
            <a:endParaRPr lang="ko-KR" altLang="en-US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979D5F-89AD-478B-BAEA-4205AB308CC2}"/>
              </a:ext>
            </a:extLst>
          </p:cNvPr>
          <p:cNvSpPr/>
          <p:nvPr/>
        </p:nvSpPr>
        <p:spPr>
          <a:xfrm>
            <a:off x="2239963" y="2227263"/>
            <a:ext cx="320675" cy="4429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cs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5E03E4-D4DA-4085-9C11-96FBA51CC0BC}"/>
              </a:ext>
            </a:extLst>
          </p:cNvPr>
          <p:cNvSpPr/>
          <p:nvPr/>
        </p:nvSpPr>
        <p:spPr>
          <a:xfrm>
            <a:off x="2560638" y="2227263"/>
            <a:ext cx="320675" cy="4429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cs typeface="Consolas" panose="020B0609020204030204" pitchFamily="49" charset="0"/>
              </a:rPr>
              <a:t>t</a:t>
            </a:r>
            <a:endParaRPr lang="ko-KR" altLang="en-US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8D8EB5-E785-466A-A98A-2416805078B8}"/>
              </a:ext>
            </a:extLst>
          </p:cNvPr>
          <p:cNvSpPr/>
          <p:nvPr/>
        </p:nvSpPr>
        <p:spPr>
          <a:xfrm>
            <a:off x="2881313" y="2227263"/>
            <a:ext cx="320675" cy="4429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cs typeface="Consolas" panose="020B0609020204030204" pitchFamily="49" charset="0"/>
              </a:rPr>
              <a:t>a</a:t>
            </a:r>
            <a:endParaRPr lang="ko-KR" altLang="en-US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323F9-18A5-403F-B251-20E06C1B9733}"/>
              </a:ext>
            </a:extLst>
          </p:cNvPr>
          <p:cNvSpPr/>
          <p:nvPr/>
        </p:nvSpPr>
        <p:spPr>
          <a:xfrm>
            <a:off x="3201988" y="2227263"/>
            <a:ext cx="320675" cy="4429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cs typeface="Consolas" panose="020B0609020204030204" pitchFamily="49" charset="0"/>
              </a:rPr>
              <a:t>t</a:t>
            </a:r>
            <a:endParaRPr lang="ko-KR" altLang="en-US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B37370-29BE-4867-88B7-2D6DC39AF838}"/>
              </a:ext>
            </a:extLst>
          </p:cNvPr>
          <p:cNvSpPr/>
          <p:nvPr/>
        </p:nvSpPr>
        <p:spPr>
          <a:xfrm>
            <a:off x="3522663" y="2227263"/>
            <a:ext cx="320675" cy="4429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9A2420-D6A9-46BB-BD68-9CF2390745E0}"/>
              </a:ext>
            </a:extLst>
          </p:cNvPr>
          <p:cNvSpPr/>
          <p:nvPr/>
        </p:nvSpPr>
        <p:spPr>
          <a:xfrm>
            <a:off x="3843338" y="2227263"/>
            <a:ext cx="320675" cy="4429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008972-097A-444F-9253-56A1A42B4636}"/>
              </a:ext>
            </a:extLst>
          </p:cNvPr>
          <p:cNvSpPr/>
          <p:nvPr/>
        </p:nvSpPr>
        <p:spPr>
          <a:xfrm>
            <a:off x="4164013" y="2227263"/>
            <a:ext cx="320675" cy="4429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89DEEF-5801-4BAF-AE85-51AC264B318B}"/>
              </a:ext>
            </a:extLst>
          </p:cNvPr>
          <p:cNvSpPr/>
          <p:nvPr/>
        </p:nvSpPr>
        <p:spPr>
          <a:xfrm>
            <a:off x="4484688" y="2227263"/>
            <a:ext cx="320675" cy="4429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55AA02-C9AB-4F38-80E1-B2643BF6271C}"/>
              </a:ext>
            </a:extLst>
          </p:cNvPr>
          <p:cNvSpPr/>
          <p:nvPr/>
        </p:nvSpPr>
        <p:spPr>
          <a:xfrm>
            <a:off x="4805363" y="2227263"/>
            <a:ext cx="319087" cy="4429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154E0B-2969-4417-B5C0-A84D160BD95E}"/>
              </a:ext>
            </a:extLst>
          </p:cNvPr>
          <p:cNvSpPr/>
          <p:nvPr/>
        </p:nvSpPr>
        <p:spPr>
          <a:xfrm>
            <a:off x="5124450" y="2227263"/>
            <a:ext cx="320675" cy="4429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C27059-0C8E-4E4F-9788-0419414449DD}"/>
              </a:ext>
            </a:extLst>
          </p:cNvPr>
          <p:cNvSpPr/>
          <p:nvPr/>
        </p:nvSpPr>
        <p:spPr>
          <a:xfrm>
            <a:off x="5445125" y="2227263"/>
            <a:ext cx="320675" cy="4429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2" name="TextBox 29">
            <a:extLst>
              <a:ext uri="{FF2B5EF4-FFF2-40B4-BE49-F238E27FC236}">
                <a16:creationId xmlns:a16="http://schemas.microsoft.com/office/drawing/2014/main" id="{449B894A-AF94-4976-A235-4D0DEC9E4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388" y="5629275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30">
            <a:extLst>
              <a:ext uri="{FF2B5EF4-FFF2-40B4-BE49-F238E27FC236}">
                <a16:creationId xmlns:a16="http://schemas.microsoft.com/office/drawing/2014/main" id="{75423921-20E9-4BF0-9EAC-4E155E0D4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225" y="1773238"/>
            <a:ext cx="1196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b="1">
                <a:latin typeface="Consolas" panose="020B0609020204030204" pitchFamily="49" charset="0"/>
              </a:rPr>
              <a:t>read_buf</a:t>
            </a:r>
            <a:endParaRPr lang="ko-KR" altLang="en-US" b="1">
              <a:latin typeface="Consolas" panose="020B0609020204030204" pitchFamily="49" charset="0"/>
            </a:endParaRP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7AC8E409-1389-40E0-99F1-43B32718F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2212975"/>
            <a:ext cx="81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"net"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TextBox 32">
            <a:extLst>
              <a:ext uri="{FF2B5EF4-FFF2-40B4-BE49-F238E27FC236}">
                <a16:creationId xmlns:a16="http://schemas.microsoft.com/office/drawing/2014/main" id="{67062223-09F0-406C-B67E-594033B8B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8" y="1268413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b="1">
                <a:latin typeface="Consolas" panose="020B0609020204030204" pitchFamily="49" charset="0"/>
              </a:rPr>
              <a:t>read_cnt=4</a:t>
            </a:r>
            <a:endParaRPr lang="ko-KR" altLang="en-US" b="1"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517B0B-FA94-4E71-96BC-799466E1EF75}"/>
              </a:ext>
            </a:extLst>
          </p:cNvPr>
          <p:cNvSpPr/>
          <p:nvPr/>
        </p:nvSpPr>
        <p:spPr>
          <a:xfrm>
            <a:off x="2119313" y="3843338"/>
            <a:ext cx="319087" cy="4429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7" name="TextBox 34">
            <a:extLst>
              <a:ext uri="{FF2B5EF4-FFF2-40B4-BE49-F238E27FC236}">
                <a16:creationId xmlns:a16="http://schemas.microsoft.com/office/drawing/2014/main" id="{DD0BD73F-8E79-4DD7-B293-221D5C035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3492500"/>
            <a:ext cx="563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588F8AB-3C84-45BC-B2BD-5819E4E5A6C8}"/>
              </a:ext>
            </a:extLst>
          </p:cNvPr>
          <p:cNvCxnSpPr>
            <a:stCxn id="26" idx="2"/>
            <a:endCxn id="10" idx="0"/>
          </p:cNvCxnSpPr>
          <p:nvPr/>
        </p:nvCxnSpPr>
        <p:spPr>
          <a:xfrm flipH="1">
            <a:off x="2244725" y="4286250"/>
            <a:ext cx="33338" cy="768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5D0ED10-FF5C-408B-8457-35815F030364}"/>
              </a:ext>
            </a:extLst>
          </p:cNvPr>
          <p:cNvCxnSpPr/>
          <p:nvPr/>
        </p:nvCxnSpPr>
        <p:spPr>
          <a:xfrm flipV="1">
            <a:off x="2230438" y="2670175"/>
            <a:ext cx="0" cy="339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0">
            <a:extLst>
              <a:ext uri="{FF2B5EF4-FFF2-40B4-BE49-F238E27FC236}">
                <a16:creationId xmlns:a16="http://schemas.microsoft.com/office/drawing/2014/main" id="{AEF5A030-8178-4119-A31D-5D2939124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2928938"/>
            <a:ext cx="1198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b="1">
                <a:latin typeface="Consolas" panose="020B0609020204030204" pitchFamily="49" charset="0"/>
              </a:rPr>
              <a:t>read_ptr</a:t>
            </a:r>
            <a:endParaRPr lang="ko-KR" altLang="en-US" b="1">
              <a:latin typeface="Consolas" panose="020B0609020204030204" pitchFamily="49" charset="0"/>
            </a:endParaRPr>
          </a:p>
        </p:txBody>
      </p:sp>
      <p:sp>
        <p:nvSpPr>
          <p:cNvPr id="32" name="TextBox 41">
            <a:extLst>
              <a:ext uri="{FF2B5EF4-FFF2-40B4-BE49-F238E27FC236}">
                <a16:creationId xmlns:a16="http://schemas.microsoft.com/office/drawing/2014/main" id="{3E916ACC-1251-4CFC-A2E5-565301E02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8" y="2654300"/>
            <a:ext cx="942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"stat"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3" name="TextBox 42">
            <a:extLst>
              <a:ext uri="{FF2B5EF4-FFF2-40B4-BE49-F238E27FC236}">
                <a16:creationId xmlns:a16="http://schemas.microsoft.com/office/drawing/2014/main" id="{39B2EF95-3734-4D03-9F0C-689C53D27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1350963"/>
            <a:ext cx="94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static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2542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C40F3-1F21-43E7-A034-6BF7C0A36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readline </a:t>
            </a:r>
            <a:r>
              <a:rPr lang="ko-KR" altLang="en-US">
                <a:solidFill>
                  <a:srgbClr val="000000"/>
                </a:solidFill>
              </a:rPr>
              <a:t>사용 하기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68588F-13E4-49F2-BBE2-1A7E399617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0615" y="288454"/>
            <a:ext cx="4140374" cy="476250"/>
          </a:xfrm>
        </p:spPr>
        <p:txBody>
          <a:bodyPr/>
          <a:lstStyle/>
          <a:p>
            <a:r>
              <a:rPr lang="en-US" altLang="ko-KR"/>
              <a:t>4.4 Thread </a:t>
            </a:r>
            <a:r>
              <a:rPr lang="ko-KR" altLang="en-US"/>
              <a:t>재진입 가능함수 구현</a:t>
            </a:r>
          </a:p>
          <a:p>
            <a:endParaRPr lang="ko-KR" altLang="en-US"/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87B21793-DAFE-4B67-B69A-C56EDF4D0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110" y="1024646"/>
            <a:ext cx="8297862" cy="452431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static pthread_key_t	rl_key;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static pthread_once_t	rl_once = PTHREAD_ONCE_INIT;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static void readline_destructor(void *ptr)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free(ptr);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static void readline_once(void)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pthread_key_create(&amp;rl_key, readline_destructor);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typedef struct 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int	 rl_cnt;			/* initialize to 0 */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char	*rl_bufptr;			/* initialize to rl_buf */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  char	 rl_buf[MAXLINE];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} Rline;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79681-DA0F-415F-A216-21B0C2B15614}"/>
              </a:ext>
            </a:extLst>
          </p:cNvPr>
          <p:cNvSpPr txBox="1"/>
          <p:nvPr/>
        </p:nvSpPr>
        <p:spPr bwMode="auto">
          <a:xfrm>
            <a:off x="35918" y="1052736"/>
            <a:ext cx="25202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readline_4.c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8229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C40F3-1F21-43E7-A034-6BF7C0A36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readline </a:t>
            </a:r>
            <a:r>
              <a:rPr lang="ko-KR" altLang="en-US">
                <a:solidFill>
                  <a:srgbClr val="000000"/>
                </a:solidFill>
              </a:rPr>
              <a:t>사용 하기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F28F74-3CA5-48AE-A36C-01569898DD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0615" y="288454"/>
            <a:ext cx="4140374" cy="476250"/>
          </a:xfrm>
        </p:spPr>
        <p:txBody>
          <a:bodyPr/>
          <a:lstStyle/>
          <a:p>
            <a:r>
              <a:rPr lang="en-US" altLang="ko-KR"/>
              <a:t>4.4 Thread </a:t>
            </a:r>
            <a:r>
              <a:rPr lang="ko-KR" altLang="en-US"/>
              <a:t>재진입 가능함수 구현</a:t>
            </a:r>
          </a:p>
          <a:p>
            <a:endParaRPr lang="ko-KR" altLang="en-US"/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87B21793-DAFE-4B67-B69A-C56EDF4D0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070" y="1772816"/>
            <a:ext cx="8297862" cy="353943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static ssize_t my_read(Rline *tsd, int fd, char *ptr)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{</a:t>
            </a:r>
          </a:p>
          <a:p>
            <a:pPr lvl="1">
              <a:defRPr/>
            </a:pPr>
            <a:r>
              <a:rPr lang="en-US" altLang="ko-KR" sz="1600">
                <a:latin typeface="Consolas" panose="020B0609020204030204" pitchFamily="49" charset="0"/>
              </a:rPr>
              <a:t>if (tsd-&gt;rl_cnt &lt;= 0) 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if ( (tsd-&gt;rl_cnt = read(fd, tsd-&gt;rl_buf, MAXLINE)) &lt; 0) 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	return(-1);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} else if (tsd-&gt;rl_cnt == 0)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	return(0);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tsd-&gt;rl_bufptr = tsd-&gt;rl_buf;</a:t>
            </a:r>
          </a:p>
          <a:p>
            <a:pPr lvl="1">
              <a:defRPr/>
            </a:pPr>
            <a:r>
              <a:rPr lang="en-US" altLang="ko-KR" sz="1600">
                <a:latin typeface="Consolas" panose="020B0609020204030204" pitchFamily="49" charset="0"/>
              </a:rPr>
              <a:t>}</a:t>
            </a:r>
          </a:p>
          <a:p>
            <a:pPr lvl="1">
              <a:defRPr/>
            </a:pPr>
            <a:endParaRPr lang="en-US" altLang="ko-KR" sz="1600">
              <a:latin typeface="Consolas" panose="020B0609020204030204" pitchFamily="49" charset="0"/>
            </a:endParaRPr>
          </a:p>
          <a:p>
            <a:pPr lvl="1">
              <a:defRPr/>
            </a:pPr>
            <a:r>
              <a:rPr lang="en-US" altLang="ko-KR" sz="1600">
                <a:latin typeface="Consolas" panose="020B0609020204030204" pitchFamily="49" charset="0"/>
              </a:rPr>
              <a:t>tsd-&gt;rl_cnt--;</a:t>
            </a:r>
          </a:p>
          <a:p>
            <a:pPr lvl="1">
              <a:defRPr/>
            </a:pPr>
            <a:r>
              <a:rPr lang="en-US" altLang="ko-KR" sz="1600">
                <a:latin typeface="Consolas" panose="020B0609020204030204" pitchFamily="49" charset="0"/>
              </a:rPr>
              <a:t>*ptr = *tsd-&gt;rl_bufptr++;</a:t>
            </a:r>
          </a:p>
          <a:p>
            <a:pPr lvl="1">
              <a:defRPr/>
            </a:pPr>
            <a:r>
              <a:rPr lang="en-US" altLang="ko-KR" sz="1600">
                <a:latin typeface="Consolas" panose="020B0609020204030204" pitchFamily="49" charset="0"/>
              </a:rPr>
              <a:t>return(1);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}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79681-DA0F-415F-A216-21B0C2B15614}"/>
              </a:ext>
            </a:extLst>
          </p:cNvPr>
          <p:cNvSpPr txBox="1"/>
          <p:nvPr/>
        </p:nvSpPr>
        <p:spPr bwMode="auto">
          <a:xfrm>
            <a:off x="467966" y="1340768"/>
            <a:ext cx="25202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readline_4.c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8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12369-3C53-4DFF-8CD8-AFAADADE84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프로세스의 가상 메모리 매핑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48E3C1-904A-47C7-81F6-0CA17D6055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4.1 Pthread </a:t>
            </a:r>
            <a:r>
              <a:rPr lang="ko-KR" altLang="en-US"/>
              <a:t>개요</a:t>
            </a:r>
          </a:p>
          <a:p>
            <a:endParaRPr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18713A6-E8A1-4260-BFE8-708D78A880FC}"/>
              </a:ext>
            </a:extLst>
          </p:cNvPr>
          <p:cNvSpPr/>
          <p:nvPr/>
        </p:nvSpPr>
        <p:spPr>
          <a:xfrm>
            <a:off x="2697958" y="2484439"/>
            <a:ext cx="1419225" cy="32400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CF7FF21A-6C09-444D-BA81-A5727943C211}"/>
              </a:ext>
            </a:extLst>
          </p:cNvPr>
          <p:cNvSpPr/>
          <p:nvPr/>
        </p:nvSpPr>
        <p:spPr>
          <a:xfrm>
            <a:off x="2697958" y="2901950"/>
            <a:ext cx="1419225" cy="3317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1B4DB364-EF8E-418F-8691-999C8168A7B0}"/>
              </a:ext>
            </a:extLst>
          </p:cNvPr>
          <p:cNvSpPr/>
          <p:nvPr/>
        </p:nvSpPr>
        <p:spPr>
          <a:xfrm>
            <a:off x="2697958" y="3233738"/>
            <a:ext cx="1419225" cy="33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0xa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9C5B3D2C-DA8D-41DC-A836-F14B115AF4DB}"/>
              </a:ext>
            </a:extLst>
          </p:cNvPr>
          <p:cNvSpPr/>
          <p:nvPr/>
        </p:nvSpPr>
        <p:spPr>
          <a:xfrm>
            <a:off x="2697958" y="5384800"/>
            <a:ext cx="1419225" cy="33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3897" name="직사각형 2">
            <a:extLst>
              <a:ext uri="{FF2B5EF4-FFF2-40B4-BE49-F238E27FC236}">
                <a16:creationId xmlns:a16="http://schemas.microsoft.com/office/drawing/2014/main" id="{657378BB-F92F-463A-AA23-813004040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635" y="5175250"/>
            <a:ext cx="19575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>
                <a:latin typeface="Consolas" panose="020B0609020204030204" pitchFamily="49" charset="0"/>
              </a:rPr>
              <a:t>0x7fff8d7ec6dc</a:t>
            </a:r>
          </a:p>
        </p:txBody>
      </p:sp>
      <p:sp>
        <p:nvSpPr>
          <p:cNvPr id="293898" name="직사각형 9">
            <a:extLst>
              <a:ext uri="{FF2B5EF4-FFF2-40B4-BE49-F238E27FC236}">
                <a16:creationId xmlns:a16="http://schemas.microsoft.com/office/drawing/2014/main" id="{59D44F9E-96B7-4DDB-9C58-E811180AC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644" y="2246313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>
                <a:latin typeface="Consolas" panose="020B0609020204030204" pitchFamily="49" charset="0"/>
              </a:rPr>
              <a:t>0x</a:t>
            </a:r>
            <a:r>
              <a:rPr lang="en-US" altLang="ko-KR" sz="1800">
                <a:latin typeface="Consolas" panose="020B0609020204030204" pitchFamily="49" charset="0"/>
              </a:rPr>
              <a:t>0</a:t>
            </a:r>
            <a:endParaRPr lang="ko-KR" altLang="en-US" sz="1800">
              <a:latin typeface="Consolas" panose="020B0609020204030204" pitchFamily="49" charset="0"/>
            </a:endParaRPr>
          </a:p>
        </p:txBody>
      </p:sp>
      <p:sp>
        <p:nvSpPr>
          <p:cNvPr id="293899" name="직사각형 10">
            <a:extLst>
              <a:ext uri="{FF2B5EF4-FFF2-40B4-BE49-F238E27FC236}">
                <a16:creationId xmlns:a16="http://schemas.microsoft.com/office/drawing/2014/main" id="{6483C0FF-A824-4374-805E-D8A8B2BC6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458" y="2708920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Consolas" panose="020B0609020204030204" pitchFamily="49" charset="0"/>
              </a:rPr>
              <a:t>0x400440</a:t>
            </a:r>
            <a:endParaRPr lang="ko-KR" altLang="en-US" sz="1800">
              <a:latin typeface="Consolas" panose="020B0609020204030204" pitchFamily="49" charset="0"/>
            </a:endParaRPr>
          </a:p>
        </p:txBody>
      </p:sp>
      <p:sp>
        <p:nvSpPr>
          <p:cNvPr id="293900" name="직사각형 11">
            <a:extLst>
              <a:ext uri="{FF2B5EF4-FFF2-40B4-BE49-F238E27FC236}">
                <a16:creationId xmlns:a16="http://schemas.microsoft.com/office/drawing/2014/main" id="{20113575-D5CB-41D7-B372-70799039C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458" y="3049588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Consolas" panose="020B0609020204030204" pitchFamily="49" charset="0"/>
              </a:rPr>
              <a:t>0x601000</a:t>
            </a:r>
            <a:endParaRPr lang="ko-KR" altLang="en-US" sz="1800">
              <a:latin typeface="Consolas" panose="020B0609020204030204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0D6935AE-650F-4600-AFA7-EFEA6B03131C}"/>
              </a:ext>
            </a:extLst>
          </p:cNvPr>
          <p:cNvSpPr/>
          <p:nvPr/>
        </p:nvSpPr>
        <p:spPr>
          <a:xfrm>
            <a:off x="3825083" y="2906714"/>
            <a:ext cx="1419225" cy="33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TEXT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768D5A4B-D1D3-429B-97B6-CBE962F6CEDE}"/>
              </a:ext>
            </a:extLst>
          </p:cNvPr>
          <p:cNvSpPr/>
          <p:nvPr/>
        </p:nvSpPr>
        <p:spPr>
          <a:xfrm>
            <a:off x="3825083" y="3238500"/>
            <a:ext cx="1419225" cy="33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7132FCEB-EA72-40C8-A094-11D20EC32DE0}"/>
              </a:ext>
            </a:extLst>
          </p:cNvPr>
          <p:cNvSpPr/>
          <p:nvPr/>
        </p:nvSpPr>
        <p:spPr>
          <a:xfrm>
            <a:off x="3825083" y="5389563"/>
            <a:ext cx="1419225" cy="33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6E110AF9-2848-419C-AB25-ECD73B5A0FC3}"/>
              </a:ext>
            </a:extLst>
          </p:cNvPr>
          <p:cNvSpPr/>
          <p:nvPr/>
        </p:nvSpPr>
        <p:spPr>
          <a:xfrm>
            <a:off x="7897020" y="2913064"/>
            <a:ext cx="1419225" cy="6191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0xa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9DDB6BF3-7525-4CD1-AF2C-3DC48F6892D8}"/>
              </a:ext>
            </a:extLst>
          </p:cNvPr>
          <p:cNvSpPr/>
          <p:nvPr/>
        </p:nvSpPr>
        <p:spPr>
          <a:xfrm>
            <a:off x="5344319" y="3084514"/>
            <a:ext cx="661988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82DD85F9-6ACC-4334-A27E-225836593592}"/>
              </a:ext>
            </a:extLst>
          </p:cNvPr>
          <p:cNvSpPr/>
          <p:nvPr/>
        </p:nvSpPr>
        <p:spPr>
          <a:xfrm>
            <a:off x="6006308" y="3084514"/>
            <a:ext cx="661987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CC1477FD-D556-433E-B5E5-58773D16E77B}"/>
              </a:ext>
            </a:extLst>
          </p:cNvPr>
          <p:cNvSpPr/>
          <p:nvPr/>
        </p:nvSpPr>
        <p:spPr>
          <a:xfrm>
            <a:off x="5344319" y="3398839"/>
            <a:ext cx="661988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002A5236-1EF4-415F-8CFF-295C1EFD0347}"/>
              </a:ext>
            </a:extLst>
          </p:cNvPr>
          <p:cNvSpPr/>
          <p:nvPr/>
        </p:nvSpPr>
        <p:spPr>
          <a:xfrm>
            <a:off x="6006308" y="3398839"/>
            <a:ext cx="661987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A5CAD8C4-6BC6-42D9-8A0E-83DEBE1430AF}"/>
              </a:ext>
            </a:extLst>
          </p:cNvPr>
          <p:cNvCxnSpPr>
            <a:stCxn id="210" idx="3"/>
          </p:cNvCxnSpPr>
          <p:nvPr/>
        </p:nvCxnSpPr>
        <p:spPr>
          <a:xfrm flipV="1">
            <a:off x="6668295" y="2901951"/>
            <a:ext cx="1228725" cy="339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6A394BF1-D241-42B6-9414-0BF115CAF0AA}"/>
              </a:ext>
            </a:extLst>
          </p:cNvPr>
          <p:cNvCxnSpPr/>
          <p:nvPr/>
        </p:nvCxnSpPr>
        <p:spPr>
          <a:xfrm flipH="1">
            <a:off x="4117183" y="3084513"/>
            <a:ext cx="1227137" cy="157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E18AB75A-460D-4608-8CF6-93F950B644BC}"/>
              </a:ext>
            </a:extLst>
          </p:cNvPr>
          <p:cNvCxnSpPr/>
          <p:nvPr/>
        </p:nvCxnSpPr>
        <p:spPr>
          <a:xfrm flipH="1">
            <a:off x="4101308" y="3406776"/>
            <a:ext cx="1228725" cy="157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361946EF-560E-4E12-9AE7-72D50F4688BE}"/>
              </a:ext>
            </a:extLst>
          </p:cNvPr>
          <p:cNvSpPr/>
          <p:nvPr/>
        </p:nvSpPr>
        <p:spPr>
          <a:xfrm>
            <a:off x="5296695" y="3733800"/>
            <a:ext cx="1419225" cy="33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Page table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9141F052-F484-4BD3-A2AF-4FBCC4A78AF3}"/>
              </a:ext>
            </a:extLst>
          </p:cNvPr>
          <p:cNvSpPr/>
          <p:nvPr/>
        </p:nvSpPr>
        <p:spPr>
          <a:xfrm>
            <a:off x="5244307" y="2592389"/>
            <a:ext cx="1420812" cy="33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CPU MMU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1666F76B-B9BA-4ACF-8B99-E8CF2D924DC3}"/>
              </a:ext>
            </a:extLst>
          </p:cNvPr>
          <p:cNvSpPr/>
          <p:nvPr/>
        </p:nvSpPr>
        <p:spPr>
          <a:xfrm>
            <a:off x="280195" y="1350964"/>
            <a:ext cx="6861175" cy="33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프로세스의 가상 메모리는 할당된 물리적 메모리와 매핑 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4427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C40F3-1F21-43E7-A034-6BF7C0A36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readline </a:t>
            </a:r>
            <a:r>
              <a:rPr lang="ko-KR" altLang="en-US">
                <a:solidFill>
                  <a:srgbClr val="000000"/>
                </a:solidFill>
              </a:rPr>
              <a:t>사용 하기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14E8F7-0752-4EF1-A89A-1CAF554033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0615" y="288454"/>
            <a:ext cx="4140374" cy="476250"/>
          </a:xfrm>
        </p:spPr>
        <p:txBody>
          <a:bodyPr/>
          <a:lstStyle/>
          <a:p>
            <a:r>
              <a:rPr lang="en-US" altLang="ko-KR"/>
              <a:t>4.4 Thread </a:t>
            </a:r>
            <a:r>
              <a:rPr lang="ko-KR" altLang="en-US"/>
              <a:t>재진입 가능함수 구현</a:t>
            </a:r>
          </a:p>
          <a:p>
            <a:endParaRPr lang="ko-KR" altLang="en-US"/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87B21793-DAFE-4B67-B69A-C56EDF4D0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062" y="1556792"/>
            <a:ext cx="8297862" cy="378565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ssize_t readline(int fd, void *vptr, size_t maxlen)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int	n, rc;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char	c, *ptr;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Rline	*tsd;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pthread_once(&amp;rl_once, readline_once);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if ( (tsd = pthread_getspecific(rl_key)) == NULL) 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	tsd = calloc(1, sizeof(Rline));		/* init to 0 */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	pthread_setspecific(rl_key, tsd);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}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...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	return(n);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</a:rPr>
              <a:t>}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79681-DA0F-415F-A216-21B0C2B15614}"/>
              </a:ext>
            </a:extLst>
          </p:cNvPr>
          <p:cNvSpPr txBox="1"/>
          <p:nvPr/>
        </p:nvSpPr>
        <p:spPr bwMode="auto">
          <a:xfrm>
            <a:off x="683990" y="1052736"/>
            <a:ext cx="25202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readline_4.c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0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F64C15-E21A-4BE4-81FB-17E5D5F99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66" y="908867"/>
            <a:ext cx="10131110" cy="5760493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</a:rPr>
              <a:t>프로세스가 다르면 절대 같은 물리 메모리를 매핑 하지 않는다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DA7A91-B7B9-4FED-9AD4-F97E7A32F2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프로세스의 독립성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FDC8CB-636E-4BC8-B223-8BE4A3E4AC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4.1 Pthread </a:t>
            </a:r>
            <a:r>
              <a:rPr lang="ko-KR" altLang="en-US"/>
              <a:t>개요</a:t>
            </a:r>
          </a:p>
          <a:p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BD259E3-50EC-4222-B99E-E88EAB9EF3A4}"/>
              </a:ext>
            </a:extLst>
          </p:cNvPr>
          <p:cNvSpPr/>
          <p:nvPr/>
        </p:nvSpPr>
        <p:spPr>
          <a:xfrm>
            <a:off x="2418558" y="1893888"/>
            <a:ext cx="1419225" cy="21129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2BEA5E-C51F-4732-A477-28AEC146ABDD}"/>
              </a:ext>
            </a:extLst>
          </p:cNvPr>
          <p:cNvSpPr/>
          <p:nvPr/>
        </p:nvSpPr>
        <p:spPr>
          <a:xfrm>
            <a:off x="2418558" y="2166938"/>
            <a:ext cx="1419225" cy="2159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E2EB2A-718B-4B3F-95AE-C941985F4818}"/>
              </a:ext>
            </a:extLst>
          </p:cNvPr>
          <p:cNvSpPr/>
          <p:nvPr/>
        </p:nvSpPr>
        <p:spPr>
          <a:xfrm>
            <a:off x="2418558" y="2382838"/>
            <a:ext cx="1419225" cy="2159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0xa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76B262B-05D8-4701-B481-AC6DBA79234F}"/>
              </a:ext>
            </a:extLst>
          </p:cNvPr>
          <p:cNvSpPr/>
          <p:nvPr/>
        </p:nvSpPr>
        <p:spPr>
          <a:xfrm>
            <a:off x="2418558" y="3784600"/>
            <a:ext cx="1419225" cy="2159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5945" name="직사각형 9">
            <a:extLst>
              <a:ext uri="{FF2B5EF4-FFF2-40B4-BE49-F238E27FC236}">
                <a16:creationId xmlns:a16="http://schemas.microsoft.com/office/drawing/2014/main" id="{688BE733-DE00-41E7-B0EE-89F3A8F18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240" y="1700808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>
                <a:latin typeface="Consolas" panose="020B0609020204030204" pitchFamily="49" charset="0"/>
              </a:rPr>
              <a:t>0x</a:t>
            </a:r>
            <a:r>
              <a:rPr lang="en-US" altLang="ko-KR" sz="1800">
                <a:latin typeface="Consolas" panose="020B0609020204030204" pitchFamily="49" charset="0"/>
              </a:rPr>
              <a:t>0</a:t>
            </a:r>
            <a:endParaRPr lang="ko-KR" altLang="en-US" sz="1800">
              <a:latin typeface="Consolas" panose="020B0609020204030204" pitchFamily="49" charset="0"/>
            </a:endParaRPr>
          </a:p>
        </p:txBody>
      </p:sp>
      <p:sp>
        <p:nvSpPr>
          <p:cNvPr id="295946" name="직사각형 10">
            <a:extLst>
              <a:ext uri="{FF2B5EF4-FFF2-40B4-BE49-F238E27FC236}">
                <a16:creationId xmlns:a16="http://schemas.microsoft.com/office/drawing/2014/main" id="{C6F29662-69EF-49E4-90BE-8CE491785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54" y="2026245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Consolas" panose="020B0609020204030204" pitchFamily="49" charset="0"/>
              </a:rPr>
              <a:t>0x400440</a:t>
            </a:r>
            <a:endParaRPr lang="ko-KR" altLang="en-US" sz="1800">
              <a:latin typeface="Consolas" panose="020B0609020204030204" pitchFamily="49" charset="0"/>
            </a:endParaRPr>
          </a:p>
        </p:txBody>
      </p:sp>
      <p:sp>
        <p:nvSpPr>
          <p:cNvPr id="295947" name="직사각형 11">
            <a:extLst>
              <a:ext uri="{FF2B5EF4-FFF2-40B4-BE49-F238E27FC236}">
                <a16:creationId xmlns:a16="http://schemas.microsoft.com/office/drawing/2014/main" id="{CB816613-1F54-4557-B99E-E66C83A36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54" y="2224683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Consolas" panose="020B0609020204030204" pitchFamily="49" charset="0"/>
              </a:rPr>
              <a:t>0x601000</a:t>
            </a:r>
            <a:endParaRPr lang="ko-KR" altLang="en-US" sz="1800"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CA4A97F-EEE7-4F87-8A01-9201193D9251}"/>
              </a:ext>
            </a:extLst>
          </p:cNvPr>
          <p:cNvSpPr/>
          <p:nvPr/>
        </p:nvSpPr>
        <p:spPr>
          <a:xfrm>
            <a:off x="3545682" y="2170113"/>
            <a:ext cx="1420812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TEXT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AE5A6CB-3837-4E16-92EE-CE30C2A1EA9E}"/>
              </a:ext>
            </a:extLst>
          </p:cNvPr>
          <p:cNvSpPr/>
          <p:nvPr/>
        </p:nvSpPr>
        <p:spPr>
          <a:xfrm>
            <a:off x="3545682" y="2386013"/>
            <a:ext cx="1420812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B5668EB-5E9C-44CA-AA2D-1085AF338A59}"/>
              </a:ext>
            </a:extLst>
          </p:cNvPr>
          <p:cNvSpPr/>
          <p:nvPr/>
        </p:nvSpPr>
        <p:spPr>
          <a:xfrm>
            <a:off x="3545682" y="3787775"/>
            <a:ext cx="1420812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DABF321-C574-4BDF-A1BF-88AB0B1E07DE}"/>
              </a:ext>
            </a:extLst>
          </p:cNvPr>
          <p:cNvSpPr/>
          <p:nvPr/>
        </p:nvSpPr>
        <p:spPr>
          <a:xfrm>
            <a:off x="7617620" y="2173289"/>
            <a:ext cx="1419225" cy="4032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0xa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21C47EA-6692-49A1-BBD5-1BD4F884C6EA}"/>
              </a:ext>
            </a:extLst>
          </p:cNvPr>
          <p:cNvSpPr/>
          <p:nvPr/>
        </p:nvSpPr>
        <p:spPr>
          <a:xfrm>
            <a:off x="5066508" y="2286000"/>
            <a:ext cx="661987" cy="2047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B71689-B724-4485-BBC5-65F6D2DD333C}"/>
              </a:ext>
            </a:extLst>
          </p:cNvPr>
          <p:cNvSpPr/>
          <p:nvPr/>
        </p:nvSpPr>
        <p:spPr>
          <a:xfrm>
            <a:off x="5728494" y="2286000"/>
            <a:ext cx="660400" cy="2047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742B375-29BB-4DDB-95B5-20F77378308D}"/>
              </a:ext>
            </a:extLst>
          </p:cNvPr>
          <p:cNvSpPr/>
          <p:nvPr/>
        </p:nvSpPr>
        <p:spPr>
          <a:xfrm>
            <a:off x="5066508" y="2490789"/>
            <a:ext cx="661987" cy="2047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B68EE9-088B-4169-9BC9-7A9663B506B5}"/>
              </a:ext>
            </a:extLst>
          </p:cNvPr>
          <p:cNvSpPr/>
          <p:nvPr/>
        </p:nvSpPr>
        <p:spPr>
          <a:xfrm>
            <a:off x="5728494" y="2490789"/>
            <a:ext cx="660400" cy="2047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5D3978D-2B4E-47B4-ADDA-2436ED3A67BB}"/>
              </a:ext>
            </a:extLst>
          </p:cNvPr>
          <p:cNvCxnSpPr>
            <a:stCxn id="44" idx="3"/>
          </p:cNvCxnSpPr>
          <p:nvPr/>
        </p:nvCxnSpPr>
        <p:spPr>
          <a:xfrm flipV="1">
            <a:off x="6388895" y="2166938"/>
            <a:ext cx="1228725" cy="220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E25C337-4C6E-4F9B-8A2F-50AFD2B8ED8D}"/>
              </a:ext>
            </a:extLst>
          </p:cNvPr>
          <p:cNvCxnSpPr/>
          <p:nvPr/>
        </p:nvCxnSpPr>
        <p:spPr>
          <a:xfrm flipH="1">
            <a:off x="3837783" y="2286000"/>
            <a:ext cx="1228725" cy="10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D1D3568-AF71-41E0-BF6B-C6DEBD5C0BE0}"/>
              </a:ext>
            </a:extLst>
          </p:cNvPr>
          <p:cNvCxnSpPr/>
          <p:nvPr/>
        </p:nvCxnSpPr>
        <p:spPr>
          <a:xfrm flipH="1">
            <a:off x="3823494" y="2495550"/>
            <a:ext cx="1227138" cy="10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79853C-701B-4C2E-A3AB-CBB6EF81732D}"/>
              </a:ext>
            </a:extLst>
          </p:cNvPr>
          <p:cNvSpPr/>
          <p:nvPr/>
        </p:nvSpPr>
        <p:spPr>
          <a:xfrm>
            <a:off x="5017295" y="2708275"/>
            <a:ext cx="1420813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Page table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2E76FE0-8D3E-4A35-9CE7-85ED84352C5B}"/>
              </a:ext>
            </a:extLst>
          </p:cNvPr>
          <p:cNvSpPr/>
          <p:nvPr/>
        </p:nvSpPr>
        <p:spPr>
          <a:xfrm>
            <a:off x="4966495" y="1965325"/>
            <a:ext cx="141922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CPU MMU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CB3ABEB-8488-456E-B748-C41943FB9653}"/>
              </a:ext>
            </a:extLst>
          </p:cNvPr>
          <p:cNvSpPr/>
          <p:nvPr/>
        </p:nvSpPr>
        <p:spPr>
          <a:xfrm>
            <a:off x="2402682" y="4332289"/>
            <a:ext cx="1420812" cy="2111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2B0E91F-D11C-45C7-9356-DAA4DA6C13C0}"/>
              </a:ext>
            </a:extLst>
          </p:cNvPr>
          <p:cNvSpPr/>
          <p:nvPr/>
        </p:nvSpPr>
        <p:spPr>
          <a:xfrm>
            <a:off x="2402682" y="4603750"/>
            <a:ext cx="1420812" cy="2159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7ABCC1-BC1A-4A4C-BE9F-5ACEF4CFD9D3}"/>
              </a:ext>
            </a:extLst>
          </p:cNvPr>
          <p:cNvSpPr/>
          <p:nvPr/>
        </p:nvSpPr>
        <p:spPr>
          <a:xfrm>
            <a:off x="2402682" y="4819650"/>
            <a:ext cx="1420812" cy="2159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0xb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D988086-8B4B-4109-9681-6F28F6855779}"/>
              </a:ext>
            </a:extLst>
          </p:cNvPr>
          <p:cNvSpPr/>
          <p:nvPr/>
        </p:nvSpPr>
        <p:spPr>
          <a:xfrm>
            <a:off x="2402682" y="6223000"/>
            <a:ext cx="1420812" cy="2159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5968" name="직사각형 34">
            <a:extLst>
              <a:ext uri="{FF2B5EF4-FFF2-40B4-BE49-F238E27FC236}">
                <a16:creationId xmlns:a16="http://schemas.microsoft.com/office/drawing/2014/main" id="{4DEC179D-3D24-49AA-8BCE-ECDAC4C40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240" y="4139208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>
                <a:latin typeface="Consolas" panose="020B0609020204030204" pitchFamily="49" charset="0"/>
              </a:rPr>
              <a:t>0x</a:t>
            </a:r>
            <a:r>
              <a:rPr lang="en-US" altLang="ko-KR" sz="1800">
                <a:latin typeface="Consolas" panose="020B0609020204030204" pitchFamily="49" charset="0"/>
              </a:rPr>
              <a:t>0</a:t>
            </a:r>
            <a:endParaRPr lang="ko-KR" altLang="en-US" sz="1800">
              <a:latin typeface="Consolas" panose="020B0609020204030204" pitchFamily="49" charset="0"/>
            </a:endParaRPr>
          </a:p>
        </p:txBody>
      </p:sp>
      <p:sp>
        <p:nvSpPr>
          <p:cNvPr id="295969" name="직사각형 35">
            <a:extLst>
              <a:ext uri="{FF2B5EF4-FFF2-40B4-BE49-F238E27FC236}">
                <a16:creationId xmlns:a16="http://schemas.microsoft.com/office/drawing/2014/main" id="{68A434F2-9499-40C3-9F55-50A87FD61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54" y="4437112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Consolas" panose="020B0609020204030204" pitchFamily="49" charset="0"/>
              </a:rPr>
              <a:t>0x400440</a:t>
            </a:r>
            <a:endParaRPr lang="ko-KR" altLang="en-US" sz="1800">
              <a:latin typeface="Consolas" panose="020B0609020204030204" pitchFamily="49" charset="0"/>
            </a:endParaRPr>
          </a:p>
        </p:txBody>
      </p:sp>
      <p:sp>
        <p:nvSpPr>
          <p:cNvPr id="295970" name="직사각형 36">
            <a:extLst>
              <a:ext uri="{FF2B5EF4-FFF2-40B4-BE49-F238E27FC236}">
                <a16:creationId xmlns:a16="http://schemas.microsoft.com/office/drawing/2014/main" id="{CCF81E96-8397-4952-A0DA-31951221B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54" y="4635550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Consolas" panose="020B0609020204030204" pitchFamily="49" charset="0"/>
              </a:rPr>
              <a:t>0x601000</a:t>
            </a:r>
            <a:endParaRPr lang="ko-KR" altLang="en-US" sz="1800"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10A2E55-6CBE-483A-9F6B-9B64460125F1}"/>
              </a:ext>
            </a:extLst>
          </p:cNvPr>
          <p:cNvSpPr/>
          <p:nvPr/>
        </p:nvSpPr>
        <p:spPr>
          <a:xfrm>
            <a:off x="7612858" y="4657726"/>
            <a:ext cx="1419225" cy="4032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0xb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2F913AE-0DF1-415D-B6D6-A7939F740297}"/>
              </a:ext>
            </a:extLst>
          </p:cNvPr>
          <p:cNvSpPr/>
          <p:nvPr/>
        </p:nvSpPr>
        <p:spPr>
          <a:xfrm>
            <a:off x="5061744" y="4770439"/>
            <a:ext cx="661988" cy="2047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F9387AF-2907-4D71-8B1C-EBD10A09D84A}"/>
              </a:ext>
            </a:extLst>
          </p:cNvPr>
          <p:cNvSpPr/>
          <p:nvPr/>
        </p:nvSpPr>
        <p:spPr>
          <a:xfrm>
            <a:off x="5723733" y="4770439"/>
            <a:ext cx="661987" cy="2047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4A452EF-C9F8-41C1-A401-76CF4D49F7A4}"/>
              </a:ext>
            </a:extLst>
          </p:cNvPr>
          <p:cNvSpPr/>
          <p:nvPr/>
        </p:nvSpPr>
        <p:spPr>
          <a:xfrm>
            <a:off x="5061744" y="4975225"/>
            <a:ext cx="661988" cy="2047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5B120BC-1BD1-428C-94EE-4FB7BE90FF1B}"/>
              </a:ext>
            </a:extLst>
          </p:cNvPr>
          <p:cNvSpPr/>
          <p:nvPr/>
        </p:nvSpPr>
        <p:spPr>
          <a:xfrm>
            <a:off x="5723733" y="4975225"/>
            <a:ext cx="661987" cy="2047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FD19251-D4A1-468E-9BFA-C00A68CD5B68}"/>
              </a:ext>
            </a:extLst>
          </p:cNvPr>
          <p:cNvCxnSpPr>
            <a:stCxn id="63" idx="3"/>
          </p:cNvCxnSpPr>
          <p:nvPr/>
        </p:nvCxnSpPr>
        <p:spPr>
          <a:xfrm flipV="1">
            <a:off x="6385719" y="4651376"/>
            <a:ext cx="1227138" cy="22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FF01AD6-78B0-4B85-9431-7E656DCB3C37}"/>
              </a:ext>
            </a:extLst>
          </p:cNvPr>
          <p:cNvSpPr/>
          <p:nvPr/>
        </p:nvSpPr>
        <p:spPr>
          <a:xfrm>
            <a:off x="5014120" y="5192713"/>
            <a:ext cx="141922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Page table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52CB501-9DDB-466A-AFC8-AD797CE1A456}"/>
              </a:ext>
            </a:extLst>
          </p:cNvPr>
          <p:cNvSpPr/>
          <p:nvPr/>
        </p:nvSpPr>
        <p:spPr>
          <a:xfrm>
            <a:off x="4961733" y="4449763"/>
            <a:ext cx="141922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CPU MMU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22C6BB13-7CDE-4618-BFF5-80ABE6538440}"/>
              </a:ext>
            </a:extLst>
          </p:cNvPr>
          <p:cNvCxnSpPr>
            <a:endCxn id="53" idx="3"/>
          </p:cNvCxnSpPr>
          <p:nvPr/>
        </p:nvCxnSpPr>
        <p:spPr>
          <a:xfrm flipH="1" flipV="1">
            <a:off x="3823495" y="4711701"/>
            <a:ext cx="1260475" cy="6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51D9F4C-3127-4146-A66A-877CC5A89A07}"/>
              </a:ext>
            </a:extLst>
          </p:cNvPr>
          <p:cNvCxnSpPr>
            <a:stCxn id="64" idx="1"/>
          </p:cNvCxnSpPr>
          <p:nvPr/>
        </p:nvCxnSpPr>
        <p:spPr>
          <a:xfrm flipH="1" flipV="1">
            <a:off x="3812382" y="5043489"/>
            <a:ext cx="1249362" cy="33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3A07510-DA28-42DA-8C30-EE5D531133D0}"/>
              </a:ext>
            </a:extLst>
          </p:cNvPr>
          <p:cNvSpPr/>
          <p:nvPr/>
        </p:nvSpPr>
        <p:spPr>
          <a:xfrm>
            <a:off x="6804670" y="3367224"/>
            <a:ext cx="23780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Buddy system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94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18E913-45D5-4327-BD06-596C1559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550" y="953566"/>
            <a:ext cx="10131110" cy="5760493"/>
          </a:xfrm>
        </p:spPr>
        <p:txBody>
          <a:bodyPr/>
          <a:lstStyle/>
          <a:p>
            <a:r>
              <a:rPr lang="en-US" altLang="ko-KR">
                <a:latin typeface="맑은 고딕" panose="020B0503020000020004" pitchFamily="50" charset="-127"/>
              </a:rPr>
              <a:t>Thread</a:t>
            </a:r>
            <a:r>
              <a:rPr lang="ko-KR" altLang="en-US">
                <a:latin typeface="맑은 고딕" panose="020B0503020000020004" pitchFamily="50" charset="-127"/>
              </a:rPr>
              <a:t>는 </a:t>
            </a:r>
            <a:r>
              <a:rPr lang="en-US" altLang="ko-KR">
                <a:latin typeface="맑은 고딕" panose="020B0503020000020004" pitchFamily="50" charset="-127"/>
              </a:rPr>
              <a:t>parent </a:t>
            </a:r>
            <a:r>
              <a:rPr lang="ko-KR" altLang="en-US">
                <a:latin typeface="맑은 고딕" panose="020B0503020000020004" pitchFamily="50" charset="-127"/>
              </a:rPr>
              <a:t>프로세스의 가상 메모리 맵을 공유 한다</a:t>
            </a:r>
            <a:r>
              <a:rPr lang="en-US" altLang="ko-KR">
                <a:latin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</a:endParaRPr>
          </a:p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AA6E2E-B099-43C1-85A8-A3C86D308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Thread</a:t>
            </a:r>
            <a:r>
              <a:rPr lang="ko-KR" altLang="en-US">
                <a:solidFill>
                  <a:srgbClr val="000000"/>
                </a:solidFill>
              </a:rPr>
              <a:t>의 메모리 공유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6D74AE-4B9E-428A-8253-441801FD46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4.1 Pthread </a:t>
            </a:r>
            <a:r>
              <a:rPr lang="ko-KR" altLang="en-US"/>
              <a:t>개요</a:t>
            </a:r>
          </a:p>
          <a:p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6A519D6-E5FE-47E7-88F9-EF6E1301CB4C}"/>
              </a:ext>
            </a:extLst>
          </p:cNvPr>
          <p:cNvSpPr/>
          <p:nvPr/>
        </p:nvSpPr>
        <p:spPr>
          <a:xfrm>
            <a:off x="2345533" y="2311401"/>
            <a:ext cx="1419225" cy="21129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1DF99AD-4077-4DA0-93AD-C8CADE171F0A}"/>
              </a:ext>
            </a:extLst>
          </p:cNvPr>
          <p:cNvSpPr/>
          <p:nvPr/>
        </p:nvSpPr>
        <p:spPr>
          <a:xfrm>
            <a:off x="2345533" y="2584450"/>
            <a:ext cx="1419225" cy="2159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1533444-8DB7-4EA5-9F92-3BB189577501}"/>
              </a:ext>
            </a:extLst>
          </p:cNvPr>
          <p:cNvSpPr/>
          <p:nvPr/>
        </p:nvSpPr>
        <p:spPr>
          <a:xfrm>
            <a:off x="2345533" y="2800350"/>
            <a:ext cx="1419225" cy="2159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0xa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636FC2E-185C-470C-8B2D-EF9B09E3366E}"/>
              </a:ext>
            </a:extLst>
          </p:cNvPr>
          <p:cNvSpPr/>
          <p:nvPr/>
        </p:nvSpPr>
        <p:spPr>
          <a:xfrm>
            <a:off x="2345533" y="4202113"/>
            <a:ext cx="1419225" cy="2159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0042" name="직사각형 9">
            <a:extLst>
              <a:ext uri="{FF2B5EF4-FFF2-40B4-BE49-F238E27FC236}">
                <a16:creationId xmlns:a16="http://schemas.microsoft.com/office/drawing/2014/main" id="{9E0386EA-ACC7-4619-8F39-C15286DA4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384" y="2060848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>
                <a:latin typeface="Consolas" panose="020B0609020204030204" pitchFamily="49" charset="0"/>
              </a:rPr>
              <a:t>0x</a:t>
            </a:r>
            <a:r>
              <a:rPr lang="en-US" altLang="ko-KR" sz="1800">
                <a:latin typeface="Consolas" panose="020B0609020204030204" pitchFamily="49" charset="0"/>
              </a:rPr>
              <a:t>0</a:t>
            </a:r>
            <a:endParaRPr lang="ko-KR" altLang="en-US" sz="1800">
              <a:latin typeface="Consolas" panose="020B0609020204030204" pitchFamily="49" charset="0"/>
            </a:endParaRPr>
          </a:p>
        </p:txBody>
      </p:sp>
      <p:sp>
        <p:nvSpPr>
          <p:cNvPr id="300043" name="직사각형 10">
            <a:extLst>
              <a:ext uri="{FF2B5EF4-FFF2-40B4-BE49-F238E27FC236}">
                <a16:creationId xmlns:a16="http://schemas.microsoft.com/office/drawing/2014/main" id="{B5625995-ECC5-4B1A-972C-904B5DD5A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046" y="2386286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Consolas" panose="020B0609020204030204" pitchFamily="49" charset="0"/>
              </a:rPr>
              <a:t>0x400440</a:t>
            </a:r>
            <a:endParaRPr lang="ko-KR" altLang="en-US" sz="1800">
              <a:latin typeface="Consolas" panose="020B0609020204030204" pitchFamily="49" charset="0"/>
            </a:endParaRPr>
          </a:p>
        </p:txBody>
      </p:sp>
      <p:sp>
        <p:nvSpPr>
          <p:cNvPr id="300044" name="직사각형 11">
            <a:extLst>
              <a:ext uri="{FF2B5EF4-FFF2-40B4-BE49-F238E27FC236}">
                <a16:creationId xmlns:a16="http://schemas.microsoft.com/office/drawing/2014/main" id="{2EB126E8-EA61-48A2-8301-E69C45021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046" y="2584723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Consolas" panose="020B0609020204030204" pitchFamily="49" charset="0"/>
              </a:rPr>
              <a:t>0x601000</a:t>
            </a:r>
            <a:endParaRPr lang="ko-KR" altLang="en-US" sz="1800"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072ADF4-E76C-4CE8-8531-5C46C5DA611E}"/>
              </a:ext>
            </a:extLst>
          </p:cNvPr>
          <p:cNvSpPr/>
          <p:nvPr/>
        </p:nvSpPr>
        <p:spPr>
          <a:xfrm>
            <a:off x="3472657" y="2587625"/>
            <a:ext cx="1420812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TEXT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5B6B818-E469-44A6-84E6-C94F7052B843}"/>
              </a:ext>
            </a:extLst>
          </p:cNvPr>
          <p:cNvSpPr/>
          <p:nvPr/>
        </p:nvSpPr>
        <p:spPr>
          <a:xfrm>
            <a:off x="3472657" y="2803525"/>
            <a:ext cx="1420812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11A07D8-15DA-4EF1-A955-7D11F9931D81}"/>
              </a:ext>
            </a:extLst>
          </p:cNvPr>
          <p:cNvSpPr/>
          <p:nvPr/>
        </p:nvSpPr>
        <p:spPr>
          <a:xfrm>
            <a:off x="3472657" y="4205288"/>
            <a:ext cx="1420812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STACK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881B70F-7023-4649-85EC-A3B93D05F8DB}"/>
              </a:ext>
            </a:extLst>
          </p:cNvPr>
          <p:cNvSpPr/>
          <p:nvPr/>
        </p:nvSpPr>
        <p:spPr>
          <a:xfrm>
            <a:off x="7544595" y="2590801"/>
            <a:ext cx="1419225" cy="4032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0xa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B33C101-E543-47BD-804E-0221B3A7B2CD}"/>
              </a:ext>
            </a:extLst>
          </p:cNvPr>
          <p:cNvSpPr/>
          <p:nvPr/>
        </p:nvSpPr>
        <p:spPr>
          <a:xfrm>
            <a:off x="4993483" y="2703514"/>
            <a:ext cx="661987" cy="2047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C39F60A-0FEF-4949-9C31-8F97AECD843B}"/>
              </a:ext>
            </a:extLst>
          </p:cNvPr>
          <p:cNvSpPr/>
          <p:nvPr/>
        </p:nvSpPr>
        <p:spPr>
          <a:xfrm>
            <a:off x="5655469" y="2703514"/>
            <a:ext cx="660400" cy="2047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81F9F7C-45AC-4F8A-B645-691A8A7480E2}"/>
              </a:ext>
            </a:extLst>
          </p:cNvPr>
          <p:cNvSpPr/>
          <p:nvPr/>
        </p:nvSpPr>
        <p:spPr>
          <a:xfrm>
            <a:off x="4993483" y="2908300"/>
            <a:ext cx="661987" cy="2047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04A0F63-2BAA-4375-9E0B-CF57C22D63BB}"/>
              </a:ext>
            </a:extLst>
          </p:cNvPr>
          <p:cNvSpPr/>
          <p:nvPr/>
        </p:nvSpPr>
        <p:spPr>
          <a:xfrm>
            <a:off x="5655469" y="2908300"/>
            <a:ext cx="660400" cy="2047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6F2CD4E-DAE5-4C3C-AED3-1F31F2754132}"/>
              </a:ext>
            </a:extLst>
          </p:cNvPr>
          <p:cNvCxnSpPr>
            <a:stCxn id="87" idx="3"/>
          </p:cNvCxnSpPr>
          <p:nvPr/>
        </p:nvCxnSpPr>
        <p:spPr>
          <a:xfrm flipV="1">
            <a:off x="6315870" y="2584451"/>
            <a:ext cx="1228725" cy="220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DAD1B7C-381E-458C-BB8D-A4DA4F488F9E}"/>
              </a:ext>
            </a:extLst>
          </p:cNvPr>
          <p:cNvCxnSpPr/>
          <p:nvPr/>
        </p:nvCxnSpPr>
        <p:spPr>
          <a:xfrm flipH="1">
            <a:off x="3764758" y="2703513"/>
            <a:ext cx="1228725" cy="10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AA65D3E-AB19-4A8B-835A-857287BD023F}"/>
              </a:ext>
            </a:extLst>
          </p:cNvPr>
          <p:cNvCxnSpPr/>
          <p:nvPr/>
        </p:nvCxnSpPr>
        <p:spPr>
          <a:xfrm flipH="1">
            <a:off x="3750469" y="2913063"/>
            <a:ext cx="1227138" cy="10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6212105-504A-42C5-8150-9C88DED75CFE}"/>
              </a:ext>
            </a:extLst>
          </p:cNvPr>
          <p:cNvSpPr/>
          <p:nvPr/>
        </p:nvSpPr>
        <p:spPr>
          <a:xfrm>
            <a:off x="4944270" y="3125788"/>
            <a:ext cx="1420813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Page table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DCF7324-E669-4151-8FFB-2EE31FA1A02C}"/>
              </a:ext>
            </a:extLst>
          </p:cNvPr>
          <p:cNvSpPr/>
          <p:nvPr/>
        </p:nvSpPr>
        <p:spPr>
          <a:xfrm>
            <a:off x="4893470" y="2382838"/>
            <a:ext cx="141922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CPU MMU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545D327-5E89-4834-901B-43138DBDA2EF}"/>
              </a:ext>
            </a:extLst>
          </p:cNvPr>
          <p:cNvSpPr/>
          <p:nvPr/>
        </p:nvSpPr>
        <p:spPr>
          <a:xfrm>
            <a:off x="6647658" y="3617913"/>
            <a:ext cx="23780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Buddy system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3707A99-F216-4EAB-9A16-7B81ABC3DAA2}"/>
              </a:ext>
            </a:extLst>
          </p:cNvPr>
          <p:cNvSpPr/>
          <p:nvPr/>
        </p:nvSpPr>
        <p:spPr>
          <a:xfrm>
            <a:off x="829469" y="3535363"/>
            <a:ext cx="946150" cy="2984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658E5B8-159E-4CFB-B31E-6D9F82AD5985}"/>
              </a:ext>
            </a:extLst>
          </p:cNvPr>
          <p:cNvSpPr/>
          <p:nvPr/>
        </p:nvSpPr>
        <p:spPr>
          <a:xfrm>
            <a:off x="829469" y="3819526"/>
            <a:ext cx="946150" cy="296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1E59AE4-0839-4232-80F9-07A6D2C845C2}"/>
              </a:ext>
            </a:extLst>
          </p:cNvPr>
          <p:cNvSpPr/>
          <p:nvPr/>
        </p:nvSpPr>
        <p:spPr>
          <a:xfrm>
            <a:off x="829469" y="4364038"/>
            <a:ext cx="946150" cy="2968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31F5056-7F9C-413B-BF14-8238E98E25A5}"/>
              </a:ext>
            </a:extLst>
          </p:cNvPr>
          <p:cNvSpPr/>
          <p:nvPr/>
        </p:nvSpPr>
        <p:spPr>
          <a:xfrm>
            <a:off x="829469" y="4646613"/>
            <a:ext cx="946150" cy="2968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46D2641-1614-431C-AFE3-D229FEA35127}"/>
              </a:ext>
            </a:extLst>
          </p:cNvPr>
          <p:cNvCxnSpPr>
            <a:stCxn id="96" idx="3"/>
            <a:endCxn id="74" idx="1"/>
          </p:cNvCxnSpPr>
          <p:nvPr/>
        </p:nvCxnSpPr>
        <p:spPr>
          <a:xfrm flipV="1">
            <a:off x="1775620" y="2908300"/>
            <a:ext cx="569913" cy="776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155692A-57E7-4872-B152-EC9EFB3CB80E}"/>
              </a:ext>
            </a:extLst>
          </p:cNvPr>
          <p:cNvCxnSpPr>
            <a:stCxn id="98" idx="3"/>
          </p:cNvCxnSpPr>
          <p:nvPr/>
        </p:nvCxnSpPr>
        <p:spPr>
          <a:xfrm flipV="1">
            <a:off x="1775620" y="2892425"/>
            <a:ext cx="544513" cy="1620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2B6B2950-451C-4502-AFE5-965D82E0018F}"/>
              </a:ext>
            </a:extLst>
          </p:cNvPr>
          <p:cNvCxnSpPr>
            <a:cxnSpLocks/>
            <a:stCxn id="96" idx="3"/>
            <a:endCxn id="73" idx="1"/>
          </p:cNvCxnSpPr>
          <p:nvPr/>
        </p:nvCxnSpPr>
        <p:spPr>
          <a:xfrm flipV="1">
            <a:off x="1775619" y="2692400"/>
            <a:ext cx="569914" cy="992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5B015EC-FA6D-430F-8648-00B8F45E1C8E}"/>
              </a:ext>
            </a:extLst>
          </p:cNvPr>
          <p:cNvCxnSpPr>
            <a:cxnSpLocks/>
          </p:cNvCxnSpPr>
          <p:nvPr/>
        </p:nvCxnSpPr>
        <p:spPr>
          <a:xfrm flipV="1">
            <a:off x="1785143" y="2742266"/>
            <a:ext cx="569914" cy="1820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19080DC-5225-4D75-8A04-3D84733F53AF}"/>
              </a:ext>
            </a:extLst>
          </p:cNvPr>
          <p:cNvCxnSpPr>
            <a:cxnSpLocks/>
            <a:stCxn id="98" idx="3"/>
            <a:endCxn id="76" idx="1"/>
          </p:cNvCxnSpPr>
          <p:nvPr/>
        </p:nvCxnSpPr>
        <p:spPr>
          <a:xfrm flipV="1">
            <a:off x="1775619" y="4310063"/>
            <a:ext cx="569914" cy="202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FB2C8A7-A84E-48FC-BB9E-EF0616D1F1D0}"/>
              </a:ext>
            </a:extLst>
          </p:cNvPr>
          <p:cNvCxnSpPr>
            <a:stCxn id="96" idx="3"/>
          </p:cNvCxnSpPr>
          <p:nvPr/>
        </p:nvCxnSpPr>
        <p:spPr>
          <a:xfrm>
            <a:off x="1775619" y="3684589"/>
            <a:ext cx="554038" cy="682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647339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 algn="l">
          <a:defRPr>
            <a:latin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31081</TotalTime>
  <Words>4892</Words>
  <Application>Microsoft Macintosh PowerPoint</Application>
  <PresentationFormat>사용자 지정</PresentationFormat>
  <Paragraphs>1343</Paragraphs>
  <Slides>70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6" baseType="lpstr">
      <vt:lpstr>굴림</vt:lpstr>
      <vt:lpstr>맑은 고딕</vt:lpstr>
      <vt:lpstr>Arial</vt:lpstr>
      <vt:lpstr>Consolas</vt:lpstr>
      <vt:lpstr>Wingdings</vt:lpstr>
      <vt:lpstr>1_제목 슬라이드</vt:lpstr>
      <vt:lpstr>4. Pthread Programming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Yun Chansik</cp:lastModifiedBy>
  <cp:revision>782</cp:revision>
  <cp:lastPrinted>2014-03-25T08:34:42Z</cp:lastPrinted>
  <dcterms:created xsi:type="dcterms:W3CDTF">2012-01-20T03:23:33Z</dcterms:created>
  <dcterms:modified xsi:type="dcterms:W3CDTF">2018-11-14T06:51:57Z</dcterms:modified>
</cp:coreProperties>
</file>