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3" y="4909502"/>
            <a:ext cx="3170557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Thodeti Srinadh</a:t>
            </a:r>
            <a:endParaRPr lang="en-US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21471A05P1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1668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11</cp:revision>
  <dcterms:created xsi:type="dcterms:W3CDTF">2024-03-20T08:56:52Z</dcterms:created>
  <dcterms:modified xsi:type="dcterms:W3CDTF">2024-03-22T06:53:19Z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