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3249-44B4-4953-AE1A-44A60AF5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93FDA-8DCB-4529-A383-2A991324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FE6C-3801-4E37-8D52-AF3AC670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7CE4A-894D-4B27-90A6-1E73848D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C679-44E8-4712-A595-73DA5249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6C54-C39A-4423-9467-B8D66E90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F05D-678E-4363-8486-7C61C8C52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8691-7985-4AA8-998E-D4A1851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03A7-BBF8-456B-8CC5-15D79B3B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9159-4708-41A5-9812-43070611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0702A-A18F-4DF0-A9D7-AC727CBD1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8E79B-6EE3-4E27-804E-BF985901B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67DF-4398-4B1E-8B9C-33A8A1F0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C4D7-F6D3-429A-BBFE-5BC2A989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45F5-D0F6-4826-8EB6-5FE00B2F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DDC6-83C7-4A6C-9858-2D6B04A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80ED-8B49-4431-9052-E247B014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D4CF-B526-4A5E-99A9-45FBACC8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7347-BEDF-416D-8E00-CAA89B78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FE16-2935-4FF4-B287-50A3D58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D56-4171-4D9D-8D5D-E0A19C9E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0E37F-4B87-40AD-8491-01A346FB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C29B-C31F-4D16-856C-50642974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19E34-5BFC-42DD-AE23-0BF7C1D2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EB28-99E7-497C-AFB1-2D70C50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1904-0D4D-4449-82E2-EA64EF91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FCB0-BCBD-46F7-B3CB-1C8F1F310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B8142-3607-4868-BA37-7B5BB497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CA6C-5DA8-4272-AECB-06E9577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1858-BAF2-4273-B03D-6605666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1256B-A7A5-473B-A1DE-41B021D7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997-C5C8-43B2-85DD-B158353A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748F-ED9A-402B-9C10-38F8D9A0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0365-E3D2-40EC-8E7A-8CC5F668D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E6255-89CC-4ADD-947D-AA7A2D96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FC987-E796-4116-AE88-DFCB36EAD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8A094-9D11-4D42-A16F-3F63CFDB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53E57-1B28-46B1-B853-673FE63C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D803D-6ED8-4AB9-8A7B-569C6E89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91B4-E8CA-4B57-9EF4-D445AD98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B6F86-1A4E-4D14-8A86-555B2C2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2F62-486F-4B9E-B847-15005A4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922CA-AF11-4892-9957-310445EA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EBF66-985E-4BE6-86B6-B700B339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E0267-3ECD-4711-9D31-90963CF0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2DB2-845A-482E-8CF6-B33F7286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DBAE-E0B9-417A-A790-916C4C08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01B2-2059-4665-99C9-EEB2CAAE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C5241-8884-4512-9E33-BA85FB4B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A8E18-E3AE-4126-BEB3-90680122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23712-2450-4F4F-8C20-64A3C70D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4FFF-F4C9-4DCE-8A60-DE9CE23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C360-324C-4CFC-9523-8C43EBA2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CC241-81DA-4097-AE42-FC128173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329B-3795-4FE1-8943-B0D4D2AA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ED450-8474-4086-9970-20DFBA32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11439-8293-4B5C-B1CB-9BBDB54F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7D21-2120-4214-8F3B-9AD5CDE6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BA80E-7A54-4345-92A9-CB6922F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B107-8103-4FDD-86CB-28B78705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5417-37C6-405F-9A03-4D4821BFD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05B0-F2BE-49E7-8CDA-381E096FB98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6190-53CF-4D58-8264-DC75411A6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D774-2EEB-4AB1-982C-16C509CF0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DEAA-BEA8-4151-97BD-A04F7C155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89809-B65D-4DE5-9866-65588B91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881" y="738232"/>
            <a:ext cx="24349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6DDF-6851-46C5-A53A-5576EC5F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232"/>
            <a:ext cx="2056372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EF4DF-C9C3-408F-BC31-0CEE043F7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98" y="738232"/>
            <a:ext cx="2893102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80EDD-59F7-472D-8EB2-C1C4C3FD81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r="10256"/>
          <a:stretch/>
        </p:blipFill>
        <p:spPr>
          <a:xfrm>
            <a:off x="2052732" y="1392574"/>
            <a:ext cx="2397967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5CE897-E6AB-4316-81BC-6BC2E40A0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21" y="1392574"/>
            <a:ext cx="2423509" cy="365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BE2F10-1866-452F-8EBB-DB87A920927E}"/>
              </a:ext>
            </a:extLst>
          </p:cNvPr>
          <p:cNvSpPr txBox="1"/>
          <p:nvPr/>
        </p:nvSpPr>
        <p:spPr>
          <a:xfrm>
            <a:off x="-16778" y="4387442"/>
            <a:ext cx="2043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tantia" panose="02030602050306030303" pitchFamily="18" charset="0"/>
              </a:rPr>
              <a:t>Claudia Cabrera, MD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Lead TA, Section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1AE4A-20A4-4AA0-929D-81876FA75FAE}"/>
              </a:ext>
            </a:extLst>
          </p:cNvPr>
          <p:cNvSpPr txBox="1"/>
          <p:nvPr/>
        </p:nvSpPr>
        <p:spPr>
          <a:xfrm>
            <a:off x="2334372" y="5093516"/>
            <a:ext cx="1823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tantia" panose="02030602050306030303" pitchFamily="18" charset="0"/>
              </a:rPr>
              <a:t>Omar </a:t>
            </a:r>
            <a:r>
              <a:rPr lang="en-US" sz="1600" dirty="0" err="1">
                <a:latin typeface="Constantia" panose="02030602050306030303" pitchFamily="18" charset="0"/>
              </a:rPr>
              <a:t>Alaber</a:t>
            </a:r>
            <a:r>
              <a:rPr lang="en-US" sz="1600" dirty="0">
                <a:latin typeface="Constantia" panose="02030602050306030303" pitchFamily="18" charset="0"/>
              </a:rPr>
              <a:t>, MD</a:t>
            </a:r>
          </a:p>
          <a:p>
            <a:pPr algn="ctr"/>
            <a:r>
              <a:rPr lang="en-US" sz="1600" dirty="0">
                <a:latin typeface="Constantia" panose="02030602050306030303" pitchFamily="18" charset="0"/>
              </a:rPr>
              <a:t>Lead TA, Section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BD9AC-30B1-4FB8-ABDE-5DEFE5FA00E5}"/>
              </a:ext>
            </a:extLst>
          </p:cNvPr>
          <p:cNvSpPr txBox="1"/>
          <p:nvPr/>
        </p:nvSpPr>
        <p:spPr>
          <a:xfrm>
            <a:off x="5261018" y="4432184"/>
            <a:ext cx="119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tantia" panose="02030602050306030303" pitchFamily="18" charset="0"/>
              </a:rPr>
              <a:t>Kara Quaid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9A7A6-A0E7-485B-AA7E-04225BAC2883}"/>
              </a:ext>
            </a:extLst>
          </p:cNvPr>
          <p:cNvSpPr txBox="1"/>
          <p:nvPr/>
        </p:nvSpPr>
        <p:spPr>
          <a:xfrm>
            <a:off x="7338171" y="5121479"/>
            <a:ext cx="2458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onstantia" panose="02030602050306030303" pitchFamily="18" charset="0"/>
              </a:rPr>
              <a:t>Ruzica</a:t>
            </a:r>
            <a:r>
              <a:rPr lang="en-US" sz="1600" dirty="0">
                <a:latin typeface="Constantia" panose="02030602050306030303" pitchFamily="18" charset="0"/>
              </a:rPr>
              <a:t> (Rosie) Conic, 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34C8B-DEF6-4BE6-A5DA-406A8C77E587}"/>
              </a:ext>
            </a:extLst>
          </p:cNvPr>
          <p:cNvSpPr txBox="1"/>
          <p:nvPr/>
        </p:nvSpPr>
        <p:spPr>
          <a:xfrm>
            <a:off x="9766643" y="4418202"/>
            <a:ext cx="24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tantia" panose="02030602050306030303" pitchFamily="18" charset="0"/>
              </a:rPr>
              <a:t>Robert (Bob) Winkelman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FD8F25-B809-4EEF-B632-A962A8832AD7}"/>
              </a:ext>
            </a:extLst>
          </p:cNvPr>
          <p:cNvSpPr/>
          <p:nvPr/>
        </p:nvSpPr>
        <p:spPr>
          <a:xfrm>
            <a:off x="-223296" y="130743"/>
            <a:ext cx="12233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431: 2017 Teaching Assistants           </a:t>
            </a:r>
            <a:r>
              <a:rPr lang="en-US" sz="4000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431-help@case.edu</a:t>
            </a:r>
          </a:p>
        </p:txBody>
      </p:sp>
    </p:spTree>
    <p:extLst>
      <p:ext uri="{BB962C8B-B14F-4D97-AF65-F5344CB8AC3E}">
        <p14:creationId xmlns:p14="http://schemas.microsoft.com/office/powerpoint/2010/main" val="241580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2</cp:revision>
  <dcterms:created xsi:type="dcterms:W3CDTF">2017-08-28T23:37:36Z</dcterms:created>
  <dcterms:modified xsi:type="dcterms:W3CDTF">2017-08-28T23:49:55Z</dcterms:modified>
</cp:coreProperties>
</file>