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52321-013D-4509-A3E1-1C231334C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5CB78E-50F9-4F01-8747-8913969B8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EC4D0-E467-4058-B23B-FC9170833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7E14-068B-48A0-A8EA-E291AD26FBBF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12F10-F1B9-4593-9704-3855CF1D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EDE82-1878-46B6-A918-B9CC7B1B4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DD45-DA3D-4274-BF06-BBCAA4E0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6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139F7-A45C-4CA1-9195-51B5965D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59C49-05B4-4C90-B0F4-601C617DD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94AF5-ACB2-4E45-8908-A7709C14C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7E14-068B-48A0-A8EA-E291AD26FBBF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B1A9C-7B6D-486D-9C17-B2AF2D5B6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CFBA-8B06-48B2-92E7-CD9D6EA8A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DD45-DA3D-4274-BF06-BBCAA4E0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0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9CBE3D-F50F-4583-9AE5-933CA22BB1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357BF-8E26-4F46-8DD1-7E48C482B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74103-FB43-4A36-A3BF-3508D759C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7E14-068B-48A0-A8EA-E291AD26FBBF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F9C07-87BB-4462-8FC9-F1A6A4978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2136E-675E-4A51-84C9-279538892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DD45-DA3D-4274-BF06-BBCAA4E0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6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2C53-456F-4105-9D74-76ADD74A6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BC0CF-DCAD-4E34-B4E1-3F4DAAA2F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C1B71-FE24-4A90-9291-8895A5B6D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7E14-068B-48A0-A8EA-E291AD26FBBF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C1C47-24FD-47B1-9A59-27203CA51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B80C1-0B07-4987-9840-3AA2A26C0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DD45-DA3D-4274-BF06-BBCAA4E0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B13FF-AF5A-4969-A4B7-7EE656214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BDC0A-BF6F-4BFC-A2EE-D2B0CE799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AC685-6C42-4C44-8BC4-878B6E414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7E14-068B-48A0-A8EA-E291AD26FBBF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6147D-FB44-490C-9220-5433639D4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C9093-AF2E-4360-ACD8-A0D95634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DD45-DA3D-4274-BF06-BBCAA4E0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54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07925-A3DD-4EDA-9515-7C20BA0DB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367AC-2862-4918-A51E-EBDFF0E341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7502A4-A5E3-4B16-8514-D046A999A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D7B6D-BF64-4D64-9103-08D9F363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7E14-068B-48A0-A8EA-E291AD26FBBF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8CB1C-8383-498B-88AA-4391E6B11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6DA1D-BAA0-469F-A282-7B4951CFB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DD45-DA3D-4274-BF06-BBCAA4E0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12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AB2B-81AF-49F4-940B-D48C1329D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5399E-D516-44B2-AE5A-9D3D12387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801F8-DF64-4F7E-A32A-DBDBB144C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ED3382-1290-47AF-9040-697F682255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101117-F82E-4D85-AFE3-63019096D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4A9C64-3D7C-436C-BA1F-69BA584AF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7E14-068B-48A0-A8EA-E291AD26FBBF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F6A873-96DD-468C-8D20-DA1D6C4DD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3CFAAB-8907-4A12-A2C0-D392D89BD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DD45-DA3D-4274-BF06-BBCAA4E0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44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4CC50-6BD9-48BF-816C-E4785CEDB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FCA311-85BE-4659-A812-431B58AE5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7E14-068B-48A0-A8EA-E291AD26FBBF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E66254-9378-4EFF-9487-814088C20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696A6-D502-4505-9FB6-ACF9E8DED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DD45-DA3D-4274-BF06-BBCAA4E0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11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315173-1279-4986-85D0-F29A98DA5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7E14-068B-48A0-A8EA-E291AD26FBBF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42115E-3D43-4C18-B996-DEF8D13EB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851FF-C8F4-4F99-BFC7-EF61AE8A0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DD45-DA3D-4274-BF06-BBCAA4E0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5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0F02C-46B7-482E-A53D-AD47F4E4E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BC4B-5064-4678-B75C-91BBC912A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0D72A-2694-4955-8F80-7A09788A1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D72DF-3571-4817-8586-78212E1A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7E14-068B-48A0-A8EA-E291AD26FBBF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98971-DE9A-4239-874E-B5AB2F1E7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2CA70-1D7C-424E-9051-1173A8E41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DD45-DA3D-4274-BF06-BBCAA4E0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5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168D4-1758-4BD1-AB03-DAC4598E5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85B81A-2754-449B-803D-786AEDD887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BE7E7-FA57-4E6B-BB73-32163E850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965B1-22DA-462D-B696-A1AD1A91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7E14-068B-48A0-A8EA-E291AD26FBBF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7FAB6-FE49-4E30-8C47-58A51BB52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9F395-6FCD-4BD1-A193-CD99DE1AA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DD45-DA3D-4274-BF06-BBCAA4E0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8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413E86-D259-4BB7-B2A1-3A8832016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22213-8A9E-47B5-AAD8-6C8F19020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85D13-F665-4204-AF2E-1E6A321915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C7E14-068B-48A0-A8EA-E291AD26FBBF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67DBD-FB5C-4525-96E7-EF091B884C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8F8BB-BE84-4057-8F52-CE73AB0B1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8DD45-DA3D-4274-BF06-BBCAA4E0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3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ctvnews.ca/polopoly_fs/1.1797177!/httpImage/image.jpg_gen/derivatives/landscape_960/imag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9" r="28671"/>
          <a:stretch/>
        </p:blipFill>
        <p:spPr bwMode="auto">
          <a:xfrm>
            <a:off x="1536358" y="0"/>
            <a:ext cx="1828800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98138" y="2741382"/>
            <a:ext cx="9034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#1 Age </a:t>
            </a:r>
            <a:r>
              <a:rPr lang="en-US" sz="2000" b="1" dirty="0"/>
              <a:t>21</a:t>
            </a:r>
            <a:r>
              <a:rPr lang="en-US" sz="2000" dirty="0"/>
              <a:t>                 #2 Age </a:t>
            </a:r>
            <a:r>
              <a:rPr lang="en-US" sz="2000" b="1" dirty="0"/>
              <a:t>64</a:t>
            </a:r>
            <a:r>
              <a:rPr lang="en-US" sz="2000" dirty="0"/>
              <a:t>                #3 Age </a:t>
            </a:r>
            <a:r>
              <a:rPr lang="en-US" sz="2000" b="1" dirty="0"/>
              <a:t>28</a:t>
            </a:r>
            <a:r>
              <a:rPr lang="en-US" sz="2000" dirty="0"/>
              <a:t>                #4 Age </a:t>
            </a:r>
            <a:r>
              <a:rPr lang="en-US" sz="2000" b="1" dirty="0"/>
              <a:t>14</a:t>
            </a:r>
            <a:r>
              <a:rPr lang="en-US" sz="2000" dirty="0"/>
              <a:t>               #5 Age </a:t>
            </a:r>
            <a:r>
              <a:rPr lang="en-US" sz="2000" b="1" dirty="0"/>
              <a:t>54</a:t>
            </a:r>
          </a:p>
        </p:txBody>
      </p:sp>
      <p:pic>
        <p:nvPicPr>
          <p:cNvPr id="6" name="Picture 2" descr="http://www.politicalappointeeproject.org/sites/default/files/Katherine_Archuleta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159" y="0"/>
            <a:ext cx="1958471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assets.fox.com/shows/masterchef/photos/Bios---Season-5/elise_bio-1-bio-374x452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7" r="5222" b="11391"/>
          <a:stretch/>
        </p:blipFill>
        <p:spPr bwMode="auto">
          <a:xfrm>
            <a:off x="5323630" y="0"/>
            <a:ext cx="1989123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fbcdn-sphotos-c-a.akamaihd.net/hphotos-ak-xpa1/t1.0-9/10447071_10202402956259619_4611738436486884027_n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94" t="8866" r="9389" b="45922"/>
          <a:stretch/>
        </p:blipFill>
        <p:spPr bwMode="auto">
          <a:xfrm>
            <a:off x="7294604" y="0"/>
            <a:ext cx="1816445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Mystery: Rosemary McGinn, a 54-year-old realtor, acted drunk for nearly two years due to a tumor that was producing too much insulin, causing her blood sugar levels to drop and starving her brain of fuel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5" r="37482" b="9824"/>
          <a:stretch/>
        </p:blipFill>
        <p:spPr bwMode="auto">
          <a:xfrm>
            <a:off x="9036909" y="0"/>
            <a:ext cx="1596207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gazettenet.com/csp/mediapool/sites/dt.common.streams.StreamServer.cls?STREAMOID=8$YaSEELCYtil7hvl9VzuM$daE2N3K4ZzOUsqbU5sYs7g5Crdt5ebC_xelTSDfARWCsjLu883Ygn4B49Lvm9bPe2QeMKQdVeZmXF$9l$4uCZ8QDXhaHEp3rvzXRJFdy0KqPHLoMevcTLo3h8xh70Y6N_U_CryOsw6FTOdKL_jpQ-&amp;CONTENTTYPE=image/jpe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357" y="4114800"/>
            <a:ext cx="1906524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scontent-b-ord.xx.fbcdn.net/hphotos-xap1/t1.0-9/1795619_10152306099923977_7262188604397784485_n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2" r="28404"/>
          <a:stretch/>
        </p:blipFill>
        <p:spPr bwMode="auto">
          <a:xfrm>
            <a:off x="3337700" y="4114800"/>
            <a:ext cx="2325063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602254" y="3669199"/>
            <a:ext cx="9034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#6 Age </a:t>
            </a:r>
            <a:r>
              <a:rPr lang="en-US" sz="2000" b="1" dirty="0"/>
              <a:t>74</a:t>
            </a:r>
            <a:r>
              <a:rPr lang="en-US" sz="2000" dirty="0"/>
              <a:t>                 #7 Age </a:t>
            </a:r>
            <a:r>
              <a:rPr lang="en-US" sz="2000" b="1" dirty="0"/>
              <a:t>44</a:t>
            </a:r>
            <a:r>
              <a:rPr lang="en-US" sz="2000" dirty="0"/>
              <a:t>                #8 Age </a:t>
            </a:r>
            <a:r>
              <a:rPr lang="en-US" sz="2000" b="1" dirty="0"/>
              <a:t>83</a:t>
            </a:r>
            <a:r>
              <a:rPr lang="en-US" sz="2000" dirty="0"/>
              <a:t>                #9 Age </a:t>
            </a:r>
            <a:r>
              <a:rPr lang="en-US" sz="2000" b="1" dirty="0"/>
              <a:t>24</a:t>
            </a:r>
            <a:r>
              <a:rPr lang="en-US" sz="2000" dirty="0"/>
              <a:t>              #10 Age </a:t>
            </a:r>
            <a:r>
              <a:rPr lang="en-US" sz="2000" b="1" dirty="0"/>
              <a:t>34</a:t>
            </a:r>
          </a:p>
        </p:txBody>
      </p:sp>
      <p:pic>
        <p:nvPicPr>
          <p:cNvPr id="17" name="Picture 2" descr="http://static2.stuff.co.nz/1334194607/613/6731613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545" y="4114800"/>
            <a:ext cx="2280720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://www.arteyvidachicago.com/wp-content/uploads/2013/09/Margo_Glantz.jp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4" r="6318"/>
          <a:stretch/>
        </p:blipFill>
        <p:spPr bwMode="auto">
          <a:xfrm>
            <a:off x="5208368" y="4114800"/>
            <a:ext cx="1937957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www4.pictures.zimbio.com/gi/Bianca+Lawson+Riddick+Premieres+LA+Part+5+3K0OeeNcDdrl.jp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3" r="7539"/>
          <a:stretch/>
        </p:blipFill>
        <p:spPr bwMode="auto">
          <a:xfrm>
            <a:off x="8863912" y="4114800"/>
            <a:ext cx="1779374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7C80BB-24DC-4E79-B5D9-FDAE94AD6F1F}"/>
              </a:ext>
            </a:extLst>
          </p:cNvPr>
          <p:cNvSpPr txBox="1"/>
          <p:nvPr/>
        </p:nvSpPr>
        <p:spPr>
          <a:xfrm>
            <a:off x="577610" y="3078761"/>
            <a:ext cx="1689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2014-16 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Mean Guesses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44AEEF-C613-4134-97BF-2040ED5767BE}"/>
              </a:ext>
            </a:extLst>
          </p:cNvPr>
          <p:cNvSpPr txBox="1"/>
          <p:nvPr/>
        </p:nvSpPr>
        <p:spPr>
          <a:xfrm>
            <a:off x="2526484" y="301724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25.6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E1F4A8-1E57-481B-8870-5BC36840B496}"/>
              </a:ext>
            </a:extLst>
          </p:cNvPr>
          <p:cNvSpPr txBox="1"/>
          <p:nvPr/>
        </p:nvSpPr>
        <p:spPr>
          <a:xfrm>
            <a:off x="2511104" y="342690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69.0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D1436C-DC49-4CDC-9321-AACDE4BC6A54}"/>
              </a:ext>
            </a:extLst>
          </p:cNvPr>
          <p:cNvSpPr txBox="1"/>
          <p:nvPr/>
        </p:nvSpPr>
        <p:spPr>
          <a:xfrm>
            <a:off x="4482519" y="301724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52.2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D98619-449C-4A63-BAB4-14BC2EEC3A0D}"/>
              </a:ext>
            </a:extLst>
          </p:cNvPr>
          <p:cNvSpPr txBox="1"/>
          <p:nvPr/>
        </p:nvSpPr>
        <p:spPr>
          <a:xfrm>
            <a:off x="4467139" y="342690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46.6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110440-98DC-46C9-A417-46E38040B5CE}"/>
              </a:ext>
            </a:extLst>
          </p:cNvPr>
          <p:cNvSpPr txBox="1"/>
          <p:nvPr/>
        </p:nvSpPr>
        <p:spPr>
          <a:xfrm>
            <a:off x="6480499" y="301724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27.5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F7A089-AD0C-40D8-9B2A-8A833AECA036}"/>
              </a:ext>
            </a:extLst>
          </p:cNvPr>
          <p:cNvSpPr txBox="1"/>
          <p:nvPr/>
        </p:nvSpPr>
        <p:spPr>
          <a:xfrm>
            <a:off x="6465119" y="342690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74.9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25B8D8-525C-47F8-8C0A-57B2147C011C}"/>
              </a:ext>
            </a:extLst>
          </p:cNvPr>
          <p:cNvSpPr txBox="1"/>
          <p:nvPr/>
        </p:nvSpPr>
        <p:spPr>
          <a:xfrm>
            <a:off x="8200244" y="3017241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14.4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82380E-C7B9-40CD-B876-2CB134D8B339}"/>
              </a:ext>
            </a:extLst>
          </p:cNvPr>
          <p:cNvSpPr txBox="1"/>
          <p:nvPr/>
        </p:nvSpPr>
        <p:spPr>
          <a:xfrm>
            <a:off x="8184864" y="342690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34.3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F77C2C-B336-43A3-86C7-969F15D6D616}"/>
              </a:ext>
            </a:extLst>
          </p:cNvPr>
          <p:cNvSpPr txBox="1"/>
          <p:nvPr/>
        </p:nvSpPr>
        <p:spPr>
          <a:xfrm>
            <a:off x="10047222" y="301724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52.8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0FEA0D-1599-4C3C-AEFE-2557486D40D3}"/>
              </a:ext>
            </a:extLst>
          </p:cNvPr>
          <p:cNvSpPr txBox="1"/>
          <p:nvPr/>
        </p:nvSpPr>
        <p:spPr>
          <a:xfrm>
            <a:off x="10031842" y="342690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26.7</a:t>
            </a:r>
          </a:p>
        </p:txBody>
      </p:sp>
    </p:spTree>
    <p:extLst>
      <p:ext uri="{BB962C8B-B14F-4D97-AF65-F5344CB8AC3E}">
        <p14:creationId xmlns:p14="http://schemas.microsoft.com/office/powerpoint/2010/main" val="3947228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ctvnews.ca/polopoly_fs/1.1797177!/httpImage/image.jpg_gen/derivatives/landscape_960/imag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9" r="28671"/>
          <a:stretch/>
        </p:blipFill>
        <p:spPr bwMode="auto">
          <a:xfrm>
            <a:off x="1536358" y="0"/>
            <a:ext cx="1828800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98138" y="2741382"/>
            <a:ext cx="9034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#1 Age </a:t>
            </a:r>
            <a:r>
              <a:rPr lang="en-US" sz="2000" b="1" dirty="0"/>
              <a:t>21</a:t>
            </a:r>
            <a:r>
              <a:rPr lang="en-US" sz="2000" dirty="0"/>
              <a:t>                 #2 Age </a:t>
            </a:r>
            <a:r>
              <a:rPr lang="en-US" sz="2000" b="1" dirty="0"/>
              <a:t>64</a:t>
            </a:r>
            <a:r>
              <a:rPr lang="en-US" sz="2000" dirty="0"/>
              <a:t>                #3 Age </a:t>
            </a:r>
            <a:r>
              <a:rPr lang="en-US" sz="2000" b="1" dirty="0"/>
              <a:t>28</a:t>
            </a:r>
            <a:r>
              <a:rPr lang="en-US" sz="2000" dirty="0"/>
              <a:t>                #4 Age </a:t>
            </a:r>
            <a:r>
              <a:rPr lang="en-US" sz="2000" b="1" dirty="0"/>
              <a:t>14</a:t>
            </a:r>
            <a:r>
              <a:rPr lang="en-US" sz="2000" dirty="0"/>
              <a:t>               #5 Age </a:t>
            </a:r>
            <a:r>
              <a:rPr lang="en-US" sz="2000" b="1" dirty="0"/>
              <a:t>54</a:t>
            </a:r>
          </a:p>
        </p:txBody>
      </p:sp>
      <p:pic>
        <p:nvPicPr>
          <p:cNvPr id="6" name="Picture 2" descr="http://www.politicalappointeeproject.org/sites/default/files/Katherine_Archuleta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159" y="0"/>
            <a:ext cx="1958471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assets.fox.com/shows/masterchef/photos/Bios---Season-5/elise_bio-1-bio-374x452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7" r="5222" b="11391"/>
          <a:stretch/>
        </p:blipFill>
        <p:spPr bwMode="auto">
          <a:xfrm>
            <a:off x="5323630" y="0"/>
            <a:ext cx="1989123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fbcdn-sphotos-c-a.akamaihd.net/hphotos-ak-xpa1/t1.0-9/10447071_10202402956259619_4611738436486884027_n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94" t="8866" r="9389" b="45922"/>
          <a:stretch/>
        </p:blipFill>
        <p:spPr bwMode="auto">
          <a:xfrm>
            <a:off x="7294604" y="0"/>
            <a:ext cx="1816445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Mystery: Rosemary McGinn, a 54-year-old realtor, acted drunk for nearly two years due to a tumor that was producing too much insulin, causing her blood sugar levels to drop and starving her brain of fuel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5" r="37482" b="9824"/>
          <a:stretch/>
        </p:blipFill>
        <p:spPr bwMode="auto">
          <a:xfrm>
            <a:off x="9036909" y="0"/>
            <a:ext cx="1596207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gazettenet.com/csp/mediapool/sites/dt.common.streams.StreamServer.cls?STREAMOID=8$YaSEELCYtil7hvl9VzuM$daE2N3K4ZzOUsqbU5sYs7g5Crdt5ebC_xelTSDfARWCsjLu883Ygn4B49Lvm9bPe2QeMKQdVeZmXF$9l$4uCZ8QDXhaHEp3rvzXRJFdy0KqPHLoMevcTLo3h8xh70Y6N_U_CryOsw6FTOdKL_jpQ-&amp;CONTENTTYPE=image/jpe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357" y="4114800"/>
            <a:ext cx="1906524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scontent-b-ord.xx.fbcdn.net/hphotos-xap1/t1.0-9/1795619_10152306099923977_7262188604397784485_n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2" r="28404"/>
          <a:stretch/>
        </p:blipFill>
        <p:spPr bwMode="auto">
          <a:xfrm>
            <a:off x="3337700" y="4114800"/>
            <a:ext cx="2325063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602254" y="3669199"/>
            <a:ext cx="9034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#6 Age </a:t>
            </a:r>
            <a:r>
              <a:rPr lang="en-US" sz="2000" b="1" dirty="0"/>
              <a:t>74</a:t>
            </a:r>
            <a:r>
              <a:rPr lang="en-US" sz="2000" dirty="0"/>
              <a:t>                 #7 Age </a:t>
            </a:r>
            <a:r>
              <a:rPr lang="en-US" sz="2000" b="1" dirty="0"/>
              <a:t>44</a:t>
            </a:r>
            <a:r>
              <a:rPr lang="en-US" sz="2000" dirty="0"/>
              <a:t>                #8 Age </a:t>
            </a:r>
            <a:r>
              <a:rPr lang="en-US" sz="2000" b="1" dirty="0"/>
              <a:t>83</a:t>
            </a:r>
            <a:r>
              <a:rPr lang="en-US" sz="2000" dirty="0"/>
              <a:t>                #9 Age </a:t>
            </a:r>
            <a:r>
              <a:rPr lang="en-US" sz="2000" b="1" dirty="0"/>
              <a:t>24</a:t>
            </a:r>
            <a:r>
              <a:rPr lang="en-US" sz="2000" dirty="0"/>
              <a:t>              #10 Age </a:t>
            </a:r>
            <a:r>
              <a:rPr lang="en-US" sz="2000" b="1" dirty="0"/>
              <a:t>34</a:t>
            </a:r>
          </a:p>
        </p:txBody>
      </p:sp>
      <p:pic>
        <p:nvPicPr>
          <p:cNvPr id="17" name="Picture 2" descr="http://static2.stuff.co.nz/1334194607/613/6731613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545" y="4114800"/>
            <a:ext cx="2280720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://www.arteyvidachicago.com/wp-content/uploads/2013/09/Margo_Glantz.jp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4" r="6318"/>
          <a:stretch/>
        </p:blipFill>
        <p:spPr bwMode="auto">
          <a:xfrm>
            <a:off x="5208368" y="4114800"/>
            <a:ext cx="1937957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www4.pictures.zimbio.com/gi/Bianca+Lawson+Riddick+Premieres+LA+Part+5+3K0OeeNcDdrl.jp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3" r="7539"/>
          <a:stretch/>
        </p:blipFill>
        <p:spPr bwMode="auto">
          <a:xfrm>
            <a:off x="8863912" y="4114800"/>
            <a:ext cx="1779374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7C80BB-24DC-4E79-B5D9-FDAE94AD6F1F}"/>
              </a:ext>
            </a:extLst>
          </p:cNvPr>
          <p:cNvSpPr txBox="1"/>
          <p:nvPr/>
        </p:nvSpPr>
        <p:spPr>
          <a:xfrm>
            <a:off x="861342" y="3078761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2014-16 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Errors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44AEEF-C613-4134-97BF-2040ED5767BE}"/>
              </a:ext>
            </a:extLst>
          </p:cNvPr>
          <p:cNvSpPr txBox="1"/>
          <p:nvPr/>
        </p:nvSpPr>
        <p:spPr>
          <a:xfrm>
            <a:off x="2526484" y="3017241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+4.6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E1F4A8-1E57-481B-8870-5BC36840B496}"/>
              </a:ext>
            </a:extLst>
          </p:cNvPr>
          <p:cNvSpPr txBox="1"/>
          <p:nvPr/>
        </p:nvSpPr>
        <p:spPr>
          <a:xfrm>
            <a:off x="2511104" y="3426904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-5.0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D1436C-DC49-4CDC-9321-AACDE4BC6A54}"/>
              </a:ext>
            </a:extLst>
          </p:cNvPr>
          <p:cNvSpPr txBox="1"/>
          <p:nvPr/>
        </p:nvSpPr>
        <p:spPr>
          <a:xfrm>
            <a:off x="4482519" y="3017241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-11.8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D98619-449C-4A63-BAB4-14BC2EEC3A0D}"/>
              </a:ext>
            </a:extLst>
          </p:cNvPr>
          <p:cNvSpPr txBox="1"/>
          <p:nvPr/>
        </p:nvSpPr>
        <p:spPr>
          <a:xfrm>
            <a:off x="4467139" y="3426904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+2.6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110440-98DC-46C9-A417-46E38040B5CE}"/>
              </a:ext>
            </a:extLst>
          </p:cNvPr>
          <p:cNvSpPr txBox="1"/>
          <p:nvPr/>
        </p:nvSpPr>
        <p:spPr>
          <a:xfrm>
            <a:off x="6480499" y="301724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-0.5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F7A089-AD0C-40D8-9B2A-8A833AECA036}"/>
              </a:ext>
            </a:extLst>
          </p:cNvPr>
          <p:cNvSpPr txBox="1"/>
          <p:nvPr/>
        </p:nvSpPr>
        <p:spPr>
          <a:xfrm>
            <a:off x="6465119" y="342690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-8.1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25B8D8-525C-47F8-8C0A-57B2147C011C}"/>
              </a:ext>
            </a:extLst>
          </p:cNvPr>
          <p:cNvSpPr txBox="1"/>
          <p:nvPr/>
        </p:nvSpPr>
        <p:spPr>
          <a:xfrm>
            <a:off x="8200244" y="3017241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+0.4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82380E-C7B9-40CD-B876-2CB134D8B339}"/>
              </a:ext>
            </a:extLst>
          </p:cNvPr>
          <p:cNvSpPr txBox="1"/>
          <p:nvPr/>
        </p:nvSpPr>
        <p:spPr>
          <a:xfrm>
            <a:off x="8184864" y="3426904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+10.3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F77C2C-B336-43A3-86C7-969F15D6D616}"/>
              </a:ext>
            </a:extLst>
          </p:cNvPr>
          <p:cNvSpPr txBox="1"/>
          <p:nvPr/>
        </p:nvSpPr>
        <p:spPr>
          <a:xfrm>
            <a:off x="10047222" y="301724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-1.2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0FEA0D-1599-4C3C-AEFE-2557486D40D3}"/>
              </a:ext>
            </a:extLst>
          </p:cNvPr>
          <p:cNvSpPr txBox="1"/>
          <p:nvPr/>
        </p:nvSpPr>
        <p:spPr>
          <a:xfrm>
            <a:off x="10031842" y="3426904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-7.3</a:t>
            </a:r>
          </a:p>
        </p:txBody>
      </p:sp>
    </p:spTree>
    <p:extLst>
      <p:ext uri="{BB962C8B-B14F-4D97-AF65-F5344CB8AC3E}">
        <p14:creationId xmlns:p14="http://schemas.microsoft.com/office/powerpoint/2010/main" val="2734041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112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</dc:creator>
  <cp:lastModifiedBy>Thomas</cp:lastModifiedBy>
  <cp:revision>2</cp:revision>
  <dcterms:created xsi:type="dcterms:W3CDTF">2017-08-29T01:44:59Z</dcterms:created>
  <dcterms:modified xsi:type="dcterms:W3CDTF">2017-08-29T01:55:28Z</dcterms:modified>
</cp:coreProperties>
</file>