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5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2321-013D-4509-A3E1-1C231334C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CB78E-50F9-4F01-8747-8913969B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EC4D0-E467-4058-B23B-FC917083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12F10-F1B9-4593-9704-3855CF1D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EDE82-1878-46B6-A918-B9CC7B1B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6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39F7-A45C-4CA1-9195-51B5965D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59C49-05B4-4C90-B0F4-601C617DD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94AF5-ACB2-4E45-8908-A7709C14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B1A9C-7B6D-486D-9C17-B2AF2D5B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CFBA-8B06-48B2-92E7-CD9D6EA8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0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CBE3D-F50F-4583-9AE5-933CA22BB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357BF-8E26-4F46-8DD1-7E48C482B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74103-FB43-4A36-A3BF-3508D759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F9C07-87BB-4462-8FC9-F1A6A497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2136E-675E-4A51-84C9-27953889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6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2C53-456F-4105-9D74-76ADD74A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BC0CF-DCAD-4E34-B4E1-3F4DAAA2F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C1B71-FE24-4A90-9291-8895A5B6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C1C47-24FD-47B1-9A59-27203CA5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80C1-0B07-4987-9840-3AA2A26C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13FF-AF5A-4969-A4B7-7EE65621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DC0A-BF6F-4BFC-A2EE-D2B0CE799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AC685-6C42-4C44-8BC4-878B6E41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6147D-FB44-490C-9220-5433639D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C9093-AF2E-4360-ACD8-A0D95634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5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7925-A3DD-4EDA-9515-7C20BA0D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367AC-2862-4918-A51E-EBDFF0E34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502A4-A5E3-4B16-8514-D046A999A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D7B6D-BF64-4D64-9103-08D9F363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8CB1C-8383-498B-88AA-4391E6B1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6DA1D-BAA0-469F-A282-7B4951CF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1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AB2B-81AF-49F4-940B-D48C1329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5399E-D516-44B2-AE5A-9D3D12387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801F8-DF64-4F7E-A32A-DBDBB144C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D3382-1290-47AF-9040-697F68225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01117-F82E-4D85-AFE3-63019096D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4A9C64-3D7C-436C-BA1F-69BA584A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6A873-96DD-468C-8D20-DA1D6C4D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CFAAB-8907-4A12-A2C0-D392D89B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4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CC50-6BD9-48BF-816C-E4785CED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CA311-85BE-4659-A812-431B58AE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66254-9378-4EFF-9487-814088C2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696A6-D502-4505-9FB6-ACF9E8DE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1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15173-1279-4986-85D0-F29A98DA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42115E-3D43-4C18-B996-DEF8D13E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851FF-C8F4-4F99-BFC7-EF61AE8A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5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F02C-46B7-482E-A53D-AD47F4E4E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BC4B-5064-4678-B75C-91BBC912A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0D72A-2694-4955-8F80-7A09788A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D72DF-3571-4817-8586-78212E1A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98971-DE9A-4239-874E-B5AB2F1E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2CA70-1D7C-424E-9051-1173A8E4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5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68D4-1758-4BD1-AB03-DAC4598E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5B81A-2754-449B-803D-786AEDD88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BE7E7-FA57-4E6B-BB73-32163E850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965B1-22DA-462D-B696-A1AD1A91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7FAB6-FE49-4E30-8C47-58A51BB5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9F395-6FCD-4BD1-A193-CD99DE1A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8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413E86-D259-4BB7-B2A1-3A8832016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22213-8A9E-47B5-AAD8-6C8F19020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85D13-F665-4204-AF2E-1E6A32191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C7E14-068B-48A0-A8EA-E291AD26FBB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67DBD-FB5C-4525-96E7-EF091B884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8F8BB-BE84-4057-8F52-CE73AB0B1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3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8.jpeg"/><Relationship Id="rId4" Type="http://schemas.openxmlformats.org/officeDocument/2006/relationships/image" Target="../media/image3.jpeg"/><Relationship Id="rId9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8.jpeg"/><Relationship Id="rId4" Type="http://schemas.openxmlformats.org/officeDocument/2006/relationships/image" Target="../media/image3.jpeg"/><Relationship Id="rId9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ctvnews.ca/polopoly_fs/1.1797177!/httpImage/image.jpg_gen/derivatives/landscape_960/image.jpg">
            <a:extLst>
              <a:ext uri="{FF2B5EF4-FFF2-40B4-BE49-F238E27FC236}">
                <a16:creationId xmlns:a16="http://schemas.microsoft.com/office/drawing/2014/main" id="{B44B2C4D-5D34-4AE7-987D-742F9C7BE0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9" r="28671"/>
          <a:stretch/>
        </p:blipFill>
        <p:spPr bwMode="auto">
          <a:xfrm>
            <a:off x="1065018" y="914400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4485459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1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Eric Chong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Master Chef Canada winner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April 2014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504128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2674578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10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Bianca Lawson</a:t>
            </a:r>
            <a:br>
              <a:rPr lang="en-US" sz="2800" dirty="0">
                <a:latin typeface="Constantia" panose="02030602050306030303" pitchFamily="18" charset="0"/>
              </a:rPr>
            </a:br>
            <a:r>
              <a:rPr lang="en-US" sz="2800" dirty="0">
                <a:latin typeface="Constantia" panose="02030602050306030303" pitchFamily="18" charset="0"/>
              </a:rPr>
              <a:t>Actress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2013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34</a:t>
            </a:r>
          </a:p>
        </p:txBody>
      </p:sp>
      <p:pic>
        <p:nvPicPr>
          <p:cNvPr id="4" name="Picture 2" descr="http://www4.pictures.zimbio.com/gi/Bianca+Lawson+Riddick+Premieres+LA+Part+5+3K0OeeNcDdrl.jpg">
            <a:extLst>
              <a:ext uri="{FF2B5EF4-FFF2-40B4-BE49-F238E27FC236}">
                <a16:creationId xmlns:a16="http://schemas.microsoft.com/office/drawing/2014/main" id="{CCC392D5-FED9-4B36-8577-A6E233FEDF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3" r="7539"/>
          <a:stretch/>
        </p:blipFill>
        <p:spPr bwMode="auto">
          <a:xfrm>
            <a:off x="1171522" y="1028700"/>
            <a:ext cx="2965623" cy="457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65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tvnews.ca/polopoly_fs/1.1797177!/httpImage/image.jpg_gen/derivatives/landscape_960/ima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9" r="28671"/>
          <a:stretch/>
        </p:blipFill>
        <p:spPr bwMode="auto">
          <a:xfrm>
            <a:off x="1536358" y="0"/>
            <a:ext cx="1828800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98138" y="2741382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#1 Age </a:t>
            </a:r>
            <a:r>
              <a:rPr lang="en-US" sz="2000" b="1" dirty="0"/>
              <a:t>21</a:t>
            </a:r>
            <a:r>
              <a:rPr lang="en-US" sz="2000" dirty="0"/>
              <a:t>                 #2 Age </a:t>
            </a:r>
            <a:r>
              <a:rPr lang="en-US" sz="2000" b="1" dirty="0"/>
              <a:t>64</a:t>
            </a:r>
            <a:r>
              <a:rPr lang="en-US" sz="2000" dirty="0"/>
              <a:t>                #3 Age </a:t>
            </a:r>
            <a:r>
              <a:rPr lang="en-US" sz="2000" b="1" dirty="0"/>
              <a:t>28</a:t>
            </a:r>
            <a:r>
              <a:rPr lang="en-US" sz="2000" dirty="0"/>
              <a:t>                #4 Age </a:t>
            </a:r>
            <a:r>
              <a:rPr lang="en-US" sz="2000" b="1" dirty="0"/>
              <a:t>14</a:t>
            </a:r>
            <a:r>
              <a:rPr lang="en-US" sz="2000" dirty="0"/>
              <a:t>               #5 Age </a:t>
            </a:r>
            <a:r>
              <a:rPr lang="en-US" sz="2000" b="1" dirty="0"/>
              <a:t>54</a:t>
            </a:r>
          </a:p>
        </p:txBody>
      </p:sp>
      <p:pic>
        <p:nvPicPr>
          <p:cNvPr id="6" name="Picture 2" descr="http://www.politicalappointeeproject.org/sites/default/files/Katherine_Archuleta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59" y="0"/>
            <a:ext cx="1958471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assets.fox.com/shows/masterchef/photos/Bios---Season-5/elise_bio-1-bio-374x45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7" r="5222" b="11391"/>
          <a:stretch/>
        </p:blipFill>
        <p:spPr bwMode="auto">
          <a:xfrm>
            <a:off x="5323630" y="0"/>
            <a:ext cx="1989123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fbcdn-sphotos-c-a.akamaihd.net/hphotos-ak-xpa1/t1.0-9/10447071_10202402956259619_4611738436486884027_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4" t="8866" r="9389" b="45922"/>
          <a:stretch/>
        </p:blipFill>
        <p:spPr bwMode="auto">
          <a:xfrm>
            <a:off x="7294604" y="0"/>
            <a:ext cx="1816445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ystery: Rosemary McGinn, a 54-year-old realtor, acted drunk for nearly two years due to a tumor that was producing too much insulin, causing her blood sugar levels to drop and starving her brain of fuel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r="37482" b="9824"/>
          <a:stretch/>
        </p:blipFill>
        <p:spPr bwMode="auto">
          <a:xfrm>
            <a:off x="9036909" y="0"/>
            <a:ext cx="1596207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gazettenet.com/csp/mediapool/sites/dt.common.streams.StreamServer.cls?STREAMOID=8$YaSEELCYtil7hvl9VzuM$daE2N3K4ZzOUsqbU5sYs7g5Crdt5ebC_xelTSDfARWCsjLu883Ygn4B49Lvm9bPe2QeMKQdVeZmXF$9l$4uCZ8QDXhaHEp3rvzXRJFdy0KqPHLoMevcTLo3h8xh70Y6N_U_CryOsw6FTOdKL_jpQ-&amp;CONTENTTYPE=image/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357" y="4114800"/>
            <a:ext cx="1906524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scontent-b-ord.xx.fbcdn.net/hphotos-xap1/t1.0-9/1795619_10152306099923977_7262188604397784485_n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r="28404"/>
          <a:stretch/>
        </p:blipFill>
        <p:spPr bwMode="auto">
          <a:xfrm>
            <a:off x="3337700" y="4114800"/>
            <a:ext cx="2325063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602254" y="3669199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#6 Age </a:t>
            </a:r>
            <a:r>
              <a:rPr lang="en-US" sz="2000" b="1" dirty="0"/>
              <a:t>74</a:t>
            </a:r>
            <a:r>
              <a:rPr lang="en-US" sz="2000" dirty="0"/>
              <a:t>                 #7 Age </a:t>
            </a:r>
            <a:r>
              <a:rPr lang="en-US" sz="2000" b="1" dirty="0"/>
              <a:t>44</a:t>
            </a:r>
            <a:r>
              <a:rPr lang="en-US" sz="2000" dirty="0"/>
              <a:t>                #8 Age </a:t>
            </a:r>
            <a:r>
              <a:rPr lang="en-US" sz="2000" b="1" dirty="0"/>
              <a:t>83</a:t>
            </a:r>
            <a:r>
              <a:rPr lang="en-US" sz="2000" dirty="0"/>
              <a:t>                #9 Age </a:t>
            </a:r>
            <a:r>
              <a:rPr lang="en-US" sz="2000" b="1" dirty="0"/>
              <a:t>24</a:t>
            </a:r>
            <a:r>
              <a:rPr lang="en-US" sz="2000" dirty="0"/>
              <a:t>              #10 Age </a:t>
            </a:r>
            <a:r>
              <a:rPr lang="en-US" sz="2000" b="1" dirty="0"/>
              <a:t>34</a:t>
            </a:r>
          </a:p>
        </p:txBody>
      </p:sp>
      <p:pic>
        <p:nvPicPr>
          <p:cNvPr id="17" name="Picture 2" descr="http://static2.stuff.co.nz/1334194607/613/6731613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45" y="4114800"/>
            <a:ext cx="2280720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arteyvidachicago.com/wp-content/uploads/2013/09/Margo_Glantz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4" r="6318"/>
          <a:stretch/>
        </p:blipFill>
        <p:spPr bwMode="auto">
          <a:xfrm>
            <a:off x="5208368" y="4114800"/>
            <a:ext cx="1937957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4.pictures.zimbio.com/gi/Bianca+Lawson+Riddick+Premieres+LA+Part+5+3K0OeeNcDdrl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3" r="7539"/>
          <a:stretch/>
        </p:blipFill>
        <p:spPr bwMode="auto">
          <a:xfrm>
            <a:off x="8863912" y="4114800"/>
            <a:ext cx="1779374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7C80BB-24DC-4E79-B5D9-FDAE94AD6F1F}"/>
              </a:ext>
            </a:extLst>
          </p:cNvPr>
          <p:cNvSpPr txBox="1"/>
          <p:nvPr/>
        </p:nvSpPr>
        <p:spPr>
          <a:xfrm>
            <a:off x="285780" y="3088488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2014-2020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Mean Guesses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4AEEF-C613-4134-97BF-2040ED5767BE}"/>
              </a:ext>
            </a:extLst>
          </p:cNvPr>
          <p:cNvSpPr txBox="1"/>
          <p:nvPr/>
        </p:nvSpPr>
        <p:spPr>
          <a:xfrm>
            <a:off x="2263836" y="301724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25.7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E1F4A8-1E57-481B-8870-5BC36840B496}"/>
              </a:ext>
            </a:extLst>
          </p:cNvPr>
          <p:cNvSpPr txBox="1"/>
          <p:nvPr/>
        </p:nvSpPr>
        <p:spPr>
          <a:xfrm>
            <a:off x="2248456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68.6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D1436C-DC49-4CDC-9321-AACDE4BC6A54}"/>
              </a:ext>
            </a:extLst>
          </p:cNvPr>
          <p:cNvSpPr txBox="1"/>
          <p:nvPr/>
        </p:nvSpPr>
        <p:spPr>
          <a:xfrm>
            <a:off x="4219871" y="301724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52.4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D98619-449C-4A63-BAB4-14BC2EEC3A0D}"/>
              </a:ext>
            </a:extLst>
          </p:cNvPr>
          <p:cNvSpPr txBox="1"/>
          <p:nvPr/>
        </p:nvSpPr>
        <p:spPr>
          <a:xfrm>
            <a:off x="4204491" y="342690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47.1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110440-98DC-46C9-A417-46E38040B5CE}"/>
              </a:ext>
            </a:extLst>
          </p:cNvPr>
          <p:cNvSpPr txBox="1"/>
          <p:nvPr/>
        </p:nvSpPr>
        <p:spPr>
          <a:xfrm>
            <a:off x="6217851" y="301724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27.5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7A089-AD0C-40D8-9B2A-8A833AECA036}"/>
              </a:ext>
            </a:extLst>
          </p:cNvPr>
          <p:cNvSpPr txBox="1"/>
          <p:nvPr/>
        </p:nvSpPr>
        <p:spPr>
          <a:xfrm>
            <a:off x="6202471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74.2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25B8D8-525C-47F8-8C0A-57B2147C011C}"/>
              </a:ext>
            </a:extLst>
          </p:cNvPr>
          <p:cNvSpPr txBox="1"/>
          <p:nvPr/>
        </p:nvSpPr>
        <p:spPr>
          <a:xfrm>
            <a:off x="8200244" y="301724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14.5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82380E-C7B9-40CD-B876-2CB134D8B339}"/>
              </a:ext>
            </a:extLst>
          </p:cNvPr>
          <p:cNvSpPr txBox="1"/>
          <p:nvPr/>
        </p:nvSpPr>
        <p:spPr>
          <a:xfrm>
            <a:off x="8184864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34.5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F77C2C-B336-43A3-86C7-969F15D6D616}"/>
              </a:ext>
            </a:extLst>
          </p:cNvPr>
          <p:cNvSpPr txBox="1"/>
          <p:nvPr/>
        </p:nvSpPr>
        <p:spPr>
          <a:xfrm>
            <a:off x="10047222" y="301724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54.1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0FEA0D-1599-4C3C-AEFE-2557486D40D3}"/>
              </a:ext>
            </a:extLst>
          </p:cNvPr>
          <p:cNvSpPr txBox="1"/>
          <p:nvPr/>
        </p:nvSpPr>
        <p:spPr>
          <a:xfrm>
            <a:off x="10031842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27.9</a:t>
            </a:r>
          </a:p>
        </p:txBody>
      </p:sp>
    </p:spTree>
    <p:extLst>
      <p:ext uri="{BB962C8B-B14F-4D97-AF65-F5344CB8AC3E}">
        <p14:creationId xmlns:p14="http://schemas.microsoft.com/office/powerpoint/2010/main" val="3947228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tvnews.ca/polopoly_fs/1.1797177!/httpImage/image.jpg_gen/derivatives/landscape_960/ima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9" r="28671"/>
          <a:stretch/>
        </p:blipFill>
        <p:spPr bwMode="auto">
          <a:xfrm>
            <a:off x="1536358" y="0"/>
            <a:ext cx="1828800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98138" y="2741382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#1 Age </a:t>
            </a:r>
            <a:r>
              <a:rPr lang="en-US" sz="2000" b="1" dirty="0"/>
              <a:t>21</a:t>
            </a:r>
            <a:r>
              <a:rPr lang="en-US" sz="2000" dirty="0"/>
              <a:t>                 #2 Age </a:t>
            </a:r>
            <a:r>
              <a:rPr lang="en-US" sz="2000" b="1" dirty="0"/>
              <a:t>64</a:t>
            </a:r>
            <a:r>
              <a:rPr lang="en-US" sz="2000" dirty="0"/>
              <a:t>                #3 Age </a:t>
            </a:r>
            <a:r>
              <a:rPr lang="en-US" sz="2000" b="1" dirty="0"/>
              <a:t>28</a:t>
            </a:r>
            <a:r>
              <a:rPr lang="en-US" sz="2000" dirty="0"/>
              <a:t>                #4 Age </a:t>
            </a:r>
            <a:r>
              <a:rPr lang="en-US" sz="2000" b="1" dirty="0"/>
              <a:t>14</a:t>
            </a:r>
            <a:r>
              <a:rPr lang="en-US" sz="2000" dirty="0"/>
              <a:t>               #5 Age </a:t>
            </a:r>
            <a:r>
              <a:rPr lang="en-US" sz="2000" b="1" dirty="0"/>
              <a:t>54</a:t>
            </a:r>
          </a:p>
        </p:txBody>
      </p:sp>
      <p:pic>
        <p:nvPicPr>
          <p:cNvPr id="6" name="Picture 2" descr="http://www.politicalappointeeproject.org/sites/default/files/Katherine_Archuleta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59" y="0"/>
            <a:ext cx="1958471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assets.fox.com/shows/masterchef/photos/Bios---Season-5/elise_bio-1-bio-374x45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7" r="5222" b="11391"/>
          <a:stretch/>
        </p:blipFill>
        <p:spPr bwMode="auto">
          <a:xfrm>
            <a:off x="5323630" y="0"/>
            <a:ext cx="1989123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fbcdn-sphotos-c-a.akamaihd.net/hphotos-ak-xpa1/t1.0-9/10447071_10202402956259619_4611738436486884027_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4" t="8866" r="9389" b="45922"/>
          <a:stretch/>
        </p:blipFill>
        <p:spPr bwMode="auto">
          <a:xfrm>
            <a:off x="7294604" y="0"/>
            <a:ext cx="1816445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ystery: Rosemary McGinn, a 54-year-old realtor, acted drunk for nearly two years due to a tumor that was producing too much insulin, causing her blood sugar levels to drop and starving her brain of fuel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r="37482" b="9824"/>
          <a:stretch/>
        </p:blipFill>
        <p:spPr bwMode="auto">
          <a:xfrm>
            <a:off x="9036909" y="0"/>
            <a:ext cx="1596207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gazettenet.com/csp/mediapool/sites/dt.common.streams.StreamServer.cls?STREAMOID=8$YaSEELCYtil7hvl9VzuM$daE2N3K4ZzOUsqbU5sYs7g5Crdt5ebC_xelTSDfARWCsjLu883Ygn4B49Lvm9bPe2QeMKQdVeZmXF$9l$4uCZ8QDXhaHEp3rvzXRJFdy0KqPHLoMevcTLo3h8xh70Y6N_U_CryOsw6FTOdKL_jpQ-&amp;CONTENTTYPE=image/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357" y="4114800"/>
            <a:ext cx="1906524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scontent-b-ord.xx.fbcdn.net/hphotos-xap1/t1.0-9/1795619_10152306099923977_7262188604397784485_n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r="28404"/>
          <a:stretch/>
        </p:blipFill>
        <p:spPr bwMode="auto">
          <a:xfrm>
            <a:off x="3337700" y="4114800"/>
            <a:ext cx="2325063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602254" y="3669199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#6 Age </a:t>
            </a:r>
            <a:r>
              <a:rPr lang="en-US" sz="2000" b="1" dirty="0"/>
              <a:t>74</a:t>
            </a:r>
            <a:r>
              <a:rPr lang="en-US" sz="2000" dirty="0"/>
              <a:t>                 #7 Age </a:t>
            </a:r>
            <a:r>
              <a:rPr lang="en-US" sz="2000" b="1" dirty="0"/>
              <a:t>44</a:t>
            </a:r>
            <a:r>
              <a:rPr lang="en-US" sz="2000" dirty="0"/>
              <a:t>                #8 Age </a:t>
            </a:r>
            <a:r>
              <a:rPr lang="en-US" sz="2000" b="1" dirty="0"/>
              <a:t>83</a:t>
            </a:r>
            <a:r>
              <a:rPr lang="en-US" sz="2000" dirty="0"/>
              <a:t>                #9 Age </a:t>
            </a:r>
            <a:r>
              <a:rPr lang="en-US" sz="2000" b="1" dirty="0"/>
              <a:t>24</a:t>
            </a:r>
            <a:r>
              <a:rPr lang="en-US" sz="2000" dirty="0"/>
              <a:t>              #10 Age </a:t>
            </a:r>
            <a:r>
              <a:rPr lang="en-US" sz="2000" b="1" dirty="0"/>
              <a:t>34</a:t>
            </a:r>
          </a:p>
        </p:txBody>
      </p:sp>
      <p:pic>
        <p:nvPicPr>
          <p:cNvPr id="17" name="Picture 2" descr="http://static2.stuff.co.nz/1334194607/613/6731613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45" y="4114800"/>
            <a:ext cx="2280720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arteyvidachicago.com/wp-content/uploads/2013/09/Margo_Glantz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4" r="6318"/>
          <a:stretch/>
        </p:blipFill>
        <p:spPr bwMode="auto">
          <a:xfrm>
            <a:off x="5208368" y="4114800"/>
            <a:ext cx="1937957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4.pictures.zimbio.com/gi/Bianca+Lawson+Riddick+Premieres+LA+Part+5+3K0OeeNcDdrl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3" r="7539"/>
          <a:stretch/>
        </p:blipFill>
        <p:spPr bwMode="auto">
          <a:xfrm>
            <a:off x="8863912" y="4114800"/>
            <a:ext cx="1779374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7C80BB-24DC-4E79-B5D9-FDAE94AD6F1F}"/>
              </a:ext>
            </a:extLst>
          </p:cNvPr>
          <p:cNvSpPr txBox="1"/>
          <p:nvPr/>
        </p:nvSpPr>
        <p:spPr>
          <a:xfrm>
            <a:off x="861342" y="3078761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2014-17 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Errors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4AEEF-C613-4134-97BF-2040ED5767BE}"/>
              </a:ext>
            </a:extLst>
          </p:cNvPr>
          <p:cNvSpPr txBox="1"/>
          <p:nvPr/>
        </p:nvSpPr>
        <p:spPr>
          <a:xfrm>
            <a:off x="2526484" y="301724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+4.5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E1F4A8-1E57-481B-8870-5BC36840B496}"/>
              </a:ext>
            </a:extLst>
          </p:cNvPr>
          <p:cNvSpPr txBox="1"/>
          <p:nvPr/>
        </p:nvSpPr>
        <p:spPr>
          <a:xfrm>
            <a:off x="2511104" y="342690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-4.9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D1436C-DC49-4CDC-9321-AACDE4BC6A54}"/>
              </a:ext>
            </a:extLst>
          </p:cNvPr>
          <p:cNvSpPr txBox="1"/>
          <p:nvPr/>
        </p:nvSpPr>
        <p:spPr>
          <a:xfrm>
            <a:off x="4482519" y="301724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-11.8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D98619-449C-4A63-BAB4-14BC2EEC3A0D}"/>
              </a:ext>
            </a:extLst>
          </p:cNvPr>
          <p:cNvSpPr txBox="1"/>
          <p:nvPr/>
        </p:nvSpPr>
        <p:spPr>
          <a:xfrm>
            <a:off x="4467139" y="342690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+2.7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110440-98DC-46C9-A417-46E38040B5CE}"/>
              </a:ext>
            </a:extLst>
          </p:cNvPr>
          <p:cNvSpPr txBox="1"/>
          <p:nvPr/>
        </p:nvSpPr>
        <p:spPr>
          <a:xfrm>
            <a:off x="6480499" y="301724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-0.7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7A089-AD0C-40D8-9B2A-8A833AECA036}"/>
              </a:ext>
            </a:extLst>
          </p:cNvPr>
          <p:cNvSpPr txBox="1"/>
          <p:nvPr/>
        </p:nvSpPr>
        <p:spPr>
          <a:xfrm>
            <a:off x="6465119" y="342690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-7.8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25B8D8-525C-47F8-8C0A-57B2147C011C}"/>
              </a:ext>
            </a:extLst>
          </p:cNvPr>
          <p:cNvSpPr txBox="1"/>
          <p:nvPr/>
        </p:nvSpPr>
        <p:spPr>
          <a:xfrm>
            <a:off x="8200244" y="301724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+0.4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82380E-C7B9-40CD-B876-2CB134D8B339}"/>
              </a:ext>
            </a:extLst>
          </p:cNvPr>
          <p:cNvSpPr txBox="1"/>
          <p:nvPr/>
        </p:nvSpPr>
        <p:spPr>
          <a:xfrm>
            <a:off x="8184864" y="342690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+10.1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F77C2C-B336-43A3-86C7-969F15D6D616}"/>
              </a:ext>
            </a:extLst>
          </p:cNvPr>
          <p:cNvSpPr txBox="1"/>
          <p:nvPr/>
        </p:nvSpPr>
        <p:spPr>
          <a:xfrm>
            <a:off x="10047222" y="301724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-0.3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0FEA0D-1599-4C3C-AEFE-2557486D40D3}"/>
              </a:ext>
            </a:extLst>
          </p:cNvPr>
          <p:cNvSpPr txBox="1"/>
          <p:nvPr/>
        </p:nvSpPr>
        <p:spPr>
          <a:xfrm>
            <a:off x="10031842" y="342690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-7.2</a:t>
            </a:r>
          </a:p>
        </p:txBody>
      </p:sp>
    </p:spTree>
    <p:extLst>
      <p:ext uri="{BB962C8B-B14F-4D97-AF65-F5344CB8AC3E}">
        <p14:creationId xmlns:p14="http://schemas.microsoft.com/office/powerpoint/2010/main" val="273404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4304576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2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Katherine Archuleta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Former U.S. OPM Director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2013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64</a:t>
            </a:r>
          </a:p>
        </p:txBody>
      </p:sp>
      <p:pic>
        <p:nvPicPr>
          <p:cNvPr id="4" name="Picture 2" descr="http://www.politicalappointeeproject.org/sites/default/files/Katherine_Archuleta_0.jpg">
            <a:extLst>
              <a:ext uri="{FF2B5EF4-FFF2-40B4-BE49-F238E27FC236}">
                <a16:creationId xmlns:a16="http://schemas.microsoft.com/office/drawing/2014/main" id="{562EAD22-5CE1-468C-8A58-C91ADABD2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67" y="970960"/>
            <a:ext cx="3264118" cy="457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02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2971519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3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Elise Mayfield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Chef, Actor, Baker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2014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28</a:t>
            </a:r>
          </a:p>
        </p:txBody>
      </p:sp>
      <p:pic>
        <p:nvPicPr>
          <p:cNvPr id="5" name="Picture 2" descr="http://assets.fox.com/shows/masterchef/photos/Bios---Season-5/elise_bio-1-bio-374x452.jpg">
            <a:extLst>
              <a:ext uri="{FF2B5EF4-FFF2-40B4-BE49-F238E27FC236}">
                <a16:creationId xmlns:a16="http://schemas.microsoft.com/office/drawing/2014/main" id="{4AF0EBD2-4C67-4988-8620-106D71B57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7" r="5222" b="11391"/>
          <a:stretch/>
        </p:blipFill>
        <p:spPr bwMode="auto">
          <a:xfrm>
            <a:off x="751630" y="1051560"/>
            <a:ext cx="3315205" cy="457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18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4471930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4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Kevin Love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(then) High School Student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June 2014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14</a:t>
            </a:r>
          </a:p>
        </p:txBody>
      </p:sp>
      <p:pic>
        <p:nvPicPr>
          <p:cNvPr id="4" name="Picture 2" descr="https://fbcdn-sphotos-c-a.akamaihd.net/hphotos-ak-xpa1/t1.0-9/10447071_10202402956259619_4611738436486884027_n.jpg">
            <a:extLst>
              <a:ext uri="{FF2B5EF4-FFF2-40B4-BE49-F238E27FC236}">
                <a16:creationId xmlns:a16="http://schemas.microsoft.com/office/drawing/2014/main" id="{E1FC3737-4B6B-45DA-943A-AE6220AA03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4" t="8866" r="9389" b="45922"/>
          <a:stretch/>
        </p:blipFill>
        <p:spPr bwMode="auto">
          <a:xfrm>
            <a:off x="962383" y="1074420"/>
            <a:ext cx="3027408" cy="457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53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3338286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5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Rosemary McGinn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Photo date: July 2013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54</a:t>
            </a:r>
          </a:p>
        </p:txBody>
      </p:sp>
      <p:pic>
        <p:nvPicPr>
          <p:cNvPr id="5" name="Picture 2" descr="Mystery: Rosemary McGinn, a 54-year-old realtor, acted drunk for nearly two years due to a tumor that was producing too much insulin, causing her blood sugar levels to drop and starving her brain of fuel">
            <a:extLst>
              <a:ext uri="{FF2B5EF4-FFF2-40B4-BE49-F238E27FC236}">
                <a16:creationId xmlns:a16="http://schemas.microsoft.com/office/drawing/2014/main" id="{5DCD4CB3-3AA7-4470-A215-A8474C347A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r="37482" b="9824"/>
          <a:stretch/>
        </p:blipFill>
        <p:spPr bwMode="auto">
          <a:xfrm>
            <a:off x="1435959" y="1040130"/>
            <a:ext cx="2660345" cy="457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62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2833083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6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John Chaney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Basketball Coach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2006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74</a:t>
            </a:r>
          </a:p>
        </p:txBody>
      </p:sp>
      <p:pic>
        <p:nvPicPr>
          <p:cNvPr id="4" name="Picture 2" descr="http://www.gazettenet.com/csp/mediapool/sites/dt.common.streams.StreamServer.cls?STREAMOID=8$YaSEELCYtil7hvl9VzuM$daE2N3K4ZzOUsqbU5sYs7g5Crdt5ebC_xelTSDfARWCsjLu883Ygn4B49Lvm9bPe2QeMKQdVeZmXF$9l$4uCZ8QDXhaHEp3rvzXRJFdy0KqPHLoMevcTLo3h8xh70Y6N_U_CryOsw6FTOdKL_jpQ-&amp;CONTENTTYPE=image/jpeg">
            <a:extLst>
              <a:ext uri="{FF2B5EF4-FFF2-40B4-BE49-F238E27FC236}">
                <a16:creationId xmlns:a16="http://schemas.microsoft.com/office/drawing/2014/main" id="{49DB28B2-D220-4B89-8238-679926D1A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67" y="948690"/>
            <a:ext cx="3177540" cy="457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94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3885231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7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David Storm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Photo date: August 2014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44</a:t>
            </a:r>
          </a:p>
        </p:txBody>
      </p:sp>
      <p:pic>
        <p:nvPicPr>
          <p:cNvPr id="5" name="Picture 2" descr="https://scontent-b-ord.xx.fbcdn.net/hphotos-xap1/t1.0-9/1795619_10152306099923977_7262188604397784485_n.jpg">
            <a:extLst>
              <a:ext uri="{FF2B5EF4-FFF2-40B4-BE49-F238E27FC236}">
                <a16:creationId xmlns:a16="http://schemas.microsoft.com/office/drawing/2014/main" id="{B9B596A6-1812-4FC3-8805-7723685D50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r="28404"/>
          <a:stretch/>
        </p:blipFill>
        <p:spPr bwMode="auto">
          <a:xfrm>
            <a:off x="331610" y="765810"/>
            <a:ext cx="3875105" cy="457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9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2674578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8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Margo Glantz</a:t>
            </a:r>
            <a:br>
              <a:rPr lang="en-US" sz="2800" dirty="0">
                <a:latin typeface="Constantia" panose="02030602050306030303" pitchFamily="18" charset="0"/>
              </a:rPr>
            </a:br>
            <a:r>
              <a:rPr lang="en-US" sz="2800" dirty="0">
                <a:latin typeface="Constantia" panose="02030602050306030303" pitchFamily="18" charset="0"/>
              </a:rPr>
              <a:t>Writer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2013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83</a:t>
            </a:r>
          </a:p>
        </p:txBody>
      </p:sp>
      <p:pic>
        <p:nvPicPr>
          <p:cNvPr id="6" name="Picture 4" descr="http://www.arteyvidachicago.com/wp-content/uploads/2013/09/Margo_Glantz.jpg">
            <a:extLst>
              <a:ext uri="{FF2B5EF4-FFF2-40B4-BE49-F238E27FC236}">
                <a16:creationId xmlns:a16="http://schemas.microsoft.com/office/drawing/2014/main" id="{10D4B2E1-923F-4896-AC05-F1D174E762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4" r="6318"/>
          <a:stretch/>
        </p:blipFill>
        <p:spPr bwMode="auto">
          <a:xfrm>
            <a:off x="1104997" y="1280160"/>
            <a:ext cx="3229928" cy="457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4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3119700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9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Quade Ross Honey</a:t>
            </a:r>
            <a:br>
              <a:rPr lang="en-US" sz="2800" dirty="0">
                <a:latin typeface="Constantia" panose="02030602050306030303" pitchFamily="18" charset="0"/>
              </a:rPr>
            </a:br>
            <a:r>
              <a:rPr lang="en-US" sz="2800" dirty="0">
                <a:latin typeface="Constantia" panose="02030602050306030303" pitchFamily="18" charset="0"/>
              </a:rPr>
              <a:t>Fugitive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2012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24</a:t>
            </a:r>
          </a:p>
        </p:txBody>
      </p:sp>
      <p:pic>
        <p:nvPicPr>
          <p:cNvPr id="4" name="Picture 2" descr="http://static2.stuff.co.nz/1334194607/613/6731613.jpg">
            <a:extLst>
              <a:ext uri="{FF2B5EF4-FFF2-40B4-BE49-F238E27FC236}">
                <a16:creationId xmlns:a16="http://schemas.microsoft.com/office/drawing/2014/main" id="{74ED873E-6E25-4C42-B729-C83AD6507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5" y="1177290"/>
            <a:ext cx="3801200" cy="457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4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252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Comic Sans MS</vt:lpstr>
      <vt:lpstr>Constantia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 Love</cp:lastModifiedBy>
  <cp:revision>6</cp:revision>
  <dcterms:created xsi:type="dcterms:W3CDTF">2017-08-29T01:44:59Z</dcterms:created>
  <dcterms:modified xsi:type="dcterms:W3CDTF">2020-09-02T19:30:32Z</dcterms:modified>
</cp:coreProperties>
</file>