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285780" y="3088488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2014-2020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 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25.7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68.6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52.4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47.1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74.2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14.5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54.1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27.9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861342" y="3078761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2014-17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+4.5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6</cp:revision>
  <dcterms:created xsi:type="dcterms:W3CDTF">2017-08-29T01:44:59Z</dcterms:created>
  <dcterms:modified xsi:type="dcterms:W3CDTF">2020-09-02T19:35:36Z</dcterms:modified>
</cp:coreProperties>
</file>