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71" r:id="rId13"/>
    <p:sldId id="257" r:id="rId14"/>
    <p:sldId id="272" r:id="rId15"/>
    <p:sldId id="273" r:id="rId16"/>
    <p:sldId id="275" r:id="rId17"/>
    <p:sldId id="276" r:id="rId18"/>
    <p:sldId id="277" r:id="rId19"/>
    <p:sldId id="27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2014-17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712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27.4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54.3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78.2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16.3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62.4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30.2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36358" y="3255519"/>
            <a:ext cx="1577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2446789</a:t>
            </a:r>
          </a:p>
          <a:p>
            <a:r>
              <a:rPr lang="en-US" dirty="0">
                <a:latin typeface="Consolas" panose="020B0609020204030204" pitchFamily="49" charset="0"/>
              </a:rPr>
              <a:t>3 | 25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27.4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88</a:t>
            </a:r>
          </a:p>
          <a:p>
            <a:r>
              <a:rPr lang="en-US" dirty="0">
                <a:latin typeface="Consolas" panose="020B0609020204030204" pitchFamily="49" charset="0"/>
              </a:rPr>
              <a:t>5 | 03368</a:t>
            </a:r>
          </a:p>
          <a:p>
            <a:r>
              <a:rPr lang="en-US" dirty="0">
                <a:latin typeface="Consolas" panose="020B0609020204030204" pitchFamily="49" charset="0"/>
              </a:rPr>
              <a:t>6 | 03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54.3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451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779</a:t>
            </a:r>
          </a:p>
          <a:p>
            <a:r>
              <a:rPr lang="en-US" dirty="0">
                <a:latin typeface="Consolas" panose="020B0609020204030204" pitchFamily="49" charset="0"/>
              </a:rPr>
              <a:t>3 | 012234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444</a:t>
            </a:r>
            <a:r>
              <a:rPr lang="en-US" dirty="0">
                <a:latin typeface="Consolas" panose="020B0609020204030204" pitchFamily="49" charset="0"/>
              </a:rPr>
              <a:t>55678</a:t>
            </a:r>
          </a:p>
          <a:p>
            <a:r>
              <a:rPr lang="en-US" dirty="0">
                <a:latin typeface="Consolas" panose="020B0609020204030204" pitchFamily="49" charset="0"/>
              </a:rPr>
              <a:t>2 | 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16.3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08</a:t>
            </a:r>
          </a:p>
          <a:p>
            <a:r>
              <a:rPr lang="en-US" dirty="0">
                <a:latin typeface="Consolas" panose="020B0609020204030204" pitchFamily="49" charset="0"/>
              </a:rPr>
              <a:t>6 | 02255</a:t>
            </a:r>
          </a:p>
          <a:p>
            <a:r>
              <a:rPr lang="en-US" dirty="0">
                <a:latin typeface="Consolas" panose="020B0609020204030204" pitchFamily="49" charset="0"/>
              </a:rPr>
              <a:t>7 | 00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62.4</a:t>
            </a:r>
          </a:p>
        </p:txBody>
      </p:sp>
    </p:spTree>
    <p:extLst>
      <p:ext uri="{BB962C8B-B14F-4D97-AF65-F5344CB8AC3E}">
        <p14:creationId xmlns:p14="http://schemas.microsoft.com/office/powerpoint/2010/main" val="10908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2022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602254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4458</a:t>
            </a:r>
          </a:p>
          <a:p>
            <a:r>
              <a:rPr lang="en-US" dirty="0">
                <a:latin typeface="Consolas" panose="020B0609020204030204" pitchFamily="49" charset="0"/>
              </a:rPr>
              <a:t>7 | 03555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69.9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345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5588</a:t>
            </a:r>
          </a:p>
          <a:p>
            <a:r>
              <a:rPr lang="en-US" dirty="0">
                <a:latin typeface="Consolas" panose="020B0609020204030204" pitchFamily="49" charset="0"/>
              </a:rPr>
              <a:t>5 | 003</a:t>
            </a:r>
          </a:p>
          <a:p>
            <a:r>
              <a:rPr lang="en-US" dirty="0">
                <a:latin typeface="Consolas" panose="020B0609020204030204" pitchFamily="49" charset="0"/>
              </a:rPr>
              <a:t>6 | 8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50.1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358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2369</a:t>
            </a:r>
          </a:p>
          <a:p>
            <a:r>
              <a:rPr lang="en-US" dirty="0">
                <a:latin typeface="Consolas" panose="020B0609020204030204" pitchFamily="49" charset="0"/>
              </a:rPr>
              <a:t>8 | 00112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78.2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9</a:t>
            </a:r>
          </a:p>
          <a:p>
            <a:r>
              <a:rPr lang="en-US" dirty="0">
                <a:latin typeface="Consolas" panose="020B0609020204030204" pitchFamily="49" charset="0"/>
              </a:rPr>
              <a:t>3 | 34555677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34.6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2489</a:t>
            </a:r>
          </a:p>
          <a:p>
            <a:r>
              <a:rPr lang="en-US" dirty="0">
                <a:latin typeface="Consolas" panose="020B0609020204030204" pitchFamily="49" charset="0"/>
              </a:rPr>
              <a:t>3 | 0115</a:t>
            </a:r>
          </a:p>
          <a:p>
            <a:r>
              <a:rPr lang="en-US" dirty="0">
                <a:latin typeface="Consolas" panose="020B0609020204030204" pitchFamily="49" charset="0"/>
              </a:rPr>
              <a:t>4 | 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30.2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2023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36358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5556789</a:t>
            </a:r>
          </a:p>
          <a:p>
            <a:r>
              <a:rPr lang="en-US" dirty="0">
                <a:latin typeface="Consolas" panose="020B0609020204030204" pitchFamily="49" charset="0"/>
              </a:rPr>
              <a:t>3 | 33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27.9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9</a:t>
            </a:r>
          </a:p>
          <a:p>
            <a:r>
              <a:rPr lang="en-US" dirty="0">
                <a:latin typeface="Consolas" panose="020B0609020204030204" pitchFamily="49" charset="0"/>
              </a:rPr>
              <a:t>5 | 02244556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53.0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379</a:t>
            </a:r>
          </a:p>
          <a:p>
            <a:r>
              <a:rPr lang="en-US" dirty="0">
                <a:latin typeface="Consolas" panose="020B0609020204030204" pitchFamily="49" charset="0"/>
              </a:rPr>
              <a:t>3 | 112234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30.2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</a:t>
            </a:r>
            <a:r>
              <a:rPr lang="en-US" dirty="0">
                <a:latin typeface="Consolas" panose="020B0609020204030204" pitchFamily="49" charset="0"/>
              </a:rPr>
              <a:t>6667777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16.0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69</a:t>
            </a:r>
          </a:p>
          <a:p>
            <a:r>
              <a:rPr lang="en-US" dirty="0">
                <a:latin typeface="Consolas" panose="020B0609020204030204" pitchFamily="49" charset="0"/>
              </a:rPr>
              <a:t>6 | 0113455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61.6</a:t>
            </a:r>
          </a:p>
        </p:txBody>
      </p:sp>
    </p:spTree>
    <p:extLst>
      <p:ext uri="{BB962C8B-B14F-4D97-AF65-F5344CB8AC3E}">
        <p14:creationId xmlns:p14="http://schemas.microsoft.com/office/powerpoint/2010/main" val="142699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2023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602254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68</a:t>
            </a:r>
          </a:p>
          <a:p>
            <a:r>
              <a:rPr lang="en-US" dirty="0">
                <a:latin typeface="Consolas" panose="020B0609020204030204" pitchFamily="49" charset="0"/>
              </a:rPr>
              <a:t>7 | 012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557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2366788</a:t>
            </a:r>
          </a:p>
          <a:p>
            <a:r>
              <a:rPr lang="en-US" dirty="0">
                <a:latin typeface="Consolas" panose="020B0609020204030204" pitchFamily="49" charset="0"/>
              </a:rPr>
              <a:t>5 | 33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47.3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4589</a:t>
            </a:r>
          </a:p>
          <a:p>
            <a:r>
              <a:rPr lang="en-US" dirty="0">
                <a:latin typeface="Consolas" panose="020B0609020204030204" pitchFamily="49" charset="0"/>
              </a:rPr>
              <a:t>8 | 00001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78.6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 | 001223558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Mean: 32.9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1577</a:t>
            </a:r>
          </a:p>
          <a:p>
            <a:r>
              <a:rPr lang="en-US" dirty="0">
                <a:latin typeface="Consolas" panose="020B0609020204030204" pitchFamily="49" charset="0"/>
              </a:rPr>
              <a:t>3 | 0122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Mean: 28.8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2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2024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443594" y="3255519"/>
            <a:ext cx="19958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2234</a:t>
            </a:r>
          </a:p>
          <a:p>
            <a:r>
              <a:rPr lang="en-US" dirty="0">
                <a:latin typeface="Consolas" panose="020B0609020204030204" pitchFamily="49" charset="0"/>
              </a:rPr>
              <a:t>2 | 55555678</a:t>
            </a:r>
          </a:p>
          <a:p>
            <a:r>
              <a:rPr lang="en-US" dirty="0">
                <a:latin typeface="Consolas" panose="020B0609020204030204" pitchFamily="49" charset="0"/>
              </a:rPr>
              <a:t>3 | 2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25.3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|Error| = 4.3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 Guess = 21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|Error|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3</a:t>
            </a:r>
          </a:p>
          <a:p>
            <a:r>
              <a:rPr lang="en-US" dirty="0">
                <a:latin typeface="Consolas" panose="020B0609020204030204" pitchFamily="49" charset="0"/>
              </a:rPr>
              <a:t>5 | 3345689</a:t>
            </a:r>
          </a:p>
          <a:p>
            <a:r>
              <a:rPr lang="en-US" dirty="0">
                <a:latin typeface="Consolas" panose="020B0609020204030204" pitchFamily="49" charset="0"/>
              </a:rPr>
              <a:t>6 | 00223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Guess: 56.7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|Err| = 7.2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49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77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</a:rPr>
              <a:t>3 | 12222223</a:t>
            </a:r>
          </a:p>
          <a:p>
            <a:r>
              <a:rPr lang="en-US" dirty="0">
                <a:latin typeface="Consolas" panose="020B0609020204030204" pitchFamily="49" charset="0"/>
              </a:rPr>
              <a:t>3 | 55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31.3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|Err| = 3.7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27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| 2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4444</a:t>
            </a:r>
          </a:p>
          <a:p>
            <a:r>
              <a:rPr lang="en-US" dirty="0">
                <a:latin typeface="Consolas" panose="020B0609020204030204" pitchFamily="49" charset="0"/>
              </a:rPr>
              <a:t>1 | 55556778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15.1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|Err| = 1.4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18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886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 | 16</a:t>
            </a:r>
          </a:p>
          <a:p>
            <a:r>
              <a:rPr lang="en-US" dirty="0">
                <a:latin typeface="Consolas" panose="020B0609020204030204" pitchFamily="49" charset="0"/>
              </a:rPr>
              <a:t>6 | 01223</a:t>
            </a:r>
          </a:p>
          <a:p>
            <a:r>
              <a:rPr lang="en-US" dirty="0">
                <a:latin typeface="Consolas" panose="020B0609020204030204" pitchFamily="49" charset="0"/>
              </a:rPr>
              <a:t>6 | 7788</a:t>
            </a:r>
          </a:p>
          <a:p>
            <a:r>
              <a:rPr lang="en-US" dirty="0">
                <a:latin typeface="Consolas" panose="020B0609020204030204" pitchFamily="49" charset="0"/>
              </a:rPr>
              <a:t>7 |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63.5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|Err| = 9.9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49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5</a:t>
            </a:r>
          </a:p>
        </p:txBody>
      </p:sp>
    </p:spTree>
    <p:extLst>
      <p:ext uri="{BB962C8B-B14F-4D97-AF65-F5344CB8AC3E}">
        <p14:creationId xmlns:p14="http://schemas.microsoft.com/office/powerpoint/2010/main" val="37796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47284" y="3429000"/>
            <a:ext cx="105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2024</a:t>
            </a:r>
          </a:p>
          <a:p>
            <a:r>
              <a:rPr lang="en-US" dirty="0">
                <a:latin typeface="Comic Sans MS" panose="030F0702030302020204" pitchFamily="66" charset="0"/>
              </a:rPr>
              <a:t>Group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77B4-A5D0-0338-894A-4F9CB2DE2EC9}"/>
              </a:ext>
            </a:extLst>
          </p:cNvPr>
          <p:cNvSpPr txBox="1"/>
          <p:nvPr/>
        </p:nvSpPr>
        <p:spPr>
          <a:xfrm>
            <a:off x="1517956" y="3255519"/>
            <a:ext cx="1994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| 889</a:t>
            </a:r>
          </a:p>
          <a:p>
            <a:r>
              <a:rPr lang="en-US" dirty="0">
                <a:latin typeface="Consolas" panose="020B0609020204030204" pitchFamily="49" charset="0"/>
              </a:rPr>
              <a:t>7 | 02233</a:t>
            </a:r>
          </a:p>
          <a:p>
            <a:r>
              <a:rPr lang="en-US" dirty="0">
                <a:latin typeface="Consolas" panose="020B0609020204030204" pitchFamily="49" charset="0"/>
              </a:rPr>
              <a:t>7 | 55788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Guess: 72.9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|Error| = 3.1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66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|Error|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6811-7BEC-0B7F-54A2-A7FBA77C3176}"/>
              </a:ext>
            </a:extLst>
          </p:cNvPr>
          <p:cNvSpPr txBox="1"/>
          <p:nvPr/>
        </p:nvSpPr>
        <p:spPr>
          <a:xfrm>
            <a:off x="3621075" y="3255519"/>
            <a:ext cx="1886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| 33</a:t>
            </a:r>
          </a:p>
          <a:p>
            <a:r>
              <a:rPr lang="en-US" dirty="0">
                <a:latin typeface="Consolas" panose="020B0609020204030204" pitchFamily="49" charset="0"/>
              </a:rPr>
              <a:t>4 | 56677889</a:t>
            </a:r>
          </a:p>
          <a:p>
            <a:r>
              <a:rPr lang="en-US" dirty="0">
                <a:latin typeface="Consolas" panose="020B0609020204030204" pitchFamily="49" charset="0"/>
              </a:rPr>
              <a:t>5 | 012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47.3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|Err| = 3.6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34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B4716-7D03-D42D-D74F-9FFB41F373A6}"/>
              </a:ext>
            </a:extLst>
          </p:cNvPr>
          <p:cNvSpPr txBox="1"/>
          <p:nvPr/>
        </p:nvSpPr>
        <p:spPr>
          <a:xfrm>
            <a:off x="5487929" y="3255519"/>
            <a:ext cx="18846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 | 0</a:t>
            </a:r>
          </a:p>
          <a:p>
            <a:r>
              <a:rPr lang="en-US" dirty="0">
                <a:latin typeface="Consolas" panose="020B0609020204030204" pitchFamily="49" charset="0"/>
              </a:rPr>
              <a:t>7 | 558</a:t>
            </a:r>
          </a:p>
          <a:p>
            <a:r>
              <a:rPr lang="en-US" dirty="0">
                <a:latin typeface="Consolas" panose="020B0609020204030204" pitchFamily="49" charset="0"/>
              </a:rPr>
              <a:t>8 | 000044</a:t>
            </a:r>
          </a:p>
          <a:p>
            <a:r>
              <a:rPr lang="en-US" dirty="0">
                <a:latin typeface="Consolas" panose="020B0609020204030204" pitchFamily="49" charset="0"/>
              </a:rPr>
              <a:t>8 | 557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Guess: 80.2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|Err| = 4.3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68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4EDF1-798F-1964-0C2D-44ED9EA3388B}"/>
              </a:ext>
            </a:extLst>
          </p:cNvPr>
          <p:cNvSpPr txBox="1"/>
          <p:nvPr/>
        </p:nvSpPr>
        <p:spPr>
          <a:xfrm>
            <a:off x="7382866" y="3255519"/>
            <a:ext cx="1885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77</a:t>
            </a:r>
          </a:p>
          <a:p>
            <a:r>
              <a:rPr lang="en-US" dirty="0">
                <a:latin typeface="Consolas" panose="020B0609020204030204" pitchFamily="49" charset="0"/>
              </a:rPr>
              <a:t>3 | 002234</a:t>
            </a:r>
          </a:p>
          <a:p>
            <a:r>
              <a:rPr lang="en-US" dirty="0">
                <a:latin typeface="Consolas" panose="020B0609020204030204" pitchFamily="49" charset="0"/>
              </a:rPr>
              <a:t>3 | 6789</a:t>
            </a:r>
          </a:p>
          <a:p>
            <a:r>
              <a:rPr lang="en-US" dirty="0">
                <a:latin typeface="Consolas" panose="020B0609020204030204" pitchFamily="49" charset="0"/>
              </a:rPr>
              <a:t>4 | 0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Guess: 33.5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Mean |Err| = 9.5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30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B96B-F91A-6821-01E0-7DD881D405D2}"/>
              </a:ext>
            </a:extLst>
          </p:cNvPr>
          <p:cNvSpPr txBox="1"/>
          <p:nvPr/>
        </p:nvSpPr>
        <p:spPr>
          <a:xfrm>
            <a:off x="9415150" y="3255519"/>
            <a:ext cx="1886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 | 66799999</a:t>
            </a:r>
          </a:p>
          <a:p>
            <a:r>
              <a:rPr lang="en-US" dirty="0">
                <a:latin typeface="Consolas" panose="020B0609020204030204" pitchFamily="49" charset="0"/>
              </a:rPr>
              <a:t>3 | 13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4 | 0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Guess: 30.5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 |Err| = 4.5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Guess = 28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AI |Err| = 6</a:t>
            </a:r>
          </a:p>
        </p:txBody>
      </p:sp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B608B9F3-72F1-8511-EB66-792FEB61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642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A4A95FF4-91DE-CD9D-644B-FA86BDE06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8642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CF82-D554-946B-520E-2202A5B91D10}"/>
              </a:ext>
            </a:extLst>
          </p:cNvPr>
          <p:cNvSpPr txBox="1"/>
          <p:nvPr/>
        </p:nvSpPr>
        <p:spPr>
          <a:xfrm>
            <a:off x="1602254" y="2763433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6" name="Picture 2" descr="http://static2.stuff.co.nz/1334194607/613/6731613.jpg">
            <a:extLst>
              <a:ext uri="{FF2B5EF4-FFF2-40B4-BE49-F238E27FC236}">
                <a16:creationId xmlns:a16="http://schemas.microsoft.com/office/drawing/2014/main" id="{11FEE3A6-59D7-E326-D112-972BFA9B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8642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580BB346-388B-428A-8B5E-BB783DBC0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8642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9B2C7D8A-7E71-F52E-2A2D-8EEAEC7AC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9087179" y="20233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4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931</Words>
  <Application>Microsoft Office PowerPoint</Application>
  <PresentationFormat>Widescreen</PresentationFormat>
  <Paragraphs>315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Consolas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10</cp:revision>
  <dcterms:created xsi:type="dcterms:W3CDTF">2017-08-29T01:44:59Z</dcterms:created>
  <dcterms:modified xsi:type="dcterms:W3CDTF">2024-08-28T19:00:00Z</dcterms:modified>
</cp:coreProperties>
</file>