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58" r:id="rId14"/>
    <p:sldId id="25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2321-013D-4509-A3E1-1C231334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CB78E-50F9-4F01-8747-8913969B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C4D0-E467-4058-B23B-FC91708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2F10-F1B9-4593-9704-3855CF1D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EDE82-1878-46B6-A918-B9CC7B1B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39F7-A45C-4CA1-9195-51B5965D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59C49-05B4-4C90-B0F4-601C617DD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94AF5-ACB2-4E45-8908-A7709C14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A9C-7B6D-486D-9C17-B2AF2D5B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CFBA-8B06-48B2-92E7-CD9D6EA8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CBE3D-F50F-4583-9AE5-933CA22BB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357BF-8E26-4F46-8DD1-7E48C482B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4103-FB43-4A36-A3BF-3508D759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F9C07-87BB-4462-8FC9-F1A6A497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2136E-675E-4A51-84C9-27953889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2C53-456F-4105-9D74-76ADD74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0CF-DCAD-4E34-B4E1-3F4DAAA2F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1B71-FE24-4A90-9291-8895A5B6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1C47-24FD-47B1-9A59-27203CA5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80C1-0B07-4987-9840-3AA2A26C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3FF-AF5A-4969-A4B7-7EE65621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DC0A-BF6F-4BFC-A2EE-D2B0CE79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AC685-6C42-4C44-8BC4-878B6E41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47D-FB44-490C-9220-5433639D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C9093-AF2E-4360-ACD8-A0D9563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7925-A3DD-4EDA-9515-7C20BA0D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67AC-2862-4918-A51E-EBDFF0E34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02A4-A5E3-4B16-8514-D046A999A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7B6D-BF64-4D64-9103-08D9F363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8CB1C-8383-498B-88AA-4391E6B1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6DA1D-BAA0-469F-A282-7B4951CF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1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AB2B-81AF-49F4-940B-D48C1329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399E-D516-44B2-AE5A-9D3D1238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01F8-DF64-4F7E-A32A-DBDBB144C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D3382-1290-47AF-9040-697F6822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01117-F82E-4D85-AFE3-63019096D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A9C64-3D7C-436C-BA1F-69BA584AF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A873-96DD-468C-8D20-DA1D6C4D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CFAAB-8907-4A12-A2C0-D392D89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4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CC50-6BD9-48BF-816C-E4785CED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CA311-85BE-4659-A812-431B58AE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66254-9378-4EFF-9487-814088C2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696A6-D502-4505-9FB6-ACF9E8D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15173-1279-4986-85D0-F29A98DA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42115E-3D43-4C18-B996-DEF8D13E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1FF-C8F4-4F99-BFC7-EF61AE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5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F02C-46B7-482E-A53D-AD47F4E4E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7BC4B-5064-4678-B75C-91BBC912A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0D72A-2694-4955-8F80-7A09788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D72DF-3571-4817-8586-78212E1A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8971-DE9A-4239-874E-B5AB2F1E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2CA70-1D7C-424E-9051-1173A8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5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68D4-1758-4BD1-AB03-DAC4598E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5B81A-2754-449B-803D-786AEDD88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BE7E7-FA57-4E6B-BB73-32163E85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65B1-22DA-462D-B696-A1AD1A91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7FAB6-FE49-4E30-8C47-58A51BB5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9F395-6FCD-4BD1-A193-CD99DE1A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13E86-D259-4BB7-B2A1-3A883201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2213-8A9E-47B5-AAD8-6C8F19020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5D13-F665-4204-AF2E-1E6A3219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7E14-068B-48A0-A8EA-E291AD26FBBF}" type="datetimeFigureOut">
              <a:rPr lang="en-US" smtClean="0"/>
              <a:t>2025-08-21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7DBD-FB5C-4525-96E7-EF091B88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8F8BB-BE84-4057-8F52-CE73AB0B1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DD45-DA3D-4274-BF06-BBCAA4E0C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8.jpeg"/><Relationship Id="rId4" Type="http://schemas.openxmlformats.org/officeDocument/2006/relationships/image" Target="../media/image3.jpeg"/><Relationship Id="rId9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tvnews.ca/polopoly_fs/1.1797177!/httpImage/image.jpg_gen/derivatives/landscape_960/image.jpg">
            <a:extLst>
              <a:ext uri="{FF2B5EF4-FFF2-40B4-BE49-F238E27FC236}">
                <a16:creationId xmlns:a16="http://schemas.microsoft.com/office/drawing/2014/main" id="{B44B2C4D-5D34-4AE7-987D-742F9C7BE0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065018" y="914400"/>
            <a:ext cx="30480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8545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Eric Chong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Master Chef Canada winner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April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50412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10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Bianca Lawson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Actress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34</a:t>
            </a:r>
          </a:p>
        </p:txBody>
      </p:sp>
      <p:pic>
        <p:nvPicPr>
          <p:cNvPr id="4" name="Picture 2" descr="http://www4.pictures.zimbio.com/gi/Bianca+Lawson+Riddick+Premieres+LA+Part+5+3K0OeeNcDdrl.jpg">
            <a:extLst>
              <a:ext uri="{FF2B5EF4-FFF2-40B4-BE49-F238E27FC236}">
                <a16:creationId xmlns:a16="http://schemas.microsoft.com/office/drawing/2014/main" id="{CCC392D5-FED9-4B36-8577-A6E233FEDF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1171522" y="1028700"/>
            <a:ext cx="2965623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659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090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2014-24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</a:t>
            </a:r>
          </a:p>
          <a:p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53.1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47.4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28.5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75.8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14.9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34.2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57.0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28.7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2B8E4-2199-D68F-71B8-CCAB3248826E}"/>
              </a:ext>
            </a:extLst>
          </p:cNvPr>
          <p:cNvSpPr txBox="1"/>
          <p:nvPr/>
        </p:nvSpPr>
        <p:spPr>
          <a:xfrm>
            <a:off x="2285325" y="304252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26.0</a:t>
            </a:r>
          </a:p>
        </p:txBody>
      </p:sp>
    </p:spTree>
    <p:extLst>
      <p:ext uri="{BB962C8B-B14F-4D97-AF65-F5344CB8AC3E}">
        <p14:creationId xmlns:p14="http://schemas.microsoft.com/office/powerpoint/2010/main" val="71206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178054" y="3022868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2014-24 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Mean Errors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52648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+5.0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511104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-4.4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482519" y="301724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-10.9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467139" y="342690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+3.4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480499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465119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-7.2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+0.9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+10.2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+3.0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-5.3</a:t>
            </a:r>
          </a:p>
        </p:txBody>
      </p:sp>
    </p:spTree>
    <p:extLst>
      <p:ext uri="{BB962C8B-B14F-4D97-AF65-F5344CB8AC3E}">
        <p14:creationId xmlns:p14="http://schemas.microsoft.com/office/powerpoint/2010/main" val="27340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ctvnews.ca/polopoly_fs/1.1797177!/httpImage/image.jpg_gen/derivatives/landscape_960/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9" r="28671"/>
          <a:stretch/>
        </p:blipFill>
        <p:spPr bwMode="auto">
          <a:xfrm>
            <a:off x="1536358" y="0"/>
            <a:ext cx="182880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98138" y="2741382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#1 Age </a:t>
            </a:r>
            <a:r>
              <a:rPr lang="en-US" sz="2000" b="1" dirty="0"/>
              <a:t>21</a:t>
            </a:r>
            <a:r>
              <a:rPr lang="en-US" sz="2000" dirty="0"/>
              <a:t>                 #2 Age </a:t>
            </a:r>
            <a:r>
              <a:rPr lang="en-US" sz="2000" b="1" dirty="0"/>
              <a:t>64</a:t>
            </a:r>
            <a:r>
              <a:rPr lang="en-US" sz="2000" dirty="0"/>
              <a:t>                #3 Age </a:t>
            </a:r>
            <a:r>
              <a:rPr lang="en-US" sz="2000" b="1" dirty="0"/>
              <a:t>28</a:t>
            </a:r>
            <a:r>
              <a:rPr lang="en-US" sz="2000" dirty="0"/>
              <a:t>                #4 Age </a:t>
            </a:r>
            <a:r>
              <a:rPr lang="en-US" sz="2000" b="1" dirty="0"/>
              <a:t>14</a:t>
            </a:r>
            <a:r>
              <a:rPr lang="en-US" sz="2000" dirty="0"/>
              <a:t>               #5 Age </a:t>
            </a:r>
            <a:r>
              <a:rPr lang="en-US" sz="2000" b="1" dirty="0"/>
              <a:t>54</a:t>
            </a:r>
          </a:p>
        </p:txBody>
      </p:sp>
      <p:pic>
        <p:nvPicPr>
          <p:cNvPr id="6" name="Picture 2" descr="http://www.politicalappointeeproject.org/sites/default/files/Katherine_Archuleta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9" y="0"/>
            <a:ext cx="1958471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assets.fox.com/shows/masterchef/photos/Bios---Season-5/elise_bio-1-bio-374x452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5323630" y="0"/>
            <a:ext cx="198912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fbcdn-sphotos-c-a.akamaihd.net/hphotos-ak-xpa1/t1.0-9/10447071_10202402956259619_4611738436486884027_n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7294604" y="0"/>
            <a:ext cx="1816445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stery: Rosemary McGinn, a 54-year-old realtor, acted drunk for nearly two years due to a tumor that was producing too much insulin, causing her blood sugar levels to drop and starving her brain of fuel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9036909" y="0"/>
            <a:ext cx="159620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357" y="4114800"/>
            <a:ext cx="190652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scontent-b-ord.xx.fbcdn.net/hphotos-xap1/t1.0-9/1795619_10152306099923977_7262188604397784485_n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37700" y="4114800"/>
            <a:ext cx="2325063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602254" y="3669199"/>
            <a:ext cx="9034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#6 Age </a:t>
            </a:r>
            <a:r>
              <a:rPr lang="en-US" sz="2000" b="1" dirty="0"/>
              <a:t>74</a:t>
            </a:r>
            <a:r>
              <a:rPr lang="en-US" sz="2000" dirty="0"/>
              <a:t>                 #7 Age </a:t>
            </a:r>
            <a:r>
              <a:rPr lang="en-US" sz="2000" b="1" dirty="0"/>
              <a:t>44</a:t>
            </a:r>
            <a:r>
              <a:rPr lang="en-US" sz="2000" dirty="0"/>
              <a:t>                #8 Age </a:t>
            </a:r>
            <a:r>
              <a:rPr lang="en-US" sz="2000" b="1" dirty="0"/>
              <a:t>83</a:t>
            </a:r>
            <a:r>
              <a:rPr lang="en-US" sz="2000" dirty="0"/>
              <a:t>                #9 Age </a:t>
            </a:r>
            <a:r>
              <a:rPr lang="en-US" sz="2000" b="1" dirty="0"/>
              <a:t>24</a:t>
            </a:r>
            <a:r>
              <a:rPr lang="en-US" sz="2000" dirty="0"/>
              <a:t>              #10 Age </a:t>
            </a:r>
            <a:r>
              <a:rPr lang="en-US" sz="2000" b="1" dirty="0"/>
              <a:t>34</a:t>
            </a:r>
          </a:p>
        </p:txBody>
      </p:sp>
      <p:pic>
        <p:nvPicPr>
          <p:cNvPr id="17" name="Picture 2" descr="http://static2.stuff.co.nz/1334194607/613/6731613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45" y="4114800"/>
            <a:ext cx="2280720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://www.arteyvidachicago.com/wp-content/uploads/2013/09/Margo_Glantz.jp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5208368" y="4114800"/>
            <a:ext cx="1937957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www4.pictures.zimbio.com/gi/Bianca+Lawson+Riddick+Premieres+LA+Part+5+3K0OeeNcDdrl.jpg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3" r="7539"/>
          <a:stretch/>
        </p:blipFill>
        <p:spPr bwMode="auto">
          <a:xfrm>
            <a:off x="8863912" y="4114800"/>
            <a:ext cx="1779374" cy="2743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7C80BB-24DC-4E79-B5D9-FDAE94AD6F1F}"/>
              </a:ext>
            </a:extLst>
          </p:cNvPr>
          <p:cNvSpPr txBox="1"/>
          <p:nvPr/>
        </p:nvSpPr>
        <p:spPr>
          <a:xfrm>
            <a:off x="307670" y="2790478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2025 AI</a:t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n-US" dirty="0">
                <a:latin typeface="Comic Sans MS" panose="030F0702030302020204" pitchFamily="66" charset="0"/>
              </a:rPr>
              <a:t>Guesses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4AEEF-C613-4134-97BF-2040ED5767BE}"/>
              </a:ext>
            </a:extLst>
          </p:cNvPr>
          <p:cNvSpPr txBox="1"/>
          <p:nvPr/>
        </p:nvSpPr>
        <p:spPr>
          <a:xfrm>
            <a:off x="2263836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E1F4A8-1E57-481B-8870-5BC36840B496}"/>
              </a:ext>
            </a:extLst>
          </p:cNvPr>
          <p:cNvSpPr txBox="1"/>
          <p:nvPr/>
        </p:nvSpPr>
        <p:spPr>
          <a:xfrm>
            <a:off x="2248456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D1436C-DC49-4CDC-9321-AACDE4BC6A54}"/>
              </a:ext>
            </a:extLst>
          </p:cNvPr>
          <p:cNvSpPr txBox="1"/>
          <p:nvPr/>
        </p:nvSpPr>
        <p:spPr>
          <a:xfrm>
            <a:off x="4219871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55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98619-449C-4A63-BAB4-14BC2EEC3A0D}"/>
              </a:ext>
            </a:extLst>
          </p:cNvPr>
          <p:cNvSpPr txBox="1"/>
          <p:nvPr/>
        </p:nvSpPr>
        <p:spPr>
          <a:xfrm>
            <a:off x="4204491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10440-98DC-46C9-A417-46E38040B5CE}"/>
              </a:ext>
            </a:extLst>
          </p:cNvPr>
          <p:cNvSpPr txBox="1"/>
          <p:nvPr/>
        </p:nvSpPr>
        <p:spPr>
          <a:xfrm>
            <a:off x="6217851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7A089-AD0C-40D8-9B2A-8A833AECA036}"/>
              </a:ext>
            </a:extLst>
          </p:cNvPr>
          <p:cNvSpPr txBox="1"/>
          <p:nvPr/>
        </p:nvSpPr>
        <p:spPr>
          <a:xfrm>
            <a:off x="6202471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69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25B8D8-525C-47F8-8C0A-57B2147C011C}"/>
              </a:ext>
            </a:extLst>
          </p:cNvPr>
          <p:cNvSpPr txBox="1"/>
          <p:nvPr/>
        </p:nvSpPr>
        <p:spPr>
          <a:xfrm>
            <a:off x="8200244" y="30172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82380E-C7B9-40CD-B876-2CB134D8B339}"/>
              </a:ext>
            </a:extLst>
          </p:cNvPr>
          <p:cNvSpPr txBox="1"/>
          <p:nvPr/>
        </p:nvSpPr>
        <p:spPr>
          <a:xfrm>
            <a:off x="8184864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77C2C-B336-43A3-86C7-969F15D6D616}"/>
              </a:ext>
            </a:extLst>
          </p:cNvPr>
          <p:cNvSpPr txBox="1"/>
          <p:nvPr/>
        </p:nvSpPr>
        <p:spPr>
          <a:xfrm>
            <a:off x="10047222" y="30172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45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0FEA0D-1599-4C3C-AEFE-2557486D40D3}"/>
              </a:ext>
            </a:extLst>
          </p:cNvPr>
          <p:cNvSpPr txBox="1"/>
          <p:nvPr/>
        </p:nvSpPr>
        <p:spPr>
          <a:xfrm>
            <a:off x="10031842" y="342690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26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DEFDD-182D-D64C-4535-52F5D95A0AB7}"/>
              </a:ext>
            </a:extLst>
          </p:cNvPr>
          <p:cNvSpPr txBox="1"/>
          <p:nvPr/>
        </p:nvSpPr>
        <p:spPr>
          <a:xfrm>
            <a:off x="297746" y="6401695"/>
            <a:ext cx="45432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https://howolddoyoulook.com/</a:t>
            </a:r>
          </a:p>
        </p:txBody>
      </p:sp>
    </p:spTree>
    <p:extLst>
      <p:ext uri="{BB962C8B-B14F-4D97-AF65-F5344CB8AC3E}">
        <p14:creationId xmlns:p14="http://schemas.microsoft.com/office/powerpoint/2010/main" val="394722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01A22-AB0A-BBE2-6E9F-361F12B92125}"/>
              </a:ext>
            </a:extLst>
          </p:cNvPr>
          <p:cNvSpPr txBox="1"/>
          <p:nvPr/>
        </p:nvSpPr>
        <p:spPr>
          <a:xfrm>
            <a:off x="151972" y="4660177"/>
            <a:ext cx="454323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https://howolddoyoulook.com/</a:t>
            </a:r>
          </a:p>
        </p:txBody>
      </p:sp>
      <p:pic>
        <p:nvPicPr>
          <p:cNvPr id="4" name="Picture 3" descr="A person in a purple shirt&#10;&#10;Description automatically generated">
            <a:extLst>
              <a:ext uri="{FF2B5EF4-FFF2-40B4-BE49-F238E27FC236}">
                <a16:creationId xmlns:a16="http://schemas.microsoft.com/office/drawing/2014/main" id="{F55AA7DC-9C61-12D4-E9AA-F7BDED42C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6" y="327596"/>
            <a:ext cx="2801155" cy="3657600"/>
          </a:xfrm>
          <a:prstGeom prst="rect">
            <a:avLst/>
          </a:prstGeom>
        </p:spPr>
      </p:pic>
      <p:pic>
        <p:nvPicPr>
          <p:cNvPr id="6" name="Picture 5" descr="A close-up of a person smiling&#10;&#10;Description automatically generated">
            <a:extLst>
              <a:ext uri="{FF2B5EF4-FFF2-40B4-BE49-F238E27FC236}">
                <a16:creationId xmlns:a16="http://schemas.microsoft.com/office/drawing/2014/main" id="{07EFD2C3-AD2F-8119-6C9D-BCF60B2969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01" y="327596"/>
            <a:ext cx="2743200" cy="3657600"/>
          </a:xfrm>
          <a:prstGeom prst="rect">
            <a:avLst/>
          </a:prstGeom>
        </p:spPr>
      </p:pic>
      <p:pic>
        <p:nvPicPr>
          <p:cNvPr id="8" name="Picture 7" descr="A person pointing his finger&#10;&#10;Description automatically generated">
            <a:extLst>
              <a:ext uri="{FF2B5EF4-FFF2-40B4-BE49-F238E27FC236}">
                <a16:creationId xmlns:a16="http://schemas.microsoft.com/office/drawing/2014/main" id="{BD0A8E6C-B332-75BF-7039-2EB219F65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/>
          <a:stretch/>
        </p:blipFill>
        <p:spPr>
          <a:xfrm>
            <a:off x="5842101" y="327596"/>
            <a:ext cx="4894692" cy="3657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9DC2C-F04B-09D2-906D-BD0A4C3F8F5B}"/>
              </a:ext>
            </a:extLst>
          </p:cNvPr>
          <p:cNvSpPr txBox="1"/>
          <p:nvPr/>
        </p:nvSpPr>
        <p:spPr>
          <a:xfrm>
            <a:off x="500527" y="4026566"/>
            <a:ext cx="239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6 years too young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10DE1-AFCD-B30A-B8D9-EBD2F32EFB98}"/>
              </a:ext>
            </a:extLst>
          </p:cNvPr>
          <p:cNvSpPr txBox="1"/>
          <p:nvPr/>
        </p:nvSpPr>
        <p:spPr>
          <a:xfrm>
            <a:off x="3194963" y="4026566"/>
            <a:ext cx="2551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12 years too young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6AFDF-A48E-0B75-AE44-AADADAB60D47}"/>
              </a:ext>
            </a:extLst>
          </p:cNvPr>
          <p:cNvSpPr txBox="1"/>
          <p:nvPr/>
        </p:nvSpPr>
        <p:spPr>
          <a:xfrm>
            <a:off x="6593183" y="4026566"/>
            <a:ext cx="2644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One year too young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77540-5347-1C31-FEF4-2C036D62C611}"/>
              </a:ext>
            </a:extLst>
          </p:cNvPr>
          <p:cNvSpPr txBox="1"/>
          <p:nvPr/>
        </p:nvSpPr>
        <p:spPr>
          <a:xfrm>
            <a:off x="5743913" y="4657928"/>
            <a:ext cx="49680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 AI guesses made on 2024-08-26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091B7-3B64-9024-0268-EF16B28383EB}"/>
              </a:ext>
            </a:extLst>
          </p:cNvPr>
          <p:cNvSpPr txBox="1"/>
          <p:nvPr/>
        </p:nvSpPr>
        <p:spPr>
          <a:xfrm>
            <a:off x="2423587" y="363172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2020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36198-3FA6-3B4D-0AF4-32ACA8BD5CB1}"/>
              </a:ext>
            </a:extLst>
          </p:cNvPr>
          <p:cNvSpPr txBox="1"/>
          <p:nvPr/>
        </p:nvSpPr>
        <p:spPr>
          <a:xfrm>
            <a:off x="5105123" y="36020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2014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73D83-1EEE-2BE2-3805-6F7507EB6CCB}"/>
              </a:ext>
            </a:extLst>
          </p:cNvPr>
          <p:cNvSpPr txBox="1"/>
          <p:nvPr/>
        </p:nvSpPr>
        <p:spPr>
          <a:xfrm>
            <a:off x="9984798" y="35979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44277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30457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Katherine Archuleta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Former U.S. OPM Director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64</a:t>
            </a:r>
          </a:p>
        </p:txBody>
      </p:sp>
      <p:pic>
        <p:nvPicPr>
          <p:cNvPr id="4" name="Picture 2" descr="http://www.politicalappointeeproject.org/sites/default/files/Katherine_Archuleta_0.jpg">
            <a:extLst>
              <a:ext uri="{FF2B5EF4-FFF2-40B4-BE49-F238E27FC236}">
                <a16:creationId xmlns:a16="http://schemas.microsoft.com/office/drawing/2014/main" id="{562EAD22-5CE1-468C-8A58-C91ADABD2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67" y="970960"/>
            <a:ext cx="326411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02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971519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Elise Mayfield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Chef, Actor, Baker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28</a:t>
            </a:r>
          </a:p>
        </p:txBody>
      </p:sp>
      <p:pic>
        <p:nvPicPr>
          <p:cNvPr id="5" name="Picture 2" descr="http://assets.fox.com/shows/masterchef/photos/Bios---Season-5/elise_bio-1-bio-374x452.jpg">
            <a:extLst>
              <a:ext uri="{FF2B5EF4-FFF2-40B4-BE49-F238E27FC236}">
                <a16:creationId xmlns:a16="http://schemas.microsoft.com/office/drawing/2014/main" id="{4AF0EBD2-4C67-4988-8620-106D71B57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7" r="5222" b="11391"/>
          <a:stretch/>
        </p:blipFill>
        <p:spPr bwMode="auto">
          <a:xfrm>
            <a:off x="751630" y="1051560"/>
            <a:ext cx="33152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8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447193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Kevin Love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(then) High School Student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June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14</a:t>
            </a:r>
          </a:p>
        </p:txBody>
      </p:sp>
      <p:pic>
        <p:nvPicPr>
          <p:cNvPr id="4" name="Picture 2" descr="https://fbcdn-sphotos-c-a.akamaihd.net/hphotos-ak-xpa1/t1.0-9/10447071_10202402956259619_4611738436486884027_n.jpg">
            <a:extLst>
              <a:ext uri="{FF2B5EF4-FFF2-40B4-BE49-F238E27FC236}">
                <a16:creationId xmlns:a16="http://schemas.microsoft.com/office/drawing/2014/main" id="{E1FC3737-4B6B-45DA-943A-AE6220AA0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94" t="8866" r="9389" b="45922"/>
          <a:stretch/>
        </p:blipFill>
        <p:spPr bwMode="auto">
          <a:xfrm>
            <a:off x="962383" y="1074420"/>
            <a:ext cx="302740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338286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5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Rosemary McGinn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July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54</a:t>
            </a:r>
          </a:p>
        </p:txBody>
      </p:sp>
      <p:pic>
        <p:nvPicPr>
          <p:cNvPr id="5" name="Picture 2" descr="Mystery: Rosemary McGinn, a 54-year-old realtor, acted drunk for nearly two years due to a tumor that was producing too much insulin, causing her blood sugar levels to drop and starving her brain of fuel">
            <a:extLst>
              <a:ext uri="{FF2B5EF4-FFF2-40B4-BE49-F238E27FC236}">
                <a16:creationId xmlns:a16="http://schemas.microsoft.com/office/drawing/2014/main" id="{5DCD4CB3-3AA7-4470-A215-A8474C347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5" r="37482" b="9824"/>
          <a:stretch/>
        </p:blipFill>
        <p:spPr bwMode="auto">
          <a:xfrm>
            <a:off x="1435959" y="1040130"/>
            <a:ext cx="266034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62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833083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John Chaney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Basketball Coach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2006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74</a:t>
            </a:r>
          </a:p>
        </p:txBody>
      </p:sp>
      <p:pic>
        <p:nvPicPr>
          <p:cNvPr id="4" name="Picture 2" descr="http://www.gazettenet.com/csp/mediapool/sites/dt.common.streams.StreamServer.cls?STREAMOID=8$YaSEELCYtil7hvl9VzuM$daE2N3K4ZzOUsqbU5sYs7g5Crdt5ebC_xelTSDfARWCsjLu883Ygn4B49Lvm9bPe2QeMKQdVeZmXF$9l$4uCZ8QDXhaHEp3rvzXRJFdy0KqPHLoMevcTLo3h8xh70Y6N_U_CryOsw6FTOdKL_jpQ-&amp;CONTENTTYPE=image/jpeg">
            <a:extLst>
              <a:ext uri="{FF2B5EF4-FFF2-40B4-BE49-F238E27FC236}">
                <a16:creationId xmlns:a16="http://schemas.microsoft.com/office/drawing/2014/main" id="{49DB28B2-D220-4B89-8238-679926D1A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7" y="948690"/>
            <a:ext cx="317754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4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885231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7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David Storm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Photo date: August 2014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44</a:t>
            </a:r>
          </a:p>
        </p:txBody>
      </p:sp>
      <p:pic>
        <p:nvPicPr>
          <p:cNvPr id="5" name="Picture 2" descr="https://scontent-b-ord.xx.fbcdn.net/hphotos-xap1/t1.0-9/1795619_10152306099923977_7262188604397784485_n.jpg">
            <a:extLst>
              <a:ext uri="{FF2B5EF4-FFF2-40B4-BE49-F238E27FC236}">
                <a16:creationId xmlns:a16="http://schemas.microsoft.com/office/drawing/2014/main" id="{B9B596A6-1812-4FC3-8805-7723685D50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r="28404"/>
          <a:stretch/>
        </p:blipFill>
        <p:spPr bwMode="auto">
          <a:xfrm>
            <a:off x="331610" y="765810"/>
            <a:ext cx="3875105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267457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8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Margo Glantz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Writer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2013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83</a:t>
            </a:r>
          </a:p>
        </p:txBody>
      </p:sp>
      <p:pic>
        <p:nvPicPr>
          <p:cNvPr id="6" name="Picture 4" descr="http://www.arteyvidachicago.com/wp-content/uploads/2013/09/Margo_Glantz.jpg">
            <a:extLst>
              <a:ext uri="{FF2B5EF4-FFF2-40B4-BE49-F238E27FC236}">
                <a16:creationId xmlns:a16="http://schemas.microsoft.com/office/drawing/2014/main" id="{10D4B2E1-923F-4896-AC05-F1D174E7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4" r="6318"/>
          <a:stretch/>
        </p:blipFill>
        <p:spPr bwMode="auto">
          <a:xfrm>
            <a:off x="1104997" y="1280160"/>
            <a:ext cx="3229928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4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768337-B0D8-4BAC-A656-DD887F5852B3}"/>
              </a:ext>
            </a:extLst>
          </p:cNvPr>
          <p:cNvSpPr txBox="1"/>
          <p:nvPr/>
        </p:nvSpPr>
        <p:spPr>
          <a:xfrm>
            <a:off x="4425236" y="1301937"/>
            <a:ext cx="311970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tantia" panose="02030602050306030303" pitchFamily="18" charset="0"/>
              </a:rPr>
              <a:t>Card 9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2800" dirty="0">
                <a:latin typeface="Constantia" panose="02030602050306030303" pitchFamily="18" charset="0"/>
              </a:rPr>
              <a:t>Quade Ross Honey</a:t>
            </a:r>
            <a:br>
              <a:rPr lang="en-US" sz="2800" dirty="0">
                <a:latin typeface="Constantia" panose="02030602050306030303" pitchFamily="18" charset="0"/>
              </a:rPr>
            </a:br>
            <a:r>
              <a:rPr lang="en-US" sz="2800" dirty="0">
                <a:latin typeface="Constantia" panose="02030602050306030303" pitchFamily="18" charset="0"/>
              </a:rPr>
              <a:t>Fugitive</a:t>
            </a:r>
          </a:p>
          <a:p>
            <a:r>
              <a:rPr lang="en-US" sz="2800" dirty="0">
                <a:latin typeface="Constantia" panose="02030602050306030303" pitchFamily="18" charset="0"/>
              </a:rPr>
              <a:t>Photo date: 2012</a:t>
            </a:r>
          </a:p>
          <a:p>
            <a:endParaRPr lang="en-US" sz="2800" dirty="0">
              <a:latin typeface="Constantia" panose="02030602050306030303" pitchFamily="18" charset="0"/>
            </a:endParaRPr>
          </a:p>
          <a:p>
            <a:r>
              <a:rPr lang="en-US" sz="3600" dirty="0">
                <a:latin typeface="Constantia" panose="02030602050306030303" pitchFamily="18" charset="0"/>
              </a:rPr>
              <a:t>Age </a:t>
            </a:r>
            <a:r>
              <a:rPr lang="en-US" sz="3600" dirty="0">
                <a:solidFill>
                  <a:srgbClr val="FF0000"/>
                </a:solidFill>
                <a:latin typeface="Constantia" panose="02030602050306030303" pitchFamily="18" charset="0"/>
              </a:rPr>
              <a:t>24</a:t>
            </a:r>
          </a:p>
        </p:txBody>
      </p:sp>
      <p:pic>
        <p:nvPicPr>
          <p:cNvPr id="4" name="Picture 2" descr="http://static2.stuff.co.nz/1334194607/613/6731613.jpg">
            <a:extLst>
              <a:ext uri="{FF2B5EF4-FFF2-40B4-BE49-F238E27FC236}">
                <a16:creationId xmlns:a16="http://schemas.microsoft.com/office/drawing/2014/main" id="{74ED873E-6E25-4C42-B729-C83AD650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5" y="1177290"/>
            <a:ext cx="3801200" cy="457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1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380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</dc:creator>
  <cp:lastModifiedBy>Thomas Love</cp:lastModifiedBy>
  <cp:revision>12</cp:revision>
  <dcterms:created xsi:type="dcterms:W3CDTF">2017-08-29T01:44:59Z</dcterms:created>
  <dcterms:modified xsi:type="dcterms:W3CDTF">2025-08-21T20:42:44Z</dcterms:modified>
</cp:coreProperties>
</file>