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0F43-B17C-77A3-1B82-CAECA36E4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28E2-EAD2-2795-31D1-DC7C088B4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41028-4CD6-F502-0BAC-269422A9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8052-29AE-B3F2-C7D1-14C1E7F6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0E10-FF67-56B0-5FB6-8C55ED63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6C08-DB06-9F5E-FA79-3A65C83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EC57-5874-E301-B0AA-163AF742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8F68-B000-51A6-99E6-B44F957B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543-3875-5C47-8380-8A68F01A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D61B-1245-7A2A-BB90-79D2962B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F2DB1-F5B2-397A-4EAC-4980DE8E8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8DDE-F02C-CC92-5031-EF1EAE87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ECE9-97CC-3AAC-10AB-07F98E8C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CE0C-F3DB-9AFA-A4F5-546AC976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9547-4146-F86E-A86F-0E57B883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C167-A091-B020-0F11-9A785EC0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B44E-5ADB-B81C-A245-9542B3BF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D8D6-1322-0FCF-BBC4-7508A7F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8F00-A81F-E51D-55E4-90F448A4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755A-9286-7CB4-88A1-F0059AF5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7745-3657-6655-0A22-49ED377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207B-693D-A30C-8548-2CB72B27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613C-371B-3698-C26B-560793A1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21A3-14B0-16B6-5E8C-A1A5FCA0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4312-6572-E427-4AB7-D8C2FB70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4452-1E49-D169-B6BB-FC290B2F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54D4-F5A0-D737-CA50-5A6343845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3513-2592-95AD-6856-65718C6B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64A8-5FF5-8D48-4F3B-0C3ED503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2AAD7-F6F9-0105-240F-E75F0596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1940-3084-04BB-59BA-2277A273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E207-CA09-7C08-2015-7B2222DD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39D5-7863-BAB2-8375-9CEA18C1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E9A0C-C908-4022-AE30-15DEF443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DA56-2331-3217-BDCB-C21568723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A59FA-3300-5BA3-6955-F4581C056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CF8DD-6EFA-5C2F-A1D0-16C13BF4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3705A-2DFD-666A-97CE-0A7D64AE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88D1-C4C4-58DA-AE3C-E9479F23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06B3-8473-2FCB-299D-D99696C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87FA8-6B06-CB4E-F37C-341486A0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A56FE-E80C-DFE1-2F46-732E2E1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08DF6-D221-49F8-7184-B033B835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D834C-D662-8BF2-2E24-A878C30E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46176-EAE2-AD35-60F0-27452526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196C-804A-8A46-CA9B-45C29063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11A8-84D1-3553-F73F-6796DF00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1EDD-D573-845D-6216-C03350B6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BECB8-3687-AEB1-FB20-3472A195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74695-0BC8-AA8F-3941-646AE65C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D1BC-45C3-DDD5-1A18-4186D2B3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6BC3-54C6-35DA-AAB6-C96421E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4FB9-D67C-0372-A9FE-DA867684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E00CC-1481-2847-09FC-37E4C8DCA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18BA-11CF-DEF7-A5EA-F63C8388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B077-2B9C-8B06-C253-3BDFE32A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DDEF-EABE-BFC4-2C30-500A15F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4A59-8A23-8EC6-4FE5-6EC8349B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5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B2200-973E-D1DC-ADCA-35B92784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6CC8-4D7A-3F91-D57D-F8C00118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536A-1940-0F19-FA20-F27B51B9C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06FAD-5BE9-42C2-80A6-0E520D6D3E66}" type="datetimeFigureOut">
              <a:rPr lang="en-US" smtClean="0"/>
              <a:t>2025-08-20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FB3E-B661-A8AE-31B7-4B5B3681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B4A0-F333-A3F4-9D83-07204AFB5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14BCC-E3F8-4E04-9104-32254F0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rt of Statistics bookcover">
            <a:extLst>
              <a:ext uri="{FF2B5EF4-FFF2-40B4-BE49-F238E27FC236}">
                <a16:creationId xmlns:a16="http://schemas.microsoft.com/office/drawing/2014/main" id="{F55786AF-1E80-279A-B577-DA0682D5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40" y="0"/>
            <a:ext cx="2519462" cy="37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DA9D8A-0AF1-8AA7-703D-EC038B18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71" y="97973"/>
            <a:ext cx="2804809" cy="36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82E76-0DDC-9DF3-25D4-A4582A81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915" b="44260"/>
          <a:stretch>
            <a:fillRect/>
          </a:stretch>
        </p:blipFill>
        <p:spPr>
          <a:xfrm>
            <a:off x="1703961" y="3777882"/>
            <a:ext cx="8307419" cy="23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Love</dc:creator>
  <cp:lastModifiedBy>Thomas Love</cp:lastModifiedBy>
  <cp:revision>1</cp:revision>
  <dcterms:created xsi:type="dcterms:W3CDTF">2025-08-20T17:49:32Z</dcterms:created>
  <dcterms:modified xsi:type="dcterms:W3CDTF">2025-08-20T17:52:55Z</dcterms:modified>
</cp:coreProperties>
</file>