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58" r:id="rId4"/>
    <p:sldId id="268" r:id="rId5"/>
    <p:sldId id="259" r:id="rId6"/>
    <p:sldId id="269" r:id="rId7"/>
    <p:sldId id="260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85" r:id="rId17"/>
    <p:sldId id="286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D013B-311E-4723-B520-EEA3774D17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8CEF6-108D-4012-B72A-E1D853C7AB37}">
      <dgm:prSet phldrT="[Text]"/>
      <dgm:spPr/>
      <dgm:t>
        <a:bodyPr/>
        <a:lstStyle/>
        <a:p>
          <a:r>
            <a:rPr lang="en-US" dirty="0" smtClean="0"/>
            <a:t>1950</a:t>
          </a:r>
          <a:endParaRPr lang="en-US" dirty="0"/>
        </a:p>
      </dgm:t>
    </dgm:pt>
    <dgm:pt modelId="{865547AC-BD5A-4DC0-A471-95DEF8199695}" type="parTrans" cxnId="{98D03313-2A59-4004-8CD6-377F492DA8DB}">
      <dgm:prSet/>
      <dgm:spPr/>
      <dgm:t>
        <a:bodyPr/>
        <a:lstStyle/>
        <a:p>
          <a:endParaRPr lang="en-US"/>
        </a:p>
      </dgm:t>
    </dgm:pt>
    <dgm:pt modelId="{832B5F30-FBDB-4DAF-BFB3-62805DC577B9}" type="sibTrans" cxnId="{98D03313-2A59-4004-8CD6-377F492DA8DB}">
      <dgm:prSet/>
      <dgm:spPr/>
      <dgm:t>
        <a:bodyPr/>
        <a:lstStyle/>
        <a:p>
          <a:endParaRPr lang="en-US"/>
        </a:p>
      </dgm:t>
    </dgm:pt>
    <dgm:pt modelId="{9021019D-1520-48ED-8DF2-2597E2A579CF}">
      <dgm:prSet phldrT="[Text]" custT="1"/>
      <dgm:spPr/>
      <dgm:t>
        <a:bodyPr/>
        <a:lstStyle/>
        <a:p>
          <a:r>
            <a:rPr lang="en-US" sz="2000" dirty="0" smtClean="0"/>
            <a:t>Alan Turing –Turing Test - Possibility of creating machines that think</a:t>
          </a:r>
          <a:endParaRPr lang="en-US" sz="2000" dirty="0"/>
        </a:p>
      </dgm:t>
    </dgm:pt>
    <dgm:pt modelId="{B93B5FA4-7683-4029-8341-A50250A47D31}" type="parTrans" cxnId="{2D3CAFD4-FE85-4CAF-B43C-AEED9D17A8F0}">
      <dgm:prSet/>
      <dgm:spPr/>
      <dgm:t>
        <a:bodyPr/>
        <a:lstStyle/>
        <a:p>
          <a:endParaRPr lang="en-US"/>
        </a:p>
      </dgm:t>
    </dgm:pt>
    <dgm:pt modelId="{61E9F07F-63ED-44A0-80D6-5FADD0D302DE}" type="sibTrans" cxnId="{2D3CAFD4-FE85-4CAF-B43C-AEED9D17A8F0}">
      <dgm:prSet/>
      <dgm:spPr/>
      <dgm:t>
        <a:bodyPr/>
        <a:lstStyle/>
        <a:p>
          <a:endParaRPr lang="en-US"/>
        </a:p>
      </dgm:t>
    </dgm:pt>
    <dgm:pt modelId="{74DA008C-DEC4-491D-877F-B8363635D1A0}">
      <dgm:prSet phldrT="[Text]"/>
      <dgm:spPr/>
      <dgm:t>
        <a:bodyPr/>
        <a:lstStyle/>
        <a:p>
          <a:r>
            <a:rPr lang="en-US" dirty="0" smtClean="0"/>
            <a:t>1951</a:t>
          </a:r>
          <a:endParaRPr lang="en-US" dirty="0"/>
        </a:p>
      </dgm:t>
    </dgm:pt>
    <dgm:pt modelId="{ACBFBB6A-5D01-4A99-8167-70D029B5828E}" type="parTrans" cxnId="{93B4E0AF-8697-4A4D-826A-5ACE399A4D05}">
      <dgm:prSet/>
      <dgm:spPr/>
      <dgm:t>
        <a:bodyPr/>
        <a:lstStyle/>
        <a:p>
          <a:endParaRPr lang="en-US"/>
        </a:p>
      </dgm:t>
    </dgm:pt>
    <dgm:pt modelId="{006399D2-0286-49FC-9E01-471C4D51BA5D}" type="sibTrans" cxnId="{93B4E0AF-8697-4A4D-826A-5ACE399A4D05}">
      <dgm:prSet/>
      <dgm:spPr/>
      <dgm:t>
        <a:bodyPr/>
        <a:lstStyle/>
        <a:p>
          <a:endParaRPr lang="en-US"/>
        </a:p>
      </dgm:t>
    </dgm:pt>
    <dgm:pt modelId="{17892120-D960-4439-A620-C6716B5314D3}">
      <dgm:prSet phldrT="[Text]"/>
      <dgm:spPr/>
      <dgm:t>
        <a:bodyPr/>
        <a:lstStyle/>
        <a:p>
          <a:r>
            <a:rPr lang="en-US" dirty="0" smtClean="0"/>
            <a:t>Game AI</a:t>
          </a:r>
          <a:endParaRPr lang="en-US" dirty="0"/>
        </a:p>
      </dgm:t>
    </dgm:pt>
    <dgm:pt modelId="{96BC3237-21A8-407A-B77E-05836AD377CC}" type="parTrans" cxnId="{C3A7843C-1E2B-401E-90FE-2DA53104EBB4}">
      <dgm:prSet/>
      <dgm:spPr/>
      <dgm:t>
        <a:bodyPr/>
        <a:lstStyle/>
        <a:p>
          <a:endParaRPr lang="en-US"/>
        </a:p>
      </dgm:t>
    </dgm:pt>
    <dgm:pt modelId="{AABFFD3F-5969-4863-A5F1-9F229F8D3DAB}" type="sibTrans" cxnId="{C3A7843C-1E2B-401E-90FE-2DA53104EBB4}">
      <dgm:prSet/>
      <dgm:spPr/>
      <dgm:t>
        <a:bodyPr/>
        <a:lstStyle/>
        <a:p>
          <a:endParaRPr lang="en-US"/>
        </a:p>
      </dgm:t>
    </dgm:pt>
    <dgm:pt modelId="{032E4DBE-EB3B-4081-B23D-1D33081D810D}">
      <dgm:prSet phldrT="[Text]"/>
      <dgm:spPr/>
      <dgm:t>
        <a:bodyPr/>
        <a:lstStyle/>
        <a:p>
          <a:r>
            <a:rPr lang="en-US" dirty="0" smtClean="0"/>
            <a:t>1956</a:t>
          </a:r>
          <a:endParaRPr lang="en-US" dirty="0"/>
        </a:p>
      </dgm:t>
    </dgm:pt>
    <dgm:pt modelId="{F408C861-42FE-4E02-9FD5-550B57ED9D24}" type="parTrans" cxnId="{518A8887-5DF3-4F40-B729-B8EA21335FE4}">
      <dgm:prSet/>
      <dgm:spPr/>
      <dgm:t>
        <a:bodyPr/>
        <a:lstStyle/>
        <a:p>
          <a:endParaRPr lang="en-US"/>
        </a:p>
      </dgm:t>
    </dgm:pt>
    <dgm:pt modelId="{75845DA8-3FEE-4FBE-86EF-EC0C10A04BA3}" type="sibTrans" cxnId="{518A8887-5DF3-4F40-B729-B8EA21335FE4}">
      <dgm:prSet/>
      <dgm:spPr/>
      <dgm:t>
        <a:bodyPr/>
        <a:lstStyle/>
        <a:p>
          <a:endParaRPr lang="en-US"/>
        </a:p>
      </dgm:t>
    </dgm:pt>
    <dgm:pt modelId="{A7DCAAB5-15DF-4A65-8274-EAEC07FDACE9}">
      <dgm:prSet phldrT="[Text]"/>
      <dgm:spPr/>
      <dgm:t>
        <a:bodyPr/>
        <a:lstStyle/>
        <a:p>
          <a:r>
            <a:rPr lang="en-US" dirty="0" smtClean="0"/>
            <a:t>John McCarthy(Introduced the term AI)</a:t>
          </a:r>
          <a:endParaRPr lang="en-US" dirty="0"/>
        </a:p>
      </dgm:t>
    </dgm:pt>
    <dgm:pt modelId="{4E8A7B25-1617-43CC-85B0-7CB5A108894A}" type="parTrans" cxnId="{9B1A7905-BF9A-4A8D-ABA9-9536C1537F0C}">
      <dgm:prSet/>
      <dgm:spPr/>
      <dgm:t>
        <a:bodyPr/>
        <a:lstStyle/>
        <a:p>
          <a:endParaRPr lang="en-US"/>
        </a:p>
      </dgm:t>
    </dgm:pt>
    <dgm:pt modelId="{45A668F6-43DB-417F-B5FA-F22D5EB46AA9}" type="sibTrans" cxnId="{9B1A7905-BF9A-4A8D-ABA9-9536C1537F0C}">
      <dgm:prSet/>
      <dgm:spPr/>
      <dgm:t>
        <a:bodyPr/>
        <a:lstStyle/>
        <a:p>
          <a:endParaRPr lang="en-US"/>
        </a:p>
      </dgm:t>
    </dgm:pt>
    <dgm:pt modelId="{A66505C8-52B6-4BF2-A98F-C79A87870D0C}" type="pres">
      <dgm:prSet presAssocID="{B7AD013B-311E-4723-B520-EEA3774D17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33F61-1449-4AC5-9E4E-6505D09F7AB6}" type="pres">
      <dgm:prSet presAssocID="{AD98CEF6-108D-4012-B72A-E1D853C7AB37}" presName="composite" presStyleCnt="0"/>
      <dgm:spPr/>
    </dgm:pt>
    <dgm:pt modelId="{80BADA0D-ACAA-49A6-82EB-443F0F3D98F0}" type="pres">
      <dgm:prSet presAssocID="{AD98CEF6-108D-4012-B72A-E1D853C7AB3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CB6B4-AC3B-4870-AC19-98F1DC1E7183}" type="pres">
      <dgm:prSet presAssocID="{AD98CEF6-108D-4012-B72A-E1D853C7AB3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C1672-E4DD-486B-98D9-0AFC3CC99F72}" type="pres">
      <dgm:prSet presAssocID="{832B5F30-FBDB-4DAF-BFB3-62805DC577B9}" presName="sp" presStyleCnt="0"/>
      <dgm:spPr/>
    </dgm:pt>
    <dgm:pt modelId="{FB6283D1-FBB4-4B55-9555-384AF1D1340A}" type="pres">
      <dgm:prSet presAssocID="{74DA008C-DEC4-491D-877F-B8363635D1A0}" presName="composite" presStyleCnt="0"/>
      <dgm:spPr/>
    </dgm:pt>
    <dgm:pt modelId="{D0B9790A-DC6B-4C83-B23C-EEE6C5F4914F}" type="pres">
      <dgm:prSet presAssocID="{74DA008C-DEC4-491D-877F-B8363635D1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5C983-59BB-4EC4-96B4-C23F2756D189}" type="pres">
      <dgm:prSet presAssocID="{74DA008C-DEC4-491D-877F-B8363635D1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66E64-845C-4FC6-A43F-57F42F431EC7}" type="pres">
      <dgm:prSet presAssocID="{006399D2-0286-49FC-9E01-471C4D51BA5D}" presName="sp" presStyleCnt="0"/>
      <dgm:spPr/>
    </dgm:pt>
    <dgm:pt modelId="{C02173BD-7B42-4D11-94BA-0BC4207E94C3}" type="pres">
      <dgm:prSet presAssocID="{032E4DBE-EB3B-4081-B23D-1D33081D810D}" presName="composite" presStyleCnt="0"/>
      <dgm:spPr/>
    </dgm:pt>
    <dgm:pt modelId="{562C55C6-5DA6-470D-9C37-4EB4ECE53E17}" type="pres">
      <dgm:prSet presAssocID="{032E4DBE-EB3B-4081-B23D-1D33081D81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7082E-1F0C-4FC6-82EF-B2609E91B263}" type="pres">
      <dgm:prSet presAssocID="{032E4DBE-EB3B-4081-B23D-1D33081D81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CAFD4-FE85-4CAF-B43C-AEED9D17A8F0}" srcId="{AD98CEF6-108D-4012-B72A-E1D853C7AB37}" destId="{9021019D-1520-48ED-8DF2-2597E2A579CF}" srcOrd="0" destOrd="0" parTransId="{B93B5FA4-7683-4029-8341-A50250A47D31}" sibTransId="{61E9F07F-63ED-44A0-80D6-5FADD0D302DE}"/>
    <dgm:cxn modelId="{653197E3-81FC-4CB8-AD62-64FAABAE5897}" type="presOf" srcId="{9021019D-1520-48ED-8DF2-2597E2A579CF}" destId="{43ACB6B4-AC3B-4870-AC19-98F1DC1E7183}" srcOrd="0" destOrd="0" presId="urn:microsoft.com/office/officeart/2005/8/layout/chevron2"/>
    <dgm:cxn modelId="{93B4E0AF-8697-4A4D-826A-5ACE399A4D05}" srcId="{B7AD013B-311E-4723-B520-EEA3774D178D}" destId="{74DA008C-DEC4-491D-877F-B8363635D1A0}" srcOrd="1" destOrd="0" parTransId="{ACBFBB6A-5D01-4A99-8167-70D029B5828E}" sibTransId="{006399D2-0286-49FC-9E01-471C4D51BA5D}"/>
    <dgm:cxn modelId="{9B1A7905-BF9A-4A8D-ABA9-9536C1537F0C}" srcId="{032E4DBE-EB3B-4081-B23D-1D33081D810D}" destId="{A7DCAAB5-15DF-4A65-8274-EAEC07FDACE9}" srcOrd="0" destOrd="0" parTransId="{4E8A7B25-1617-43CC-85B0-7CB5A108894A}" sibTransId="{45A668F6-43DB-417F-B5FA-F22D5EB46AA9}"/>
    <dgm:cxn modelId="{98D03313-2A59-4004-8CD6-377F492DA8DB}" srcId="{B7AD013B-311E-4723-B520-EEA3774D178D}" destId="{AD98CEF6-108D-4012-B72A-E1D853C7AB37}" srcOrd="0" destOrd="0" parTransId="{865547AC-BD5A-4DC0-A471-95DEF8199695}" sibTransId="{832B5F30-FBDB-4DAF-BFB3-62805DC577B9}"/>
    <dgm:cxn modelId="{023AC3BB-3C27-476E-895E-A58D8D3B2AA3}" type="presOf" srcId="{A7DCAAB5-15DF-4A65-8274-EAEC07FDACE9}" destId="{AF87082E-1F0C-4FC6-82EF-B2609E91B263}" srcOrd="0" destOrd="0" presId="urn:microsoft.com/office/officeart/2005/8/layout/chevron2"/>
    <dgm:cxn modelId="{44FCF325-A050-4306-86C9-1F05A577ABCC}" type="presOf" srcId="{17892120-D960-4439-A620-C6716B5314D3}" destId="{4645C983-59BB-4EC4-96B4-C23F2756D189}" srcOrd="0" destOrd="0" presId="urn:microsoft.com/office/officeart/2005/8/layout/chevron2"/>
    <dgm:cxn modelId="{B8185261-F324-4B4D-8BE5-B8C71F710399}" type="presOf" srcId="{032E4DBE-EB3B-4081-B23D-1D33081D810D}" destId="{562C55C6-5DA6-470D-9C37-4EB4ECE53E17}" srcOrd="0" destOrd="0" presId="urn:microsoft.com/office/officeart/2005/8/layout/chevron2"/>
    <dgm:cxn modelId="{C3A7843C-1E2B-401E-90FE-2DA53104EBB4}" srcId="{74DA008C-DEC4-491D-877F-B8363635D1A0}" destId="{17892120-D960-4439-A620-C6716B5314D3}" srcOrd="0" destOrd="0" parTransId="{96BC3237-21A8-407A-B77E-05836AD377CC}" sibTransId="{AABFFD3F-5969-4863-A5F1-9F229F8D3DAB}"/>
    <dgm:cxn modelId="{518A8887-5DF3-4F40-B729-B8EA21335FE4}" srcId="{B7AD013B-311E-4723-B520-EEA3774D178D}" destId="{032E4DBE-EB3B-4081-B23D-1D33081D810D}" srcOrd="2" destOrd="0" parTransId="{F408C861-42FE-4E02-9FD5-550B57ED9D24}" sibTransId="{75845DA8-3FEE-4FBE-86EF-EC0C10A04BA3}"/>
    <dgm:cxn modelId="{883E17E1-6438-41D7-8E64-9F07ECF1C4C5}" type="presOf" srcId="{74DA008C-DEC4-491D-877F-B8363635D1A0}" destId="{D0B9790A-DC6B-4C83-B23C-EEE6C5F4914F}" srcOrd="0" destOrd="0" presId="urn:microsoft.com/office/officeart/2005/8/layout/chevron2"/>
    <dgm:cxn modelId="{504336FF-C617-4340-ADA2-D8954A63A494}" type="presOf" srcId="{AD98CEF6-108D-4012-B72A-E1D853C7AB37}" destId="{80BADA0D-ACAA-49A6-82EB-443F0F3D98F0}" srcOrd="0" destOrd="0" presId="urn:microsoft.com/office/officeart/2005/8/layout/chevron2"/>
    <dgm:cxn modelId="{EFBCF32D-70D5-4348-BDF9-E59A7252363A}" type="presOf" srcId="{B7AD013B-311E-4723-B520-EEA3774D178D}" destId="{A66505C8-52B6-4BF2-A98F-C79A87870D0C}" srcOrd="0" destOrd="0" presId="urn:microsoft.com/office/officeart/2005/8/layout/chevron2"/>
    <dgm:cxn modelId="{3BA01FC4-BEB8-47B5-930D-6859244E52BF}" type="presParOf" srcId="{A66505C8-52B6-4BF2-A98F-C79A87870D0C}" destId="{F1033F61-1449-4AC5-9E4E-6505D09F7AB6}" srcOrd="0" destOrd="0" presId="urn:microsoft.com/office/officeart/2005/8/layout/chevron2"/>
    <dgm:cxn modelId="{8B8947BC-BA8F-4149-8119-E7CB0084F6A5}" type="presParOf" srcId="{F1033F61-1449-4AC5-9E4E-6505D09F7AB6}" destId="{80BADA0D-ACAA-49A6-82EB-443F0F3D98F0}" srcOrd="0" destOrd="0" presId="urn:microsoft.com/office/officeart/2005/8/layout/chevron2"/>
    <dgm:cxn modelId="{86AE3C54-FA7F-4BE1-ADB7-0F7B52FE2FC4}" type="presParOf" srcId="{F1033F61-1449-4AC5-9E4E-6505D09F7AB6}" destId="{43ACB6B4-AC3B-4870-AC19-98F1DC1E7183}" srcOrd="1" destOrd="0" presId="urn:microsoft.com/office/officeart/2005/8/layout/chevron2"/>
    <dgm:cxn modelId="{7C3720BA-A37E-4956-B2B0-62A9362EAB0A}" type="presParOf" srcId="{A66505C8-52B6-4BF2-A98F-C79A87870D0C}" destId="{D7BC1672-E4DD-486B-98D9-0AFC3CC99F72}" srcOrd="1" destOrd="0" presId="urn:microsoft.com/office/officeart/2005/8/layout/chevron2"/>
    <dgm:cxn modelId="{3D404481-3BA8-4793-95B8-EAB2E536011F}" type="presParOf" srcId="{A66505C8-52B6-4BF2-A98F-C79A87870D0C}" destId="{FB6283D1-FBB4-4B55-9555-384AF1D1340A}" srcOrd="2" destOrd="0" presId="urn:microsoft.com/office/officeart/2005/8/layout/chevron2"/>
    <dgm:cxn modelId="{CAA49AD2-F18A-4CD9-AEBD-1DC0A45F0F35}" type="presParOf" srcId="{FB6283D1-FBB4-4B55-9555-384AF1D1340A}" destId="{D0B9790A-DC6B-4C83-B23C-EEE6C5F4914F}" srcOrd="0" destOrd="0" presId="urn:microsoft.com/office/officeart/2005/8/layout/chevron2"/>
    <dgm:cxn modelId="{C3739020-F05C-475B-A024-FC22AA36F258}" type="presParOf" srcId="{FB6283D1-FBB4-4B55-9555-384AF1D1340A}" destId="{4645C983-59BB-4EC4-96B4-C23F2756D189}" srcOrd="1" destOrd="0" presId="urn:microsoft.com/office/officeart/2005/8/layout/chevron2"/>
    <dgm:cxn modelId="{E6F6AA48-8EC9-4FA6-B890-634EDD147432}" type="presParOf" srcId="{A66505C8-52B6-4BF2-A98F-C79A87870D0C}" destId="{6D566E64-845C-4FC6-A43F-57F42F431EC7}" srcOrd="3" destOrd="0" presId="urn:microsoft.com/office/officeart/2005/8/layout/chevron2"/>
    <dgm:cxn modelId="{AC55F312-E2A2-4C02-8A62-D03A822EF83C}" type="presParOf" srcId="{A66505C8-52B6-4BF2-A98F-C79A87870D0C}" destId="{C02173BD-7B42-4D11-94BA-0BC4207E94C3}" srcOrd="4" destOrd="0" presId="urn:microsoft.com/office/officeart/2005/8/layout/chevron2"/>
    <dgm:cxn modelId="{9EAAD772-482B-4E78-8E20-794F317DF878}" type="presParOf" srcId="{C02173BD-7B42-4D11-94BA-0BC4207E94C3}" destId="{562C55C6-5DA6-470D-9C37-4EB4ECE53E17}" srcOrd="0" destOrd="0" presId="urn:microsoft.com/office/officeart/2005/8/layout/chevron2"/>
    <dgm:cxn modelId="{DA69FD04-50E8-4EAD-ABF7-2EBCA2436B32}" type="presParOf" srcId="{C02173BD-7B42-4D11-94BA-0BC4207E94C3}" destId="{AF87082E-1F0C-4FC6-82EF-B2609E91B2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Un 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B71BA26A-0B3D-4B5A-9F0D-34FA8BFEA7AA}" type="presOf" srcId="{8690DB34-2F04-4A81-BC96-80E819B65700}" destId="{8310609C-E28A-4964-BD8D-4CB07BFCAB56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CF633FA5-9B33-4101-A44F-3CFEF5E50C70}" type="presOf" srcId="{E373AE96-CE81-47D3-AC99-560CDBCE8A31}" destId="{73F51E6C-CACE-4826-A432-1F7DCDC723BB}" srcOrd="0" destOrd="0" presId="urn:microsoft.com/office/officeart/2008/layout/VerticalCurvedList"/>
    <dgm:cxn modelId="{C37E329F-45C7-4897-B1A7-D97DD4107251}" type="presOf" srcId="{16755162-7012-46DC-9275-C4548697D0B4}" destId="{C8B397FB-B3FD-42F8-A779-47909B30D3FA}" srcOrd="0" destOrd="0" presId="urn:microsoft.com/office/officeart/2008/layout/VerticalCurvedList"/>
    <dgm:cxn modelId="{1139A966-ACCF-4365-AE5B-C1F0855518F1}" type="presParOf" srcId="{8310609C-E28A-4964-BD8D-4CB07BFCAB56}" destId="{01D692F3-30C3-452B-A147-60A8FA1FCD3D}" srcOrd="0" destOrd="0" presId="urn:microsoft.com/office/officeart/2008/layout/VerticalCurvedList"/>
    <dgm:cxn modelId="{4D07EDEA-3A68-4647-BF70-52B28340A0DC}" type="presParOf" srcId="{01D692F3-30C3-452B-A147-60A8FA1FCD3D}" destId="{55DA3D75-D0DF-4C60-A132-C1B9F1E3260C}" srcOrd="0" destOrd="0" presId="urn:microsoft.com/office/officeart/2008/layout/VerticalCurvedList"/>
    <dgm:cxn modelId="{B2FD3F21-0B38-4EAF-8D11-A999C3F37058}" type="presParOf" srcId="{55DA3D75-D0DF-4C60-A132-C1B9F1E3260C}" destId="{A62C95F6-14EC-45DE-A545-E76F951147B7}" srcOrd="0" destOrd="0" presId="urn:microsoft.com/office/officeart/2008/layout/VerticalCurvedList"/>
    <dgm:cxn modelId="{D3CA7CA4-4857-465A-B41F-641E521F4C1E}" type="presParOf" srcId="{55DA3D75-D0DF-4C60-A132-C1B9F1E3260C}" destId="{C8B397FB-B3FD-42F8-A779-47909B30D3FA}" srcOrd="1" destOrd="0" presId="urn:microsoft.com/office/officeart/2008/layout/VerticalCurvedList"/>
    <dgm:cxn modelId="{DBDFE228-1F97-4088-B52C-26D01E9D4090}" type="presParOf" srcId="{55DA3D75-D0DF-4C60-A132-C1B9F1E3260C}" destId="{2751BB19-41F5-48B9-A07E-B2FD4B260A42}" srcOrd="2" destOrd="0" presId="urn:microsoft.com/office/officeart/2008/layout/VerticalCurvedList"/>
    <dgm:cxn modelId="{49665344-A167-4BFE-9674-450D0818909C}" type="presParOf" srcId="{55DA3D75-D0DF-4C60-A132-C1B9F1E3260C}" destId="{ECBB6558-C199-4AD2-AE11-8BB76A01FEE5}" srcOrd="3" destOrd="0" presId="urn:microsoft.com/office/officeart/2008/layout/VerticalCurvedList"/>
    <dgm:cxn modelId="{5F8A3669-03C5-454B-A0C4-D32A01FF6291}" type="presParOf" srcId="{01D692F3-30C3-452B-A147-60A8FA1FCD3D}" destId="{73F51E6C-CACE-4826-A432-1F7DCDC723BB}" srcOrd="1" destOrd="0" presId="urn:microsoft.com/office/officeart/2008/layout/VerticalCurvedList"/>
    <dgm:cxn modelId="{550E06DC-A9F5-4F47-A024-2C52F2F9CBEE}" type="presParOf" srcId="{01D692F3-30C3-452B-A147-60A8FA1FCD3D}" destId="{6E53E9F6-CA39-4774-AD65-A38ADA329F6D}" srcOrd="2" destOrd="0" presId="urn:microsoft.com/office/officeart/2008/layout/VerticalCurvedList"/>
    <dgm:cxn modelId="{AEE98D02-3859-4071-92DD-A8B7F75266F8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5E16FA4-383B-46A6-8118-BDFC3FBFCB09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87D7F0-7015-4993-A2E5-DC3EC8BEB58A}">
      <dgm:prSet/>
      <dgm:spPr/>
      <dgm:t>
        <a:bodyPr/>
        <a:lstStyle/>
        <a:p>
          <a:endParaRPr lang="en-US"/>
        </a:p>
      </dgm:t>
    </dgm:pt>
    <dgm:pt modelId="{363FE266-88C3-4205-ADCD-A383B9FBA6BD}" type="parTrans" cxnId="{29D0605B-9FE0-4068-B92A-644FA68B5301}">
      <dgm:prSet/>
      <dgm:spPr/>
      <dgm:t>
        <a:bodyPr/>
        <a:lstStyle/>
        <a:p>
          <a:endParaRPr lang="en-US"/>
        </a:p>
      </dgm:t>
    </dgm:pt>
    <dgm:pt modelId="{E37065F3-1FBD-4BCA-A4A1-13387F3B0FE7}" type="sibTrans" cxnId="{29D0605B-9FE0-4068-B92A-644FA68B5301}">
      <dgm:prSet/>
      <dgm:spPr/>
      <dgm:t>
        <a:bodyPr/>
        <a:lstStyle/>
        <a:p>
          <a:endParaRPr lang="en-US"/>
        </a:p>
      </dgm:t>
    </dgm:pt>
    <dgm:pt modelId="{68C5220E-FE03-4138-8063-D34E7595738D}">
      <dgm:prSet phldrT="[Text]" phldr="1"/>
      <dgm:spPr/>
      <dgm:t>
        <a:bodyPr/>
        <a:lstStyle/>
        <a:p>
          <a:endParaRPr lang="en-US"/>
        </a:p>
      </dgm:t>
    </dgm:pt>
    <dgm:pt modelId="{50F194DE-5EA7-4A74-AA6D-2E2C424CC4A8}" type="parTrans" cxnId="{66652F88-A094-48DA-AA30-9E8AD8B540C8}">
      <dgm:prSet/>
      <dgm:spPr/>
      <dgm:t>
        <a:bodyPr/>
        <a:lstStyle/>
        <a:p>
          <a:endParaRPr lang="en-US"/>
        </a:p>
      </dgm:t>
    </dgm:pt>
    <dgm:pt modelId="{B78F5537-4394-460A-A528-8AF22C4E4802}" type="sibTrans" cxnId="{66652F88-A094-48DA-AA30-9E8AD8B540C8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  <dgm:t>
        <a:bodyPr/>
        <a:lstStyle/>
        <a:p>
          <a:endParaRPr lang="en-US"/>
        </a:p>
      </dgm:t>
    </dgm:pt>
    <dgm:pt modelId="{63F77104-6278-46C2-A18F-62B2D4AAF0F0}">
      <dgm:prSet phldrT="[Text]" phldr="1"/>
      <dgm:spPr/>
      <dgm:t>
        <a:bodyPr/>
        <a:lstStyle/>
        <a:p>
          <a:endParaRPr lang="en-US"/>
        </a:p>
      </dgm:t>
    </dgm:pt>
    <dgm:pt modelId="{4D5A6055-CAA5-402C-BF12-1E17C2CAFA4D}" type="parTrans" cxnId="{FBCEAA8A-FAB2-4518-A274-5A565F8ABF2B}">
      <dgm:prSet/>
      <dgm:spPr/>
      <dgm:t>
        <a:bodyPr/>
        <a:lstStyle/>
        <a:p>
          <a:endParaRPr lang="en-US"/>
        </a:p>
      </dgm:t>
    </dgm:pt>
    <dgm:pt modelId="{96433146-9C16-4E74-86F3-B4756D955D44}" type="sibTrans" cxnId="{FBCEAA8A-FAB2-4518-A274-5A565F8ABF2B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4269F81-553A-40A9-BA8F-AC18BB6D636C}">
      <dgm:prSet phldrT="[Text]" phldr="1"/>
      <dgm:spPr/>
      <dgm:t>
        <a:bodyPr/>
        <a:lstStyle/>
        <a:p>
          <a:endParaRPr lang="en-US"/>
        </a:p>
      </dgm:t>
    </dgm:pt>
    <dgm:pt modelId="{410F7F80-013B-4E4D-919D-17343F3E70C7}" type="parTrans" cxnId="{1CEE551F-A8F5-420F-9CF6-7E9D993E5A0C}">
      <dgm:prSet/>
      <dgm:spPr/>
      <dgm:t>
        <a:bodyPr/>
        <a:lstStyle/>
        <a:p>
          <a:endParaRPr lang="en-US"/>
        </a:p>
      </dgm:t>
    </dgm:pt>
    <dgm:pt modelId="{36AF3B97-F6E5-4458-9E72-060FCBD08422}" type="sibTrans" cxnId="{1CEE551F-A8F5-420F-9CF6-7E9D993E5A0C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US"/>
        </a:p>
      </dgm:t>
    </dgm:pt>
    <dgm:pt modelId="{2FC92BBB-B4BE-4AD4-B0C1-B6C3578D8C26}" type="pres">
      <dgm:prSet presAssocID="{E5E16FA4-383B-46A6-8118-BDFC3FBFCB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6842BCB-D085-4ED5-AF91-AED24C242597}" type="pres">
      <dgm:prSet presAssocID="{E5E16FA4-383B-46A6-8118-BDFC3FBFCB09}" presName="Name1" presStyleCnt="0"/>
      <dgm:spPr/>
    </dgm:pt>
    <dgm:pt modelId="{AA0C783A-2525-47C3-B9FE-5790D78A2F7A}" type="pres">
      <dgm:prSet presAssocID="{E37065F3-1FBD-4BCA-A4A1-13387F3B0FE7}" presName="picture_1" presStyleCnt="0"/>
      <dgm:spPr/>
    </dgm:pt>
    <dgm:pt modelId="{A57BB8AA-13BD-4454-B452-81D5281D33A6}" type="pres">
      <dgm:prSet presAssocID="{E37065F3-1FBD-4BCA-A4A1-13387F3B0FE7}" presName="pictureRepeatNode" presStyleLbl="alignImgPlace1" presStyleIdx="0" presStyleCnt="4"/>
      <dgm:spPr/>
      <dgm:t>
        <a:bodyPr/>
        <a:lstStyle/>
        <a:p>
          <a:endParaRPr lang="en-US"/>
        </a:p>
      </dgm:t>
    </dgm:pt>
    <dgm:pt modelId="{72A65F13-7055-4F0C-9770-D7AE330421F4}" type="pres">
      <dgm:prSet presAssocID="{5C87D7F0-7015-4993-A2E5-DC3EC8BEB58A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FBFE7-E26C-4EA4-8533-FC6C6930708C}" type="pres">
      <dgm:prSet presAssocID="{B78F5537-4394-460A-A528-8AF22C4E4802}" presName="picture_2" presStyleCnt="0"/>
      <dgm:spPr/>
    </dgm:pt>
    <dgm:pt modelId="{1EEE6F11-C839-437E-8B7C-5CDF75610AC9}" type="pres">
      <dgm:prSet presAssocID="{B78F5537-4394-460A-A528-8AF22C4E4802}" presName="pictureRepeatNode" presStyleLbl="alignImgPlace1" presStyleIdx="1" presStyleCnt="4"/>
      <dgm:spPr/>
      <dgm:t>
        <a:bodyPr/>
        <a:lstStyle/>
        <a:p>
          <a:endParaRPr lang="en-US"/>
        </a:p>
      </dgm:t>
    </dgm:pt>
    <dgm:pt modelId="{152394FC-440B-4648-863D-C04DEFDC24F0}" type="pres">
      <dgm:prSet presAssocID="{68C5220E-FE03-4138-8063-D34E7595738D}" presName="line_2" presStyleLbl="parChTrans1D1" presStyleIdx="0" presStyleCnt="3"/>
      <dgm:spPr/>
    </dgm:pt>
    <dgm:pt modelId="{1F68ED24-1DB4-4E70-9C2C-A2E786D3286D}" type="pres">
      <dgm:prSet presAssocID="{68C5220E-FE03-4138-8063-D34E7595738D}" presName="textparent_2" presStyleLbl="node1" presStyleIdx="0" presStyleCnt="0"/>
      <dgm:spPr/>
    </dgm:pt>
    <dgm:pt modelId="{1064AC78-3D22-4634-9B4F-244826A89DCA}" type="pres">
      <dgm:prSet presAssocID="{68C5220E-FE03-4138-8063-D34E7595738D}" presName="text_2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D7DE8-4B42-43CB-BC3E-3234842DD16B}" type="pres">
      <dgm:prSet presAssocID="{96433146-9C16-4E74-86F3-B4756D955D44}" presName="picture_3" presStyleCnt="0"/>
      <dgm:spPr/>
    </dgm:pt>
    <dgm:pt modelId="{D010CA64-DEB6-4D4C-A0A1-B2E274649FB7}" type="pres">
      <dgm:prSet presAssocID="{96433146-9C16-4E74-86F3-B4756D955D44}" presName="pictureRepeatNode" presStyleLbl="alignImgPlace1" presStyleIdx="2" presStyleCnt="4"/>
      <dgm:spPr/>
      <dgm:t>
        <a:bodyPr/>
        <a:lstStyle/>
        <a:p>
          <a:endParaRPr lang="en-US"/>
        </a:p>
      </dgm:t>
    </dgm:pt>
    <dgm:pt modelId="{51B13BB3-C4EC-4E37-BD5A-DD1EFEA388CC}" type="pres">
      <dgm:prSet presAssocID="{63F77104-6278-46C2-A18F-62B2D4AAF0F0}" presName="line_3" presStyleLbl="parChTrans1D1" presStyleIdx="1" presStyleCnt="3"/>
      <dgm:spPr/>
    </dgm:pt>
    <dgm:pt modelId="{CACB7440-FAC3-4440-BA27-97214D246D03}" type="pres">
      <dgm:prSet presAssocID="{63F77104-6278-46C2-A18F-62B2D4AAF0F0}" presName="textparent_3" presStyleLbl="node1" presStyleIdx="0" presStyleCnt="0"/>
      <dgm:spPr/>
    </dgm:pt>
    <dgm:pt modelId="{EDFE79F0-B0B1-4E92-BA2D-95BEC86492F5}" type="pres">
      <dgm:prSet presAssocID="{63F77104-6278-46C2-A18F-62B2D4AAF0F0}" presName="text_3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58D64-427E-4150-8FB6-1B1D10094CCD}" type="pres">
      <dgm:prSet presAssocID="{36AF3B97-F6E5-4458-9E72-060FCBD08422}" presName="picture_4" presStyleCnt="0"/>
      <dgm:spPr/>
    </dgm:pt>
    <dgm:pt modelId="{4BC3C1EC-2124-41A5-AA4E-E7F194A23385}" type="pres">
      <dgm:prSet presAssocID="{36AF3B97-F6E5-4458-9E72-060FCBD08422}" presName="pictureRepeatNode" presStyleLbl="alignImgPlace1" presStyleIdx="3" presStyleCnt="4"/>
      <dgm:spPr/>
      <dgm:t>
        <a:bodyPr/>
        <a:lstStyle/>
        <a:p>
          <a:endParaRPr lang="en-US"/>
        </a:p>
      </dgm:t>
    </dgm:pt>
    <dgm:pt modelId="{DC0E7792-677F-409A-9821-BBC6B5F96242}" type="pres">
      <dgm:prSet presAssocID="{44269F81-553A-40A9-BA8F-AC18BB6D636C}" presName="line_4" presStyleLbl="parChTrans1D1" presStyleIdx="2" presStyleCnt="3"/>
      <dgm:spPr/>
    </dgm:pt>
    <dgm:pt modelId="{21C4BD55-2CBB-44F8-BB5C-E65603FCF579}" type="pres">
      <dgm:prSet presAssocID="{44269F81-553A-40A9-BA8F-AC18BB6D636C}" presName="textparent_4" presStyleLbl="node1" presStyleIdx="0" presStyleCnt="0"/>
      <dgm:spPr/>
    </dgm:pt>
    <dgm:pt modelId="{66621C23-42BC-42A1-8DB9-AE2C18100643}" type="pres">
      <dgm:prSet presAssocID="{44269F81-553A-40A9-BA8F-AC18BB6D636C}" presName="text_4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AE7F83-9EE0-4D81-9697-49B8DD96D79E}" type="presOf" srcId="{E5E16FA4-383B-46A6-8118-BDFC3FBFCB09}" destId="{2FC92BBB-B4BE-4AD4-B0C1-B6C3578D8C26}" srcOrd="0" destOrd="0" presId="urn:microsoft.com/office/officeart/2008/layout/CircularPictureCallout"/>
    <dgm:cxn modelId="{86878A58-C017-47FE-8C55-5325B33BF316}" type="presOf" srcId="{44269F81-553A-40A9-BA8F-AC18BB6D636C}" destId="{66621C23-42BC-42A1-8DB9-AE2C18100643}" srcOrd="0" destOrd="0" presId="urn:microsoft.com/office/officeart/2008/layout/CircularPictureCallout"/>
    <dgm:cxn modelId="{29D0605B-9FE0-4068-B92A-644FA68B5301}" srcId="{E5E16FA4-383B-46A6-8118-BDFC3FBFCB09}" destId="{5C87D7F0-7015-4993-A2E5-DC3EC8BEB58A}" srcOrd="0" destOrd="0" parTransId="{363FE266-88C3-4205-ADCD-A383B9FBA6BD}" sibTransId="{E37065F3-1FBD-4BCA-A4A1-13387F3B0FE7}"/>
    <dgm:cxn modelId="{66652F88-A094-48DA-AA30-9E8AD8B540C8}" srcId="{E5E16FA4-383B-46A6-8118-BDFC3FBFCB09}" destId="{68C5220E-FE03-4138-8063-D34E7595738D}" srcOrd="1" destOrd="0" parTransId="{50F194DE-5EA7-4A74-AA6D-2E2C424CC4A8}" sibTransId="{B78F5537-4394-460A-A528-8AF22C4E4802}"/>
    <dgm:cxn modelId="{1E0DB1AE-8F0A-4B20-B38A-9E508A8F673B}" type="presOf" srcId="{63F77104-6278-46C2-A18F-62B2D4AAF0F0}" destId="{EDFE79F0-B0B1-4E92-BA2D-95BEC86492F5}" srcOrd="0" destOrd="0" presId="urn:microsoft.com/office/officeart/2008/layout/CircularPictureCallout"/>
    <dgm:cxn modelId="{24033DCE-DE20-4584-9A5C-43A4B8B99CB8}" type="presOf" srcId="{5C87D7F0-7015-4993-A2E5-DC3EC8BEB58A}" destId="{72A65F13-7055-4F0C-9770-D7AE330421F4}" srcOrd="0" destOrd="0" presId="urn:microsoft.com/office/officeart/2008/layout/CircularPictureCallout"/>
    <dgm:cxn modelId="{336C31BC-6260-496C-BA46-96C25728B36C}" type="presOf" srcId="{36AF3B97-F6E5-4458-9E72-060FCBD08422}" destId="{4BC3C1EC-2124-41A5-AA4E-E7F194A23385}" srcOrd="0" destOrd="0" presId="urn:microsoft.com/office/officeart/2008/layout/CircularPictureCallout"/>
    <dgm:cxn modelId="{1CEE551F-A8F5-420F-9CF6-7E9D993E5A0C}" srcId="{E5E16FA4-383B-46A6-8118-BDFC3FBFCB09}" destId="{44269F81-553A-40A9-BA8F-AC18BB6D636C}" srcOrd="3" destOrd="0" parTransId="{410F7F80-013B-4E4D-919D-17343F3E70C7}" sibTransId="{36AF3B97-F6E5-4458-9E72-060FCBD08422}"/>
    <dgm:cxn modelId="{9F32C981-92B0-4763-993F-987DBBEFD3BB}" type="presOf" srcId="{96433146-9C16-4E74-86F3-B4756D955D44}" destId="{D010CA64-DEB6-4D4C-A0A1-B2E274649FB7}" srcOrd="0" destOrd="0" presId="urn:microsoft.com/office/officeart/2008/layout/CircularPictureCallout"/>
    <dgm:cxn modelId="{3A4AB253-6252-46C1-829A-4533EC25203E}" type="presOf" srcId="{68C5220E-FE03-4138-8063-D34E7595738D}" destId="{1064AC78-3D22-4634-9B4F-244826A89DCA}" srcOrd="0" destOrd="0" presId="urn:microsoft.com/office/officeart/2008/layout/CircularPictureCallout"/>
    <dgm:cxn modelId="{FBCEAA8A-FAB2-4518-A274-5A565F8ABF2B}" srcId="{E5E16FA4-383B-46A6-8118-BDFC3FBFCB09}" destId="{63F77104-6278-46C2-A18F-62B2D4AAF0F0}" srcOrd="2" destOrd="0" parTransId="{4D5A6055-CAA5-402C-BF12-1E17C2CAFA4D}" sibTransId="{96433146-9C16-4E74-86F3-B4756D955D44}"/>
    <dgm:cxn modelId="{1C7D7174-C502-4E07-865D-C3782ACE03E2}" type="presOf" srcId="{E37065F3-1FBD-4BCA-A4A1-13387F3B0FE7}" destId="{A57BB8AA-13BD-4454-B452-81D5281D33A6}" srcOrd="0" destOrd="0" presId="urn:microsoft.com/office/officeart/2008/layout/CircularPictureCallout"/>
    <dgm:cxn modelId="{8D6C8BEF-DA29-4E16-8E84-E80A1C8BE837}" type="presOf" srcId="{B78F5537-4394-460A-A528-8AF22C4E4802}" destId="{1EEE6F11-C839-437E-8B7C-5CDF75610AC9}" srcOrd="0" destOrd="0" presId="urn:microsoft.com/office/officeart/2008/layout/CircularPictureCallout"/>
    <dgm:cxn modelId="{B2BEB9EC-80E3-4EBD-93FB-05D5C7B17006}" type="presParOf" srcId="{2FC92BBB-B4BE-4AD4-B0C1-B6C3578D8C26}" destId="{F6842BCB-D085-4ED5-AF91-AED24C242597}" srcOrd="0" destOrd="0" presId="urn:microsoft.com/office/officeart/2008/layout/CircularPictureCallout"/>
    <dgm:cxn modelId="{98D153D2-8BB4-4383-AD73-A9C8F9F93D15}" type="presParOf" srcId="{F6842BCB-D085-4ED5-AF91-AED24C242597}" destId="{AA0C783A-2525-47C3-B9FE-5790D78A2F7A}" srcOrd="0" destOrd="0" presId="urn:microsoft.com/office/officeart/2008/layout/CircularPictureCallout"/>
    <dgm:cxn modelId="{2DAE6974-19CB-474E-9154-F062000845A7}" type="presParOf" srcId="{AA0C783A-2525-47C3-B9FE-5790D78A2F7A}" destId="{A57BB8AA-13BD-4454-B452-81D5281D33A6}" srcOrd="0" destOrd="0" presId="urn:microsoft.com/office/officeart/2008/layout/CircularPictureCallout"/>
    <dgm:cxn modelId="{536E265E-BA96-4ACF-B433-0895F94EC375}" type="presParOf" srcId="{F6842BCB-D085-4ED5-AF91-AED24C242597}" destId="{72A65F13-7055-4F0C-9770-D7AE330421F4}" srcOrd="1" destOrd="0" presId="urn:microsoft.com/office/officeart/2008/layout/CircularPictureCallout"/>
    <dgm:cxn modelId="{9358BE22-A7AF-4E6B-B093-F0A8743F0F29}" type="presParOf" srcId="{F6842BCB-D085-4ED5-AF91-AED24C242597}" destId="{2A2FBFE7-E26C-4EA4-8533-FC6C6930708C}" srcOrd="2" destOrd="0" presId="urn:microsoft.com/office/officeart/2008/layout/CircularPictureCallout"/>
    <dgm:cxn modelId="{28E4F14A-B836-402E-B0D3-4187161FED57}" type="presParOf" srcId="{2A2FBFE7-E26C-4EA4-8533-FC6C6930708C}" destId="{1EEE6F11-C839-437E-8B7C-5CDF75610AC9}" srcOrd="0" destOrd="0" presId="urn:microsoft.com/office/officeart/2008/layout/CircularPictureCallout"/>
    <dgm:cxn modelId="{07A16B6F-BD66-4C33-9090-78793766EB68}" type="presParOf" srcId="{F6842BCB-D085-4ED5-AF91-AED24C242597}" destId="{152394FC-440B-4648-863D-C04DEFDC24F0}" srcOrd="3" destOrd="0" presId="urn:microsoft.com/office/officeart/2008/layout/CircularPictureCallout"/>
    <dgm:cxn modelId="{D41A15C7-6A25-4302-96E3-E14AAD0C015B}" type="presParOf" srcId="{F6842BCB-D085-4ED5-AF91-AED24C242597}" destId="{1F68ED24-1DB4-4E70-9C2C-A2E786D3286D}" srcOrd="4" destOrd="0" presId="urn:microsoft.com/office/officeart/2008/layout/CircularPictureCallout"/>
    <dgm:cxn modelId="{53762E05-62F0-4473-B429-0EC480E32237}" type="presParOf" srcId="{1F68ED24-1DB4-4E70-9C2C-A2E786D3286D}" destId="{1064AC78-3D22-4634-9B4F-244826A89DCA}" srcOrd="0" destOrd="0" presId="urn:microsoft.com/office/officeart/2008/layout/CircularPictureCallout"/>
    <dgm:cxn modelId="{222462E7-C5FD-412B-AD94-5ECE1E72AEBB}" type="presParOf" srcId="{F6842BCB-D085-4ED5-AF91-AED24C242597}" destId="{8C2D7DE8-4B42-43CB-BC3E-3234842DD16B}" srcOrd="5" destOrd="0" presId="urn:microsoft.com/office/officeart/2008/layout/CircularPictureCallout"/>
    <dgm:cxn modelId="{22C73B3F-490E-41B5-B1CC-AEEDFF5185E8}" type="presParOf" srcId="{8C2D7DE8-4B42-43CB-BC3E-3234842DD16B}" destId="{D010CA64-DEB6-4D4C-A0A1-B2E274649FB7}" srcOrd="0" destOrd="0" presId="urn:microsoft.com/office/officeart/2008/layout/CircularPictureCallout"/>
    <dgm:cxn modelId="{90BDF13F-C842-49DF-829F-BABE04604A75}" type="presParOf" srcId="{F6842BCB-D085-4ED5-AF91-AED24C242597}" destId="{51B13BB3-C4EC-4E37-BD5A-DD1EFEA388CC}" srcOrd="6" destOrd="0" presId="urn:microsoft.com/office/officeart/2008/layout/CircularPictureCallout"/>
    <dgm:cxn modelId="{32181713-1945-4FAB-8CD3-36F019CFDFE5}" type="presParOf" srcId="{F6842BCB-D085-4ED5-AF91-AED24C242597}" destId="{CACB7440-FAC3-4440-BA27-97214D246D03}" srcOrd="7" destOrd="0" presId="urn:microsoft.com/office/officeart/2008/layout/CircularPictureCallout"/>
    <dgm:cxn modelId="{C0F6F07D-0052-4646-9C48-E0B2F90A7940}" type="presParOf" srcId="{CACB7440-FAC3-4440-BA27-97214D246D03}" destId="{EDFE79F0-B0B1-4E92-BA2D-95BEC86492F5}" srcOrd="0" destOrd="0" presId="urn:microsoft.com/office/officeart/2008/layout/CircularPictureCallout"/>
    <dgm:cxn modelId="{E147D68D-F654-4B74-B5D4-5D4A766B1BDC}" type="presParOf" srcId="{F6842BCB-D085-4ED5-AF91-AED24C242597}" destId="{33C58D64-427E-4150-8FB6-1B1D10094CCD}" srcOrd="8" destOrd="0" presId="urn:microsoft.com/office/officeart/2008/layout/CircularPictureCallout"/>
    <dgm:cxn modelId="{1A0F2B8B-060A-4574-A5FC-DBAB48A15674}" type="presParOf" srcId="{33C58D64-427E-4150-8FB6-1B1D10094CCD}" destId="{4BC3C1EC-2124-41A5-AA4E-E7F194A23385}" srcOrd="0" destOrd="0" presId="urn:microsoft.com/office/officeart/2008/layout/CircularPictureCallout"/>
    <dgm:cxn modelId="{9D7C981D-B370-41EB-8230-A2D674AF632F}" type="presParOf" srcId="{F6842BCB-D085-4ED5-AF91-AED24C242597}" destId="{DC0E7792-677F-409A-9821-BBC6B5F96242}" srcOrd="9" destOrd="0" presId="urn:microsoft.com/office/officeart/2008/layout/CircularPictureCallout"/>
    <dgm:cxn modelId="{3775D706-6BC9-4173-BFC6-6B86972F9CCC}" type="presParOf" srcId="{F6842BCB-D085-4ED5-AF91-AED24C242597}" destId="{21C4BD55-2CBB-44F8-BB5C-E65603FCF579}" srcOrd="10" destOrd="0" presId="urn:microsoft.com/office/officeart/2008/layout/CircularPictureCallout"/>
    <dgm:cxn modelId="{7C1ACDAA-1A64-467C-A659-471E5A449A15}" type="presParOf" srcId="{21C4BD55-2CBB-44F8-BB5C-E65603FCF579}" destId="{66621C23-42BC-42A1-8DB9-AE2C18100643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Reinforcement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244B732A-C2D3-4AB0-9D5A-2832E164D17B}" type="presOf" srcId="{16755162-7012-46DC-9275-C4548697D0B4}" destId="{C8B397FB-B3FD-42F8-A779-47909B30D3FA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20FA518D-92DF-4A45-B86C-504BF074D28C}" type="presOf" srcId="{E373AE96-CE81-47D3-AC99-560CDBCE8A31}" destId="{73F51E6C-CACE-4826-A432-1F7DCDC723BB}" srcOrd="0" destOrd="0" presId="urn:microsoft.com/office/officeart/2008/layout/VerticalCurvedList"/>
    <dgm:cxn modelId="{0D40BBE2-C810-4D13-BDB0-4EEB159DE168}" type="presOf" srcId="{8690DB34-2F04-4A81-BC96-80E819B65700}" destId="{8310609C-E28A-4964-BD8D-4CB07BFCAB56}" srcOrd="0" destOrd="0" presId="urn:microsoft.com/office/officeart/2008/layout/VerticalCurvedList"/>
    <dgm:cxn modelId="{87646092-3483-4A05-A7B8-3D225716821B}" type="presParOf" srcId="{8310609C-E28A-4964-BD8D-4CB07BFCAB56}" destId="{01D692F3-30C3-452B-A147-60A8FA1FCD3D}" srcOrd="0" destOrd="0" presId="urn:microsoft.com/office/officeart/2008/layout/VerticalCurvedList"/>
    <dgm:cxn modelId="{D6FF047B-8CF2-4306-A2D4-3D3F782E0175}" type="presParOf" srcId="{01D692F3-30C3-452B-A147-60A8FA1FCD3D}" destId="{55DA3D75-D0DF-4C60-A132-C1B9F1E3260C}" srcOrd="0" destOrd="0" presId="urn:microsoft.com/office/officeart/2008/layout/VerticalCurvedList"/>
    <dgm:cxn modelId="{8ABE18E3-49B0-4CE9-A354-CDA32463DE7E}" type="presParOf" srcId="{55DA3D75-D0DF-4C60-A132-C1B9F1E3260C}" destId="{A62C95F6-14EC-45DE-A545-E76F951147B7}" srcOrd="0" destOrd="0" presId="urn:microsoft.com/office/officeart/2008/layout/VerticalCurvedList"/>
    <dgm:cxn modelId="{BF94DC4F-04DF-4079-8FF7-D0B75B0EC30E}" type="presParOf" srcId="{55DA3D75-D0DF-4C60-A132-C1B9F1E3260C}" destId="{C8B397FB-B3FD-42F8-A779-47909B30D3FA}" srcOrd="1" destOrd="0" presId="urn:microsoft.com/office/officeart/2008/layout/VerticalCurvedList"/>
    <dgm:cxn modelId="{066EF0FD-D40E-4B13-A9F4-5FDA4D4EC125}" type="presParOf" srcId="{55DA3D75-D0DF-4C60-A132-C1B9F1E3260C}" destId="{2751BB19-41F5-48B9-A07E-B2FD4B260A42}" srcOrd="2" destOrd="0" presId="urn:microsoft.com/office/officeart/2008/layout/VerticalCurvedList"/>
    <dgm:cxn modelId="{F4A60422-6A62-42F8-910A-FF12BB5111FB}" type="presParOf" srcId="{55DA3D75-D0DF-4C60-A132-C1B9F1E3260C}" destId="{ECBB6558-C199-4AD2-AE11-8BB76A01FEE5}" srcOrd="3" destOrd="0" presId="urn:microsoft.com/office/officeart/2008/layout/VerticalCurvedList"/>
    <dgm:cxn modelId="{66CD816A-8F56-44FE-8757-E2FC9E3D774A}" type="presParOf" srcId="{01D692F3-30C3-452B-A147-60A8FA1FCD3D}" destId="{73F51E6C-CACE-4826-A432-1F7DCDC723BB}" srcOrd="1" destOrd="0" presId="urn:microsoft.com/office/officeart/2008/layout/VerticalCurvedList"/>
    <dgm:cxn modelId="{7F4B7F7C-B964-47D8-8DE7-1BBE65624198}" type="presParOf" srcId="{01D692F3-30C3-452B-A147-60A8FA1FCD3D}" destId="{6E53E9F6-CA39-4774-AD65-A38ADA329F6D}" srcOrd="2" destOrd="0" presId="urn:microsoft.com/office/officeart/2008/layout/VerticalCurvedList"/>
    <dgm:cxn modelId="{ACE7563C-95A4-4BCA-8C13-D72C5307C68F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Reinforcement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E204C76-ADB4-4EBE-A9BE-37104A4458A6}" type="presOf" srcId="{E373AE96-CE81-47D3-AC99-560CDBCE8A31}" destId="{73F51E6C-CACE-4826-A432-1F7DCDC723BB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10398D94-69B5-4465-89BC-5F80419B8DE0}" type="presOf" srcId="{16755162-7012-46DC-9275-C4548697D0B4}" destId="{C8B397FB-B3FD-42F8-A779-47909B30D3FA}" srcOrd="0" destOrd="0" presId="urn:microsoft.com/office/officeart/2008/layout/VerticalCurvedList"/>
    <dgm:cxn modelId="{8A8DC231-6DE0-40EC-8E51-C84F8601B49A}" type="presOf" srcId="{8690DB34-2F04-4A81-BC96-80E819B65700}" destId="{8310609C-E28A-4964-BD8D-4CB07BFCAB56}" srcOrd="0" destOrd="0" presId="urn:microsoft.com/office/officeart/2008/layout/VerticalCurvedList"/>
    <dgm:cxn modelId="{6AB64DFB-A75B-4954-BB2D-2921679B3397}" type="presParOf" srcId="{8310609C-E28A-4964-BD8D-4CB07BFCAB56}" destId="{01D692F3-30C3-452B-A147-60A8FA1FCD3D}" srcOrd="0" destOrd="0" presId="urn:microsoft.com/office/officeart/2008/layout/VerticalCurvedList"/>
    <dgm:cxn modelId="{4242E594-3E42-4BDF-9866-1EEB0DC14D4E}" type="presParOf" srcId="{01D692F3-30C3-452B-A147-60A8FA1FCD3D}" destId="{55DA3D75-D0DF-4C60-A132-C1B9F1E3260C}" srcOrd="0" destOrd="0" presId="urn:microsoft.com/office/officeart/2008/layout/VerticalCurvedList"/>
    <dgm:cxn modelId="{04FF0BDB-2686-4906-94AA-C828CB5C1525}" type="presParOf" srcId="{55DA3D75-D0DF-4C60-A132-C1B9F1E3260C}" destId="{A62C95F6-14EC-45DE-A545-E76F951147B7}" srcOrd="0" destOrd="0" presId="urn:microsoft.com/office/officeart/2008/layout/VerticalCurvedList"/>
    <dgm:cxn modelId="{D5D9188A-8BCE-4958-9909-EA3F6DF4C929}" type="presParOf" srcId="{55DA3D75-D0DF-4C60-A132-C1B9F1E3260C}" destId="{C8B397FB-B3FD-42F8-A779-47909B30D3FA}" srcOrd="1" destOrd="0" presId="urn:microsoft.com/office/officeart/2008/layout/VerticalCurvedList"/>
    <dgm:cxn modelId="{A88D4193-C905-4D0A-935F-9C67486B6421}" type="presParOf" srcId="{55DA3D75-D0DF-4C60-A132-C1B9F1E3260C}" destId="{2751BB19-41F5-48B9-A07E-B2FD4B260A42}" srcOrd="2" destOrd="0" presId="urn:microsoft.com/office/officeart/2008/layout/VerticalCurvedList"/>
    <dgm:cxn modelId="{3FA99236-DC3B-4DBC-BD78-6FAB87ED60F5}" type="presParOf" srcId="{55DA3D75-D0DF-4C60-A132-C1B9F1E3260C}" destId="{ECBB6558-C199-4AD2-AE11-8BB76A01FEE5}" srcOrd="3" destOrd="0" presId="urn:microsoft.com/office/officeart/2008/layout/VerticalCurvedList"/>
    <dgm:cxn modelId="{67D24BAC-A76E-4613-91B8-0F980462956E}" type="presParOf" srcId="{01D692F3-30C3-452B-A147-60A8FA1FCD3D}" destId="{73F51E6C-CACE-4826-A432-1F7DCDC723BB}" srcOrd="1" destOrd="0" presId="urn:microsoft.com/office/officeart/2008/layout/VerticalCurvedList"/>
    <dgm:cxn modelId="{79FC6C7B-23F7-4DBC-80FD-44658702BA72}" type="presParOf" srcId="{01D692F3-30C3-452B-A147-60A8FA1FCD3D}" destId="{6E53E9F6-CA39-4774-AD65-A38ADA329F6D}" srcOrd="2" destOrd="0" presId="urn:microsoft.com/office/officeart/2008/layout/VerticalCurvedList"/>
    <dgm:cxn modelId="{A5A782E7-8062-4F1A-8D3F-0DFE588946DD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Reinforcement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6F5EE155-1E79-4221-AFB7-F35E96AAC83E}" type="presOf" srcId="{16755162-7012-46DC-9275-C4548697D0B4}" destId="{C8B397FB-B3FD-42F8-A779-47909B30D3FA}" srcOrd="0" destOrd="0" presId="urn:microsoft.com/office/officeart/2008/layout/VerticalCurvedList"/>
    <dgm:cxn modelId="{CB5146AD-0619-4C6D-9207-6F52DB8CCF13}" type="presOf" srcId="{E373AE96-CE81-47D3-AC99-560CDBCE8A31}" destId="{73F51E6C-CACE-4826-A432-1F7DCDC723BB}" srcOrd="0" destOrd="0" presId="urn:microsoft.com/office/officeart/2008/layout/VerticalCurvedList"/>
    <dgm:cxn modelId="{57F1FDC1-6202-453C-8340-84C75DE2D93C}" type="presOf" srcId="{8690DB34-2F04-4A81-BC96-80E819B65700}" destId="{8310609C-E28A-4964-BD8D-4CB07BFCAB56}" srcOrd="0" destOrd="0" presId="urn:microsoft.com/office/officeart/2008/layout/VerticalCurvedList"/>
    <dgm:cxn modelId="{341581C6-5C89-47EB-9CFC-1C3DD595DE78}" type="presParOf" srcId="{8310609C-E28A-4964-BD8D-4CB07BFCAB56}" destId="{01D692F3-30C3-452B-A147-60A8FA1FCD3D}" srcOrd="0" destOrd="0" presId="urn:microsoft.com/office/officeart/2008/layout/VerticalCurvedList"/>
    <dgm:cxn modelId="{A98BCC6F-9F4E-48F5-9CF3-708D792C98CB}" type="presParOf" srcId="{01D692F3-30C3-452B-A147-60A8FA1FCD3D}" destId="{55DA3D75-D0DF-4C60-A132-C1B9F1E3260C}" srcOrd="0" destOrd="0" presId="urn:microsoft.com/office/officeart/2008/layout/VerticalCurvedList"/>
    <dgm:cxn modelId="{018F8EAA-6388-4FFC-A18F-0B2C88F2C455}" type="presParOf" srcId="{55DA3D75-D0DF-4C60-A132-C1B9F1E3260C}" destId="{A62C95F6-14EC-45DE-A545-E76F951147B7}" srcOrd="0" destOrd="0" presId="urn:microsoft.com/office/officeart/2008/layout/VerticalCurvedList"/>
    <dgm:cxn modelId="{A5DFC932-C381-4862-9E30-18C3CCB01400}" type="presParOf" srcId="{55DA3D75-D0DF-4C60-A132-C1B9F1E3260C}" destId="{C8B397FB-B3FD-42F8-A779-47909B30D3FA}" srcOrd="1" destOrd="0" presId="urn:microsoft.com/office/officeart/2008/layout/VerticalCurvedList"/>
    <dgm:cxn modelId="{AB119E54-F118-408F-8497-16DA4FFCA933}" type="presParOf" srcId="{55DA3D75-D0DF-4C60-A132-C1B9F1E3260C}" destId="{2751BB19-41F5-48B9-A07E-B2FD4B260A42}" srcOrd="2" destOrd="0" presId="urn:microsoft.com/office/officeart/2008/layout/VerticalCurvedList"/>
    <dgm:cxn modelId="{CC28E655-338E-4497-B57E-52DA3E028A8B}" type="presParOf" srcId="{55DA3D75-D0DF-4C60-A132-C1B9F1E3260C}" destId="{ECBB6558-C199-4AD2-AE11-8BB76A01FEE5}" srcOrd="3" destOrd="0" presId="urn:microsoft.com/office/officeart/2008/layout/VerticalCurvedList"/>
    <dgm:cxn modelId="{4F1DF741-41E7-42C4-9FD9-B2357106DFF2}" type="presParOf" srcId="{01D692F3-30C3-452B-A147-60A8FA1FCD3D}" destId="{73F51E6C-CACE-4826-A432-1F7DCDC723BB}" srcOrd="1" destOrd="0" presId="urn:microsoft.com/office/officeart/2008/layout/VerticalCurvedList"/>
    <dgm:cxn modelId="{770D8CB0-FCA4-49CB-9C58-981E892E839E}" type="presParOf" srcId="{01D692F3-30C3-452B-A147-60A8FA1FCD3D}" destId="{6E53E9F6-CA39-4774-AD65-A38ADA329F6D}" srcOrd="2" destOrd="0" presId="urn:microsoft.com/office/officeart/2008/layout/VerticalCurvedList"/>
    <dgm:cxn modelId="{FB1BF963-AE07-4308-820E-F24B274A1523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32C20EA-0A09-4108-81F9-52904AC3042A}" type="doc">
      <dgm:prSet loTypeId="urn:microsoft.com/office/officeart/2005/8/layout/hList7" loCatId="process" qsTypeId="urn:microsoft.com/office/officeart/2005/8/quickstyle/simple1" qsCatId="simple" csTypeId="urn:microsoft.com/office/officeart/2005/8/colors/accent1_2" csCatId="accent1" phldr="1"/>
      <dgm:spPr/>
    </dgm:pt>
    <dgm:pt modelId="{029E3CDF-A4DF-45E6-8282-8F81558F1CD3}">
      <dgm:prSet phldrT="[Text]"/>
      <dgm:spPr/>
      <dgm:t>
        <a:bodyPr/>
        <a:lstStyle/>
        <a:p>
          <a:r>
            <a:rPr lang="en-US" dirty="0" smtClean="0"/>
            <a:t>Biological Neural Network</a:t>
          </a:r>
          <a:endParaRPr lang="en-US" dirty="0"/>
        </a:p>
      </dgm:t>
    </dgm:pt>
    <dgm:pt modelId="{F80105FB-20D2-48D8-999F-551554CC8227}" type="parTrans" cxnId="{D1630699-55DB-48E6-9F0C-2CE87C034DC9}">
      <dgm:prSet/>
      <dgm:spPr/>
      <dgm:t>
        <a:bodyPr/>
        <a:lstStyle/>
        <a:p>
          <a:endParaRPr lang="en-US"/>
        </a:p>
      </dgm:t>
    </dgm:pt>
    <dgm:pt modelId="{712905A7-CBBE-4A10-AE2F-5644D36E190E}" type="sibTrans" cxnId="{D1630699-55DB-48E6-9F0C-2CE87C034DC9}">
      <dgm:prSet/>
      <dgm:spPr/>
      <dgm:t>
        <a:bodyPr/>
        <a:lstStyle/>
        <a:p>
          <a:endParaRPr lang="en-US"/>
        </a:p>
      </dgm:t>
    </dgm:pt>
    <dgm:pt modelId="{B3EB8AD4-500F-4284-B969-497245F437C0}">
      <dgm:prSet phldrT="[Text]"/>
      <dgm:spPr/>
      <dgm:t>
        <a:bodyPr/>
        <a:lstStyle/>
        <a:p>
          <a:r>
            <a:rPr lang="en-US" dirty="0" smtClean="0"/>
            <a:t>Neural Network</a:t>
          </a:r>
          <a:endParaRPr lang="en-US" dirty="0"/>
        </a:p>
      </dgm:t>
    </dgm:pt>
    <dgm:pt modelId="{00805E19-0DF4-4481-85AD-BDEA71140D14}" type="parTrans" cxnId="{4ABDDADA-ACED-470D-B8F6-3B8E65942CDB}">
      <dgm:prSet/>
      <dgm:spPr/>
      <dgm:t>
        <a:bodyPr/>
        <a:lstStyle/>
        <a:p>
          <a:endParaRPr lang="en-US"/>
        </a:p>
      </dgm:t>
    </dgm:pt>
    <dgm:pt modelId="{FE9D22F0-6724-4FF4-9793-78E4F7BCC7CC}" type="sibTrans" cxnId="{4ABDDADA-ACED-470D-B8F6-3B8E65942CDB}">
      <dgm:prSet/>
      <dgm:spPr/>
      <dgm:t>
        <a:bodyPr/>
        <a:lstStyle/>
        <a:p>
          <a:endParaRPr lang="en-US"/>
        </a:p>
      </dgm:t>
    </dgm:pt>
    <dgm:pt modelId="{92457BA8-9229-4106-9369-B178CA16C08E}">
      <dgm:prSet phldrT="[Text]"/>
      <dgm:spPr/>
      <dgm:t>
        <a:bodyPr/>
        <a:lstStyle/>
        <a:p>
          <a:r>
            <a:rPr lang="en-US" dirty="0" smtClean="0"/>
            <a:t>Artificial Neural Network</a:t>
          </a:r>
          <a:endParaRPr lang="en-US" dirty="0"/>
        </a:p>
      </dgm:t>
    </dgm:pt>
    <dgm:pt modelId="{306182B7-55E4-4422-92AA-3C4935B2A414}" type="parTrans" cxnId="{DABFDACE-186A-4448-994C-D1E4EE4E9FD6}">
      <dgm:prSet/>
      <dgm:spPr/>
      <dgm:t>
        <a:bodyPr/>
        <a:lstStyle/>
        <a:p>
          <a:endParaRPr lang="en-US"/>
        </a:p>
      </dgm:t>
    </dgm:pt>
    <dgm:pt modelId="{4A50EF78-37E7-43EC-B50D-DD704C7A050D}" type="sibTrans" cxnId="{DABFDACE-186A-4448-994C-D1E4EE4E9FD6}">
      <dgm:prSet/>
      <dgm:spPr/>
      <dgm:t>
        <a:bodyPr/>
        <a:lstStyle/>
        <a:p>
          <a:endParaRPr lang="en-US"/>
        </a:p>
      </dgm:t>
    </dgm:pt>
    <dgm:pt modelId="{BFE37B03-0324-4064-BD45-008B60FAEC61}" type="pres">
      <dgm:prSet presAssocID="{F32C20EA-0A09-4108-81F9-52904AC3042A}" presName="Name0" presStyleCnt="0">
        <dgm:presLayoutVars>
          <dgm:dir/>
          <dgm:resizeHandles val="exact"/>
        </dgm:presLayoutVars>
      </dgm:prSet>
      <dgm:spPr/>
    </dgm:pt>
    <dgm:pt modelId="{39E7F257-3FC7-4E7D-9BD1-5464C8957931}" type="pres">
      <dgm:prSet presAssocID="{F32C20EA-0A09-4108-81F9-52904AC3042A}" presName="fgShape" presStyleLbl="fgShp" presStyleIdx="0" presStyleCnt="1"/>
      <dgm:spPr/>
    </dgm:pt>
    <dgm:pt modelId="{00A2FF14-D0C9-496C-BA06-A3DB8D3D0B35}" type="pres">
      <dgm:prSet presAssocID="{F32C20EA-0A09-4108-81F9-52904AC3042A}" presName="linComp" presStyleCnt="0"/>
      <dgm:spPr/>
    </dgm:pt>
    <dgm:pt modelId="{8F148BDF-F466-432A-89E7-81137835CE7C}" type="pres">
      <dgm:prSet presAssocID="{029E3CDF-A4DF-45E6-8282-8F81558F1CD3}" presName="compNode" presStyleCnt="0"/>
      <dgm:spPr/>
    </dgm:pt>
    <dgm:pt modelId="{4DFD975D-32A6-4511-AD64-BA208636F0F3}" type="pres">
      <dgm:prSet presAssocID="{029E3CDF-A4DF-45E6-8282-8F81558F1CD3}" presName="bkgdShape" presStyleLbl="node1" presStyleIdx="0" presStyleCnt="3"/>
      <dgm:spPr/>
      <dgm:t>
        <a:bodyPr/>
        <a:lstStyle/>
        <a:p>
          <a:endParaRPr lang="en-US"/>
        </a:p>
      </dgm:t>
    </dgm:pt>
    <dgm:pt modelId="{50076370-9B60-4928-B275-7FF761A330D4}" type="pres">
      <dgm:prSet presAssocID="{029E3CDF-A4DF-45E6-8282-8F81558F1CD3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3603F-E27E-42B9-B068-AD65733F622E}" type="pres">
      <dgm:prSet presAssocID="{029E3CDF-A4DF-45E6-8282-8F81558F1CD3}" presName="invisiNode" presStyleLbl="node1" presStyleIdx="0" presStyleCnt="3"/>
      <dgm:spPr/>
    </dgm:pt>
    <dgm:pt modelId="{471F869D-4227-4F25-B91B-4467E7A4966D}" type="pres">
      <dgm:prSet presAssocID="{029E3CDF-A4DF-45E6-8282-8F81558F1CD3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9D0620A6-D203-4770-8C42-73266CB92B28}" type="pres">
      <dgm:prSet presAssocID="{712905A7-CBBE-4A10-AE2F-5644D36E190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5E68BEF-2DAB-43E5-9233-4F3541682F62}" type="pres">
      <dgm:prSet presAssocID="{B3EB8AD4-500F-4284-B969-497245F437C0}" presName="compNode" presStyleCnt="0"/>
      <dgm:spPr/>
    </dgm:pt>
    <dgm:pt modelId="{0FA6D223-5E14-4847-8685-0EAB43975FC3}" type="pres">
      <dgm:prSet presAssocID="{B3EB8AD4-500F-4284-B969-497245F437C0}" presName="bkgdShape" presStyleLbl="node1" presStyleIdx="1" presStyleCnt="3"/>
      <dgm:spPr/>
      <dgm:t>
        <a:bodyPr/>
        <a:lstStyle/>
        <a:p>
          <a:endParaRPr lang="en-US"/>
        </a:p>
      </dgm:t>
    </dgm:pt>
    <dgm:pt modelId="{F5B54D31-FDD5-4646-8E91-8F054D7ADD0C}" type="pres">
      <dgm:prSet presAssocID="{B3EB8AD4-500F-4284-B969-497245F437C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AF7F2F-374D-44F7-B1F3-D675D83F6F81}" type="pres">
      <dgm:prSet presAssocID="{B3EB8AD4-500F-4284-B969-497245F437C0}" presName="invisiNode" presStyleLbl="node1" presStyleIdx="1" presStyleCnt="3"/>
      <dgm:spPr/>
    </dgm:pt>
    <dgm:pt modelId="{88E92793-2EE5-4F03-B855-3D08054ACB9F}" type="pres">
      <dgm:prSet presAssocID="{B3EB8AD4-500F-4284-B969-497245F437C0}" presName="imagNode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E43372D-2D90-45DA-9A4F-D2940EEB32D6}" type="pres">
      <dgm:prSet presAssocID="{FE9D22F0-6724-4FF4-9793-78E4F7BCC7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8B64CF-CC59-4283-93AF-A1A7237EC545}" type="pres">
      <dgm:prSet presAssocID="{92457BA8-9229-4106-9369-B178CA16C08E}" presName="compNode" presStyleCnt="0"/>
      <dgm:spPr/>
    </dgm:pt>
    <dgm:pt modelId="{B3452952-E82B-44B8-A6CE-5FC9336B7A22}" type="pres">
      <dgm:prSet presAssocID="{92457BA8-9229-4106-9369-B178CA16C08E}" presName="bkgdShape" presStyleLbl="node1" presStyleIdx="2" presStyleCnt="3"/>
      <dgm:spPr/>
      <dgm:t>
        <a:bodyPr/>
        <a:lstStyle/>
        <a:p>
          <a:endParaRPr lang="en-US"/>
        </a:p>
      </dgm:t>
    </dgm:pt>
    <dgm:pt modelId="{7564AF72-8A5E-4784-A3BD-3A5B97427EA8}" type="pres">
      <dgm:prSet presAssocID="{92457BA8-9229-4106-9369-B178CA16C08E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5F2D0B-AD6D-4EDC-A586-3939A7C11A41}" type="pres">
      <dgm:prSet presAssocID="{92457BA8-9229-4106-9369-B178CA16C08E}" presName="invisiNode" presStyleLbl="node1" presStyleIdx="2" presStyleCnt="3"/>
      <dgm:spPr/>
    </dgm:pt>
    <dgm:pt modelId="{AB39949C-3935-4932-ABA0-434045298420}" type="pres">
      <dgm:prSet presAssocID="{92457BA8-9229-4106-9369-B178CA16C08E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</dgm:ptLst>
  <dgm:cxnLst>
    <dgm:cxn modelId="{C72242D4-BA4E-4DE5-AB46-099E376FDE6F}" type="presOf" srcId="{92457BA8-9229-4106-9369-B178CA16C08E}" destId="{B3452952-E82B-44B8-A6CE-5FC9336B7A22}" srcOrd="0" destOrd="0" presId="urn:microsoft.com/office/officeart/2005/8/layout/hList7"/>
    <dgm:cxn modelId="{ECF48C4F-0A3F-4F9F-B9D0-3D0C92271FCD}" type="presOf" srcId="{B3EB8AD4-500F-4284-B969-497245F437C0}" destId="{F5B54D31-FDD5-4646-8E91-8F054D7ADD0C}" srcOrd="1" destOrd="0" presId="urn:microsoft.com/office/officeart/2005/8/layout/hList7"/>
    <dgm:cxn modelId="{1A0B1EC3-85D2-4392-BA55-4693EF6358BD}" type="presOf" srcId="{029E3CDF-A4DF-45E6-8282-8F81558F1CD3}" destId="{4DFD975D-32A6-4511-AD64-BA208636F0F3}" srcOrd="0" destOrd="0" presId="urn:microsoft.com/office/officeart/2005/8/layout/hList7"/>
    <dgm:cxn modelId="{BC834A9A-B070-4632-AE4C-9AC39EE5B0D9}" type="presOf" srcId="{FE9D22F0-6724-4FF4-9793-78E4F7BCC7CC}" destId="{3E43372D-2D90-45DA-9A4F-D2940EEB32D6}" srcOrd="0" destOrd="0" presId="urn:microsoft.com/office/officeart/2005/8/layout/hList7"/>
    <dgm:cxn modelId="{8D42D418-5081-4B46-98DA-BC39C13B717B}" type="presOf" srcId="{F32C20EA-0A09-4108-81F9-52904AC3042A}" destId="{BFE37B03-0324-4064-BD45-008B60FAEC61}" srcOrd="0" destOrd="0" presId="urn:microsoft.com/office/officeart/2005/8/layout/hList7"/>
    <dgm:cxn modelId="{D1630699-55DB-48E6-9F0C-2CE87C034DC9}" srcId="{F32C20EA-0A09-4108-81F9-52904AC3042A}" destId="{029E3CDF-A4DF-45E6-8282-8F81558F1CD3}" srcOrd="0" destOrd="0" parTransId="{F80105FB-20D2-48D8-999F-551554CC8227}" sibTransId="{712905A7-CBBE-4A10-AE2F-5644D36E190E}"/>
    <dgm:cxn modelId="{A74D1DFD-4FC6-426C-A611-EE487D2E0A4F}" type="presOf" srcId="{92457BA8-9229-4106-9369-B178CA16C08E}" destId="{7564AF72-8A5E-4784-A3BD-3A5B97427EA8}" srcOrd="1" destOrd="0" presId="urn:microsoft.com/office/officeart/2005/8/layout/hList7"/>
    <dgm:cxn modelId="{13F07D20-5C12-4154-9A8D-91C9B3907A50}" type="presOf" srcId="{029E3CDF-A4DF-45E6-8282-8F81558F1CD3}" destId="{50076370-9B60-4928-B275-7FF761A330D4}" srcOrd="1" destOrd="0" presId="urn:microsoft.com/office/officeart/2005/8/layout/hList7"/>
    <dgm:cxn modelId="{4ABDDADA-ACED-470D-B8F6-3B8E65942CDB}" srcId="{F32C20EA-0A09-4108-81F9-52904AC3042A}" destId="{B3EB8AD4-500F-4284-B969-497245F437C0}" srcOrd="1" destOrd="0" parTransId="{00805E19-0DF4-4481-85AD-BDEA71140D14}" sibTransId="{FE9D22F0-6724-4FF4-9793-78E4F7BCC7CC}"/>
    <dgm:cxn modelId="{DABFDACE-186A-4448-994C-D1E4EE4E9FD6}" srcId="{F32C20EA-0A09-4108-81F9-52904AC3042A}" destId="{92457BA8-9229-4106-9369-B178CA16C08E}" srcOrd="2" destOrd="0" parTransId="{306182B7-55E4-4422-92AA-3C4935B2A414}" sibTransId="{4A50EF78-37E7-43EC-B50D-DD704C7A050D}"/>
    <dgm:cxn modelId="{F72CC048-FD36-408E-AC26-47E16EFDF761}" type="presOf" srcId="{B3EB8AD4-500F-4284-B969-497245F437C0}" destId="{0FA6D223-5E14-4847-8685-0EAB43975FC3}" srcOrd="0" destOrd="0" presId="urn:microsoft.com/office/officeart/2005/8/layout/hList7"/>
    <dgm:cxn modelId="{CC69EB2D-0F52-4A3E-9E06-36CDA3753E0C}" type="presOf" srcId="{712905A7-CBBE-4A10-AE2F-5644D36E190E}" destId="{9D0620A6-D203-4770-8C42-73266CB92B28}" srcOrd="0" destOrd="0" presId="urn:microsoft.com/office/officeart/2005/8/layout/hList7"/>
    <dgm:cxn modelId="{9885088C-FEE1-4991-B29B-DD7EF573F1A7}" type="presParOf" srcId="{BFE37B03-0324-4064-BD45-008B60FAEC61}" destId="{39E7F257-3FC7-4E7D-9BD1-5464C8957931}" srcOrd="0" destOrd="0" presId="urn:microsoft.com/office/officeart/2005/8/layout/hList7"/>
    <dgm:cxn modelId="{8FD38B7A-CEF0-4068-B25B-C76B0971AE3D}" type="presParOf" srcId="{BFE37B03-0324-4064-BD45-008B60FAEC61}" destId="{00A2FF14-D0C9-496C-BA06-A3DB8D3D0B35}" srcOrd="1" destOrd="0" presId="urn:microsoft.com/office/officeart/2005/8/layout/hList7"/>
    <dgm:cxn modelId="{34E8DDC5-9792-455D-8129-0E2690F2AFFC}" type="presParOf" srcId="{00A2FF14-D0C9-496C-BA06-A3DB8D3D0B35}" destId="{8F148BDF-F466-432A-89E7-81137835CE7C}" srcOrd="0" destOrd="0" presId="urn:microsoft.com/office/officeart/2005/8/layout/hList7"/>
    <dgm:cxn modelId="{34EA93D1-D863-48B3-8B13-37BD6146A392}" type="presParOf" srcId="{8F148BDF-F466-432A-89E7-81137835CE7C}" destId="{4DFD975D-32A6-4511-AD64-BA208636F0F3}" srcOrd="0" destOrd="0" presId="urn:microsoft.com/office/officeart/2005/8/layout/hList7"/>
    <dgm:cxn modelId="{F9060921-94C5-4F92-9AD0-99FC4C3FA318}" type="presParOf" srcId="{8F148BDF-F466-432A-89E7-81137835CE7C}" destId="{50076370-9B60-4928-B275-7FF761A330D4}" srcOrd="1" destOrd="0" presId="urn:microsoft.com/office/officeart/2005/8/layout/hList7"/>
    <dgm:cxn modelId="{2E3C61C7-BC4B-4527-8ADC-E4E16C3431B8}" type="presParOf" srcId="{8F148BDF-F466-432A-89E7-81137835CE7C}" destId="{1C43603F-E27E-42B9-B068-AD65733F622E}" srcOrd="2" destOrd="0" presId="urn:microsoft.com/office/officeart/2005/8/layout/hList7"/>
    <dgm:cxn modelId="{CF3127BB-6C31-479B-8A89-6EC74310230C}" type="presParOf" srcId="{8F148BDF-F466-432A-89E7-81137835CE7C}" destId="{471F869D-4227-4F25-B91B-4467E7A4966D}" srcOrd="3" destOrd="0" presId="urn:microsoft.com/office/officeart/2005/8/layout/hList7"/>
    <dgm:cxn modelId="{0F81BC54-7C35-49A3-AE3D-07B760853F7C}" type="presParOf" srcId="{00A2FF14-D0C9-496C-BA06-A3DB8D3D0B35}" destId="{9D0620A6-D203-4770-8C42-73266CB92B28}" srcOrd="1" destOrd="0" presId="urn:microsoft.com/office/officeart/2005/8/layout/hList7"/>
    <dgm:cxn modelId="{C30B0FA3-7C69-4D16-958A-183E641758F8}" type="presParOf" srcId="{00A2FF14-D0C9-496C-BA06-A3DB8D3D0B35}" destId="{35E68BEF-2DAB-43E5-9233-4F3541682F62}" srcOrd="2" destOrd="0" presId="urn:microsoft.com/office/officeart/2005/8/layout/hList7"/>
    <dgm:cxn modelId="{8B0D9E5C-A864-457E-8D7C-DCFD643B22D6}" type="presParOf" srcId="{35E68BEF-2DAB-43E5-9233-4F3541682F62}" destId="{0FA6D223-5E14-4847-8685-0EAB43975FC3}" srcOrd="0" destOrd="0" presId="urn:microsoft.com/office/officeart/2005/8/layout/hList7"/>
    <dgm:cxn modelId="{35F33989-1EF5-4E51-B6E2-CF8B4ECCB2FE}" type="presParOf" srcId="{35E68BEF-2DAB-43E5-9233-4F3541682F62}" destId="{F5B54D31-FDD5-4646-8E91-8F054D7ADD0C}" srcOrd="1" destOrd="0" presId="urn:microsoft.com/office/officeart/2005/8/layout/hList7"/>
    <dgm:cxn modelId="{0C73BEC4-2A0F-412B-B77C-DD7F18DBDF91}" type="presParOf" srcId="{35E68BEF-2DAB-43E5-9233-4F3541682F62}" destId="{08AF7F2F-374D-44F7-B1F3-D675D83F6F81}" srcOrd="2" destOrd="0" presId="urn:microsoft.com/office/officeart/2005/8/layout/hList7"/>
    <dgm:cxn modelId="{1CA45E0B-684C-4465-A0E4-40B1D8C45B5C}" type="presParOf" srcId="{35E68BEF-2DAB-43E5-9233-4F3541682F62}" destId="{88E92793-2EE5-4F03-B855-3D08054ACB9F}" srcOrd="3" destOrd="0" presId="urn:microsoft.com/office/officeart/2005/8/layout/hList7"/>
    <dgm:cxn modelId="{90ED96E3-E7FF-4580-9B96-998887A985F6}" type="presParOf" srcId="{00A2FF14-D0C9-496C-BA06-A3DB8D3D0B35}" destId="{3E43372D-2D90-45DA-9A4F-D2940EEB32D6}" srcOrd="3" destOrd="0" presId="urn:microsoft.com/office/officeart/2005/8/layout/hList7"/>
    <dgm:cxn modelId="{0FCEA794-7C57-42E5-9BE4-323D367DB44B}" type="presParOf" srcId="{00A2FF14-D0C9-496C-BA06-A3DB8D3D0B35}" destId="{368B64CF-CC59-4283-93AF-A1A7237EC545}" srcOrd="4" destOrd="0" presId="urn:microsoft.com/office/officeart/2005/8/layout/hList7"/>
    <dgm:cxn modelId="{C2AD7278-3304-4CEF-9445-D522013A7D9D}" type="presParOf" srcId="{368B64CF-CC59-4283-93AF-A1A7237EC545}" destId="{B3452952-E82B-44B8-A6CE-5FC9336B7A22}" srcOrd="0" destOrd="0" presId="urn:microsoft.com/office/officeart/2005/8/layout/hList7"/>
    <dgm:cxn modelId="{1CD188A8-A7FD-4716-A5E5-E831F73F7FEB}" type="presParOf" srcId="{368B64CF-CC59-4283-93AF-A1A7237EC545}" destId="{7564AF72-8A5E-4784-A3BD-3A5B97427EA8}" srcOrd="1" destOrd="0" presId="urn:microsoft.com/office/officeart/2005/8/layout/hList7"/>
    <dgm:cxn modelId="{F5E9BACB-2FC3-4385-A39F-79C1F788A19C}" type="presParOf" srcId="{368B64CF-CC59-4283-93AF-A1A7237EC545}" destId="{095F2D0B-AD6D-4EDC-A586-3939A7C11A41}" srcOrd="2" destOrd="0" presId="urn:microsoft.com/office/officeart/2005/8/layout/hList7"/>
    <dgm:cxn modelId="{59ABFEED-7553-4804-BA7F-FEA30D865336}" type="presParOf" srcId="{368B64CF-CC59-4283-93AF-A1A7237EC545}" destId="{AB39949C-3935-4932-ABA0-43404529842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03F04D-4D5E-4E5C-813D-230349A3865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39728E-5A37-4B21-8D9E-3DF0B53D703F}">
      <dgm:prSet phldrT="[Text]"/>
      <dgm:spPr/>
      <dgm:t>
        <a:bodyPr/>
        <a:lstStyle/>
        <a:p>
          <a:r>
            <a:rPr lang="en-US" dirty="0" smtClean="0"/>
            <a:t>Powerful system is needed</a:t>
          </a:r>
          <a:endParaRPr lang="en-US" dirty="0"/>
        </a:p>
      </dgm:t>
    </dgm:pt>
    <dgm:pt modelId="{AFAF5CD3-22F6-4B42-9536-CCF9208BA137}" type="parTrans" cxnId="{CD7F426F-1EB3-4B14-B5F1-D2958AE24259}">
      <dgm:prSet/>
      <dgm:spPr/>
      <dgm:t>
        <a:bodyPr/>
        <a:lstStyle/>
        <a:p>
          <a:endParaRPr lang="en-US"/>
        </a:p>
      </dgm:t>
    </dgm:pt>
    <dgm:pt modelId="{462262B7-7957-492F-B611-D27A9B48A4D7}" type="sibTrans" cxnId="{CD7F426F-1EB3-4B14-B5F1-D2958AE24259}">
      <dgm:prSet/>
      <dgm:spPr/>
      <dgm:t>
        <a:bodyPr/>
        <a:lstStyle/>
        <a:p>
          <a:endParaRPr lang="en-US"/>
        </a:p>
      </dgm:t>
    </dgm:pt>
    <dgm:pt modelId="{704141BB-AA42-4534-A702-C801448A6D6A}">
      <dgm:prSet phldrT="[Text]"/>
      <dgm:spPr/>
      <dgm:t>
        <a:bodyPr/>
        <a:lstStyle/>
        <a:p>
          <a:r>
            <a:rPr lang="en-US" dirty="0" smtClean="0"/>
            <a:t>Large memory is needed</a:t>
          </a:r>
          <a:endParaRPr lang="en-US" dirty="0"/>
        </a:p>
      </dgm:t>
    </dgm:pt>
    <dgm:pt modelId="{A2DD8785-037C-4A54-AC9D-AF97CD346A57}" type="parTrans" cxnId="{2BA95248-3A35-49A0-9963-A4528484F395}">
      <dgm:prSet/>
      <dgm:spPr/>
      <dgm:t>
        <a:bodyPr/>
        <a:lstStyle/>
        <a:p>
          <a:endParaRPr lang="en-US"/>
        </a:p>
      </dgm:t>
    </dgm:pt>
    <dgm:pt modelId="{C7BE1BE1-463B-464D-829A-BD616FDDC62B}" type="sibTrans" cxnId="{2BA95248-3A35-49A0-9963-A4528484F395}">
      <dgm:prSet/>
      <dgm:spPr/>
      <dgm:t>
        <a:bodyPr/>
        <a:lstStyle/>
        <a:p>
          <a:endParaRPr lang="en-US"/>
        </a:p>
      </dgm:t>
    </dgm:pt>
    <dgm:pt modelId="{7BFA15B1-AF4A-4B12-A47B-DB87E249291D}">
      <dgm:prSet phldrT="[Text]"/>
      <dgm:spPr/>
      <dgm:t>
        <a:bodyPr/>
        <a:lstStyle/>
        <a:p>
          <a:r>
            <a:rPr lang="en-US" dirty="0" smtClean="0"/>
            <a:t>Heavy cooling system is needed</a:t>
          </a:r>
          <a:endParaRPr lang="en-US" dirty="0"/>
        </a:p>
      </dgm:t>
    </dgm:pt>
    <dgm:pt modelId="{C00B6209-51F5-403B-B93B-D18DB7647884}" type="parTrans" cxnId="{CAD3ACF1-4F73-4F58-824B-BE461EDF71C8}">
      <dgm:prSet/>
      <dgm:spPr/>
      <dgm:t>
        <a:bodyPr/>
        <a:lstStyle/>
        <a:p>
          <a:endParaRPr lang="en-US"/>
        </a:p>
      </dgm:t>
    </dgm:pt>
    <dgm:pt modelId="{8BC5F147-5FE9-4707-9311-055024380602}" type="sibTrans" cxnId="{CAD3ACF1-4F73-4F58-824B-BE461EDF71C8}">
      <dgm:prSet/>
      <dgm:spPr/>
      <dgm:t>
        <a:bodyPr/>
        <a:lstStyle/>
        <a:p>
          <a:endParaRPr lang="en-US"/>
        </a:p>
      </dgm:t>
    </dgm:pt>
    <dgm:pt modelId="{DE3096F7-5742-489C-8F98-D7ECD5817B90}" type="pres">
      <dgm:prSet presAssocID="{D803F04D-4D5E-4E5C-813D-230349A38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DEE1D28-1B9F-4792-A255-968A08FB9C3E}" type="pres">
      <dgm:prSet presAssocID="{D803F04D-4D5E-4E5C-813D-230349A38653}" presName="Name1" presStyleCnt="0"/>
      <dgm:spPr/>
    </dgm:pt>
    <dgm:pt modelId="{89A4A171-F562-4EDF-832C-21798423DEB8}" type="pres">
      <dgm:prSet presAssocID="{D803F04D-4D5E-4E5C-813D-230349A38653}" presName="cycle" presStyleCnt="0"/>
      <dgm:spPr/>
    </dgm:pt>
    <dgm:pt modelId="{93BC345D-B9F5-4CF3-B8B0-347D6E4C41CA}" type="pres">
      <dgm:prSet presAssocID="{D803F04D-4D5E-4E5C-813D-230349A38653}" presName="srcNode" presStyleLbl="node1" presStyleIdx="0" presStyleCnt="3"/>
      <dgm:spPr/>
    </dgm:pt>
    <dgm:pt modelId="{AAC557B1-6ED7-46A7-9826-87D80DE35A2B}" type="pres">
      <dgm:prSet presAssocID="{D803F04D-4D5E-4E5C-813D-230349A38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1AA9935A-A478-4C5C-BC3B-C3B613EE027B}" type="pres">
      <dgm:prSet presAssocID="{D803F04D-4D5E-4E5C-813D-230349A38653}" presName="extraNode" presStyleLbl="node1" presStyleIdx="0" presStyleCnt="3"/>
      <dgm:spPr/>
    </dgm:pt>
    <dgm:pt modelId="{BB5BEA44-3D58-4F1E-9A02-D3B7AFAC4D77}" type="pres">
      <dgm:prSet presAssocID="{D803F04D-4D5E-4E5C-813D-230349A38653}" presName="dstNode" presStyleLbl="node1" presStyleIdx="0" presStyleCnt="3"/>
      <dgm:spPr/>
    </dgm:pt>
    <dgm:pt modelId="{31415F52-3780-4BA7-98F9-CE1FB745A4E8}" type="pres">
      <dgm:prSet presAssocID="{C639728E-5A37-4B21-8D9E-3DF0B53D703F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2EEE40-AED0-44C6-9048-1E5E73614F1B}" type="pres">
      <dgm:prSet presAssocID="{C639728E-5A37-4B21-8D9E-3DF0B53D703F}" presName="accent_1" presStyleCnt="0"/>
      <dgm:spPr/>
    </dgm:pt>
    <dgm:pt modelId="{F0351BC4-F8CA-4986-A76B-50E65E3F930D}" type="pres">
      <dgm:prSet presAssocID="{C639728E-5A37-4B21-8D9E-3DF0B53D703F}" presName="accentRepeatNode" presStyleLbl="solidFgAcc1" presStyleIdx="0" presStyleCnt="3"/>
      <dgm:spPr/>
    </dgm:pt>
    <dgm:pt modelId="{DA4BBAE4-23F9-4AA7-A800-53381CB65D66}" type="pres">
      <dgm:prSet presAssocID="{704141BB-AA42-4534-A702-C801448A6D6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A9D7F-EBF8-4501-90D8-A1349E0D9153}" type="pres">
      <dgm:prSet presAssocID="{704141BB-AA42-4534-A702-C801448A6D6A}" presName="accent_2" presStyleCnt="0"/>
      <dgm:spPr/>
    </dgm:pt>
    <dgm:pt modelId="{12AB22B1-5BF3-4408-8DB6-34CA75CEBD0A}" type="pres">
      <dgm:prSet presAssocID="{704141BB-AA42-4534-A702-C801448A6D6A}" presName="accentRepeatNode" presStyleLbl="solidFgAcc1" presStyleIdx="1" presStyleCnt="3"/>
      <dgm:spPr/>
    </dgm:pt>
    <dgm:pt modelId="{505FB19B-1D9D-463E-B0DE-540F6DBC6E3E}" type="pres">
      <dgm:prSet presAssocID="{7BFA15B1-AF4A-4B12-A47B-DB87E249291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452875-6CA1-440B-8A9E-18187979AB4C}" type="pres">
      <dgm:prSet presAssocID="{7BFA15B1-AF4A-4B12-A47B-DB87E249291D}" presName="accent_3" presStyleCnt="0"/>
      <dgm:spPr/>
    </dgm:pt>
    <dgm:pt modelId="{A49BF409-3F19-4265-A26C-EEF6598462A9}" type="pres">
      <dgm:prSet presAssocID="{7BFA15B1-AF4A-4B12-A47B-DB87E249291D}" presName="accentRepeatNode" presStyleLbl="solidFgAcc1" presStyleIdx="2" presStyleCnt="3"/>
      <dgm:spPr/>
    </dgm:pt>
  </dgm:ptLst>
  <dgm:cxnLst>
    <dgm:cxn modelId="{CD7F426F-1EB3-4B14-B5F1-D2958AE24259}" srcId="{D803F04D-4D5E-4E5C-813D-230349A38653}" destId="{C639728E-5A37-4B21-8D9E-3DF0B53D703F}" srcOrd="0" destOrd="0" parTransId="{AFAF5CD3-22F6-4B42-9536-CCF9208BA137}" sibTransId="{462262B7-7957-492F-B611-D27A9B48A4D7}"/>
    <dgm:cxn modelId="{EE6BD175-509E-4F92-A6C3-65439022DD80}" type="presOf" srcId="{462262B7-7957-492F-B611-D27A9B48A4D7}" destId="{AAC557B1-6ED7-46A7-9826-87D80DE35A2B}" srcOrd="0" destOrd="0" presId="urn:microsoft.com/office/officeart/2008/layout/VerticalCurvedList"/>
    <dgm:cxn modelId="{F175A39D-61DD-4037-85C2-2F85C43408D6}" type="presOf" srcId="{D803F04D-4D5E-4E5C-813D-230349A38653}" destId="{DE3096F7-5742-489C-8F98-D7ECD5817B90}" srcOrd="0" destOrd="0" presId="urn:microsoft.com/office/officeart/2008/layout/VerticalCurvedList"/>
    <dgm:cxn modelId="{D0946BAB-2D74-43F7-9293-BAE323C542DE}" type="presOf" srcId="{704141BB-AA42-4534-A702-C801448A6D6A}" destId="{DA4BBAE4-23F9-4AA7-A800-53381CB65D66}" srcOrd="0" destOrd="0" presId="urn:microsoft.com/office/officeart/2008/layout/VerticalCurvedList"/>
    <dgm:cxn modelId="{08AA2552-D5A5-4322-803D-17F1612B7823}" type="presOf" srcId="{7BFA15B1-AF4A-4B12-A47B-DB87E249291D}" destId="{505FB19B-1D9D-463E-B0DE-540F6DBC6E3E}" srcOrd="0" destOrd="0" presId="urn:microsoft.com/office/officeart/2008/layout/VerticalCurvedList"/>
    <dgm:cxn modelId="{2BA95248-3A35-49A0-9963-A4528484F395}" srcId="{D803F04D-4D5E-4E5C-813D-230349A38653}" destId="{704141BB-AA42-4534-A702-C801448A6D6A}" srcOrd="1" destOrd="0" parTransId="{A2DD8785-037C-4A54-AC9D-AF97CD346A57}" sibTransId="{C7BE1BE1-463B-464D-829A-BD616FDDC62B}"/>
    <dgm:cxn modelId="{CAD3ACF1-4F73-4F58-824B-BE461EDF71C8}" srcId="{D803F04D-4D5E-4E5C-813D-230349A38653}" destId="{7BFA15B1-AF4A-4B12-A47B-DB87E249291D}" srcOrd="2" destOrd="0" parTransId="{C00B6209-51F5-403B-B93B-D18DB7647884}" sibTransId="{8BC5F147-5FE9-4707-9311-055024380602}"/>
    <dgm:cxn modelId="{77958D4E-47FC-496B-8B97-02CE2F7204FB}" type="presOf" srcId="{C639728E-5A37-4B21-8D9E-3DF0B53D703F}" destId="{31415F52-3780-4BA7-98F9-CE1FB745A4E8}" srcOrd="0" destOrd="0" presId="urn:microsoft.com/office/officeart/2008/layout/VerticalCurvedList"/>
    <dgm:cxn modelId="{71DD2C69-B96A-4E99-9ACC-99205CE1C260}" type="presParOf" srcId="{DE3096F7-5742-489C-8F98-D7ECD5817B90}" destId="{BDEE1D28-1B9F-4792-A255-968A08FB9C3E}" srcOrd="0" destOrd="0" presId="urn:microsoft.com/office/officeart/2008/layout/VerticalCurvedList"/>
    <dgm:cxn modelId="{9F96B7CA-4A81-43EC-B0F1-490B151ED085}" type="presParOf" srcId="{BDEE1D28-1B9F-4792-A255-968A08FB9C3E}" destId="{89A4A171-F562-4EDF-832C-21798423DEB8}" srcOrd="0" destOrd="0" presId="urn:microsoft.com/office/officeart/2008/layout/VerticalCurvedList"/>
    <dgm:cxn modelId="{459A9563-07FF-46E0-8FCF-DBCE75FE9A4F}" type="presParOf" srcId="{89A4A171-F562-4EDF-832C-21798423DEB8}" destId="{93BC345D-B9F5-4CF3-B8B0-347D6E4C41CA}" srcOrd="0" destOrd="0" presId="urn:microsoft.com/office/officeart/2008/layout/VerticalCurvedList"/>
    <dgm:cxn modelId="{DFC98282-A014-4B40-9F65-B121B3E3DD21}" type="presParOf" srcId="{89A4A171-F562-4EDF-832C-21798423DEB8}" destId="{AAC557B1-6ED7-46A7-9826-87D80DE35A2B}" srcOrd="1" destOrd="0" presId="urn:microsoft.com/office/officeart/2008/layout/VerticalCurvedList"/>
    <dgm:cxn modelId="{B1CB6840-BEF4-4D77-A1D0-9351B13A85E0}" type="presParOf" srcId="{89A4A171-F562-4EDF-832C-21798423DEB8}" destId="{1AA9935A-A478-4C5C-BC3B-C3B613EE027B}" srcOrd="2" destOrd="0" presId="urn:microsoft.com/office/officeart/2008/layout/VerticalCurvedList"/>
    <dgm:cxn modelId="{17A160DA-B078-4D22-8881-B4DC9EB1703C}" type="presParOf" srcId="{89A4A171-F562-4EDF-832C-21798423DEB8}" destId="{BB5BEA44-3D58-4F1E-9A02-D3B7AFAC4D77}" srcOrd="3" destOrd="0" presId="urn:microsoft.com/office/officeart/2008/layout/VerticalCurvedList"/>
    <dgm:cxn modelId="{D8E324FA-6EC1-48C6-ACCC-4ACA1D2C6C0D}" type="presParOf" srcId="{BDEE1D28-1B9F-4792-A255-968A08FB9C3E}" destId="{31415F52-3780-4BA7-98F9-CE1FB745A4E8}" srcOrd="1" destOrd="0" presId="urn:microsoft.com/office/officeart/2008/layout/VerticalCurvedList"/>
    <dgm:cxn modelId="{7885B890-0419-44DD-9343-59999BDB86BE}" type="presParOf" srcId="{BDEE1D28-1B9F-4792-A255-968A08FB9C3E}" destId="{152EEE40-AED0-44C6-9048-1E5E73614F1B}" srcOrd="2" destOrd="0" presId="urn:microsoft.com/office/officeart/2008/layout/VerticalCurvedList"/>
    <dgm:cxn modelId="{15ECDC62-A15A-41E6-BF9F-89167AC63DC2}" type="presParOf" srcId="{152EEE40-AED0-44C6-9048-1E5E73614F1B}" destId="{F0351BC4-F8CA-4986-A76B-50E65E3F930D}" srcOrd="0" destOrd="0" presId="urn:microsoft.com/office/officeart/2008/layout/VerticalCurvedList"/>
    <dgm:cxn modelId="{761E41C5-53BE-451A-A282-3A452A09294A}" type="presParOf" srcId="{BDEE1D28-1B9F-4792-A255-968A08FB9C3E}" destId="{DA4BBAE4-23F9-4AA7-A800-53381CB65D66}" srcOrd="3" destOrd="0" presId="urn:microsoft.com/office/officeart/2008/layout/VerticalCurvedList"/>
    <dgm:cxn modelId="{E1460370-65D0-4293-A126-B93C1CAA68AC}" type="presParOf" srcId="{BDEE1D28-1B9F-4792-A255-968A08FB9C3E}" destId="{F2CA9D7F-EBF8-4501-90D8-A1349E0D9153}" srcOrd="4" destOrd="0" presId="urn:microsoft.com/office/officeart/2008/layout/VerticalCurvedList"/>
    <dgm:cxn modelId="{851CA113-F2EA-4A8A-8532-29069BC6A621}" type="presParOf" srcId="{F2CA9D7F-EBF8-4501-90D8-A1349E0D9153}" destId="{12AB22B1-5BF3-4408-8DB6-34CA75CEBD0A}" srcOrd="0" destOrd="0" presId="urn:microsoft.com/office/officeart/2008/layout/VerticalCurvedList"/>
    <dgm:cxn modelId="{F0D2F68A-7490-4ADD-872B-0F2C24389990}" type="presParOf" srcId="{BDEE1D28-1B9F-4792-A255-968A08FB9C3E}" destId="{505FB19B-1D9D-463E-B0DE-540F6DBC6E3E}" srcOrd="5" destOrd="0" presId="urn:microsoft.com/office/officeart/2008/layout/VerticalCurvedList"/>
    <dgm:cxn modelId="{5BA38017-8C6A-4B19-A241-4F7F7AC302DC}" type="presParOf" srcId="{BDEE1D28-1B9F-4792-A255-968A08FB9C3E}" destId="{52452875-6CA1-440B-8A9E-18187979AB4C}" srcOrd="6" destOrd="0" presId="urn:microsoft.com/office/officeart/2008/layout/VerticalCurvedList"/>
    <dgm:cxn modelId="{62B5C03C-F5C8-4704-8D87-BE6C733E7FD3}" type="presParOf" srcId="{52452875-6CA1-440B-8A9E-18187979AB4C}" destId="{A49BF409-3F19-4265-A26C-EEF6598462A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AD013B-311E-4723-B520-EEA3774D17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8CEF6-108D-4012-B72A-E1D853C7AB37}">
      <dgm:prSet phldrT="[Text]"/>
      <dgm:spPr/>
      <dgm:t>
        <a:bodyPr/>
        <a:lstStyle/>
        <a:p>
          <a:r>
            <a:rPr lang="en-US" dirty="0" smtClean="0"/>
            <a:t>1959</a:t>
          </a:r>
          <a:endParaRPr lang="en-US" dirty="0"/>
        </a:p>
      </dgm:t>
    </dgm:pt>
    <dgm:pt modelId="{865547AC-BD5A-4DC0-A471-95DEF8199695}" type="parTrans" cxnId="{98D03313-2A59-4004-8CD6-377F492DA8DB}">
      <dgm:prSet/>
      <dgm:spPr/>
      <dgm:t>
        <a:bodyPr/>
        <a:lstStyle/>
        <a:p>
          <a:endParaRPr lang="en-US"/>
        </a:p>
      </dgm:t>
    </dgm:pt>
    <dgm:pt modelId="{832B5F30-FBDB-4DAF-BFB3-62805DC577B9}" type="sibTrans" cxnId="{98D03313-2A59-4004-8CD6-377F492DA8DB}">
      <dgm:prSet/>
      <dgm:spPr/>
      <dgm:t>
        <a:bodyPr/>
        <a:lstStyle/>
        <a:p>
          <a:endParaRPr lang="en-US"/>
        </a:p>
      </dgm:t>
    </dgm:pt>
    <dgm:pt modelId="{9021019D-1520-48ED-8DF2-2597E2A579CF}">
      <dgm:prSet phldrT="[Text]"/>
      <dgm:spPr/>
      <dgm:t>
        <a:bodyPr/>
        <a:lstStyle/>
        <a:p>
          <a:r>
            <a:rPr lang="en-US" dirty="0" smtClean="0"/>
            <a:t>Followed by developing a lab i.e. is MIT Lab</a:t>
          </a:r>
          <a:endParaRPr lang="en-US" dirty="0"/>
        </a:p>
      </dgm:t>
    </dgm:pt>
    <dgm:pt modelId="{B93B5FA4-7683-4029-8341-A50250A47D31}" type="parTrans" cxnId="{2D3CAFD4-FE85-4CAF-B43C-AEED9D17A8F0}">
      <dgm:prSet/>
      <dgm:spPr/>
      <dgm:t>
        <a:bodyPr/>
        <a:lstStyle/>
        <a:p>
          <a:endParaRPr lang="en-US"/>
        </a:p>
      </dgm:t>
    </dgm:pt>
    <dgm:pt modelId="{61E9F07F-63ED-44A0-80D6-5FADD0D302DE}" type="sibTrans" cxnId="{2D3CAFD4-FE85-4CAF-B43C-AEED9D17A8F0}">
      <dgm:prSet/>
      <dgm:spPr/>
      <dgm:t>
        <a:bodyPr/>
        <a:lstStyle/>
        <a:p>
          <a:endParaRPr lang="en-US"/>
        </a:p>
      </dgm:t>
    </dgm:pt>
    <dgm:pt modelId="{74DA008C-DEC4-491D-877F-B8363635D1A0}">
      <dgm:prSet phldrT="[Text]"/>
      <dgm:spPr/>
      <dgm:t>
        <a:bodyPr/>
        <a:lstStyle/>
        <a:p>
          <a:r>
            <a:rPr lang="en-US" dirty="0" smtClean="0"/>
            <a:t>1960</a:t>
          </a:r>
          <a:endParaRPr lang="en-US" dirty="0"/>
        </a:p>
      </dgm:t>
    </dgm:pt>
    <dgm:pt modelId="{ACBFBB6A-5D01-4A99-8167-70D029B5828E}" type="parTrans" cxnId="{93B4E0AF-8697-4A4D-826A-5ACE399A4D05}">
      <dgm:prSet/>
      <dgm:spPr/>
      <dgm:t>
        <a:bodyPr/>
        <a:lstStyle/>
        <a:p>
          <a:endParaRPr lang="en-US"/>
        </a:p>
      </dgm:t>
    </dgm:pt>
    <dgm:pt modelId="{006399D2-0286-49FC-9E01-471C4D51BA5D}" type="sibTrans" cxnId="{93B4E0AF-8697-4A4D-826A-5ACE399A4D05}">
      <dgm:prSet/>
      <dgm:spPr/>
      <dgm:t>
        <a:bodyPr/>
        <a:lstStyle/>
        <a:p>
          <a:endParaRPr lang="en-US"/>
        </a:p>
      </dgm:t>
    </dgm:pt>
    <dgm:pt modelId="{17892120-D960-4439-A620-C6716B5314D3}">
      <dgm:prSet phldrT="[Text]" custT="1"/>
      <dgm:spPr/>
      <dgm:t>
        <a:bodyPr/>
        <a:lstStyle/>
        <a:p>
          <a:r>
            <a:rPr lang="en-US" sz="2800" dirty="0" smtClean="0"/>
            <a:t>General Motors Robot</a:t>
          </a:r>
          <a:r>
            <a:rPr lang="en-US" sz="1400" dirty="0" smtClean="0"/>
            <a:t>(First Robot was introduced to General motors assembly line)</a:t>
          </a:r>
          <a:endParaRPr lang="en-US" sz="1400" dirty="0"/>
        </a:p>
      </dgm:t>
    </dgm:pt>
    <dgm:pt modelId="{96BC3237-21A8-407A-B77E-05836AD377CC}" type="parTrans" cxnId="{C3A7843C-1E2B-401E-90FE-2DA53104EBB4}">
      <dgm:prSet/>
      <dgm:spPr/>
      <dgm:t>
        <a:bodyPr/>
        <a:lstStyle/>
        <a:p>
          <a:endParaRPr lang="en-US"/>
        </a:p>
      </dgm:t>
    </dgm:pt>
    <dgm:pt modelId="{AABFFD3F-5969-4863-A5F1-9F229F8D3DAB}" type="sibTrans" cxnId="{C3A7843C-1E2B-401E-90FE-2DA53104EBB4}">
      <dgm:prSet/>
      <dgm:spPr/>
      <dgm:t>
        <a:bodyPr/>
        <a:lstStyle/>
        <a:p>
          <a:endParaRPr lang="en-US"/>
        </a:p>
      </dgm:t>
    </dgm:pt>
    <dgm:pt modelId="{032E4DBE-EB3B-4081-B23D-1D33081D810D}">
      <dgm:prSet phldrT="[Text]"/>
      <dgm:spPr/>
      <dgm:t>
        <a:bodyPr/>
        <a:lstStyle/>
        <a:p>
          <a:r>
            <a:rPr lang="en-US" dirty="0" smtClean="0"/>
            <a:t>1961</a:t>
          </a:r>
          <a:endParaRPr lang="en-US" dirty="0"/>
        </a:p>
      </dgm:t>
    </dgm:pt>
    <dgm:pt modelId="{F408C861-42FE-4E02-9FD5-550B57ED9D24}" type="parTrans" cxnId="{518A8887-5DF3-4F40-B729-B8EA21335FE4}">
      <dgm:prSet/>
      <dgm:spPr/>
      <dgm:t>
        <a:bodyPr/>
        <a:lstStyle/>
        <a:p>
          <a:endParaRPr lang="en-US"/>
        </a:p>
      </dgm:t>
    </dgm:pt>
    <dgm:pt modelId="{75845DA8-3FEE-4FBE-86EF-EC0C10A04BA3}" type="sibTrans" cxnId="{518A8887-5DF3-4F40-B729-B8EA21335FE4}">
      <dgm:prSet/>
      <dgm:spPr/>
      <dgm:t>
        <a:bodyPr/>
        <a:lstStyle/>
        <a:p>
          <a:endParaRPr lang="en-US"/>
        </a:p>
      </dgm:t>
    </dgm:pt>
    <dgm:pt modelId="{A7DCAAB5-15DF-4A65-8274-EAEC07FDACE9}">
      <dgm:prSet phldrT="[Text]" custT="1"/>
      <dgm:spPr/>
      <dgm:t>
        <a:bodyPr/>
        <a:lstStyle/>
        <a:p>
          <a:r>
            <a:rPr lang="en-US" sz="2800" b="0" dirty="0" smtClean="0"/>
            <a:t>First </a:t>
          </a:r>
          <a:r>
            <a:rPr lang="en-US" sz="2800" b="0" dirty="0" err="1" smtClean="0"/>
            <a:t>Chatbot</a:t>
          </a:r>
          <a:r>
            <a:rPr lang="en-US" sz="1800" dirty="0" smtClean="0"/>
            <a:t>( The first AI </a:t>
          </a:r>
          <a:r>
            <a:rPr lang="en-US" sz="1800" dirty="0" err="1" smtClean="0"/>
            <a:t>Chatbot</a:t>
          </a:r>
          <a:r>
            <a:rPr lang="en-US" sz="1800" dirty="0" smtClean="0"/>
            <a:t> called ELIZA WAS INTRODUCED )</a:t>
          </a:r>
          <a:endParaRPr lang="en-US" sz="1800" dirty="0"/>
        </a:p>
      </dgm:t>
    </dgm:pt>
    <dgm:pt modelId="{4E8A7B25-1617-43CC-85B0-7CB5A108894A}" type="parTrans" cxnId="{9B1A7905-BF9A-4A8D-ABA9-9536C1537F0C}">
      <dgm:prSet/>
      <dgm:spPr/>
      <dgm:t>
        <a:bodyPr/>
        <a:lstStyle/>
        <a:p>
          <a:endParaRPr lang="en-US"/>
        </a:p>
      </dgm:t>
    </dgm:pt>
    <dgm:pt modelId="{45A668F6-43DB-417F-B5FA-F22D5EB46AA9}" type="sibTrans" cxnId="{9B1A7905-BF9A-4A8D-ABA9-9536C1537F0C}">
      <dgm:prSet/>
      <dgm:spPr/>
      <dgm:t>
        <a:bodyPr/>
        <a:lstStyle/>
        <a:p>
          <a:endParaRPr lang="en-US"/>
        </a:p>
      </dgm:t>
    </dgm:pt>
    <dgm:pt modelId="{A66505C8-52B6-4BF2-A98F-C79A87870D0C}" type="pres">
      <dgm:prSet presAssocID="{B7AD013B-311E-4723-B520-EEA3774D17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33F61-1449-4AC5-9E4E-6505D09F7AB6}" type="pres">
      <dgm:prSet presAssocID="{AD98CEF6-108D-4012-B72A-E1D853C7AB37}" presName="composite" presStyleCnt="0"/>
      <dgm:spPr/>
    </dgm:pt>
    <dgm:pt modelId="{80BADA0D-ACAA-49A6-82EB-443F0F3D98F0}" type="pres">
      <dgm:prSet presAssocID="{AD98CEF6-108D-4012-B72A-E1D853C7AB3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CB6B4-AC3B-4870-AC19-98F1DC1E7183}" type="pres">
      <dgm:prSet presAssocID="{AD98CEF6-108D-4012-B72A-E1D853C7AB3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C1672-E4DD-486B-98D9-0AFC3CC99F72}" type="pres">
      <dgm:prSet presAssocID="{832B5F30-FBDB-4DAF-BFB3-62805DC577B9}" presName="sp" presStyleCnt="0"/>
      <dgm:spPr/>
    </dgm:pt>
    <dgm:pt modelId="{FB6283D1-FBB4-4B55-9555-384AF1D1340A}" type="pres">
      <dgm:prSet presAssocID="{74DA008C-DEC4-491D-877F-B8363635D1A0}" presName="composite" presStyleCnt="0"/>
      <dgm:spPr/>
    </dgm:pt>
    <dgm:pt modelId="{D0B9790A-DC6B-4C83-B23C-EEE6C5F4914F}" type="pres">
      <dgm:prSet presAssocID="{74DA008C-DEC4-491D-877F-B8363635D1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5C983-59BB-4EC4-96B4-C23F2756D189}" type="pres">
      <dgm:prSet presAssocID="{74DA008C-DEC4-491D-877F-B8363635D1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66E64-845C-4FC6-A43F-57F42F431EC7}" type="pres">
      <dgm:prSet presAssocID="{006399D2-0286-49FC-9E01-471C4D51BA5D}" presName="sp" presStyleCnt="0"/>
      <dgm:spPr/>
    </dgm:pt>
    <dgm:pt modelId="{C02173BD-7B42-4D11-94BA-0BC4207E94C3}" type="pres">
      <dgm:prSet presAssocID="{032E4DBE-EB3B-4081-B23D-1D33081D810D}" presName="composite" presStyleCnt="0"/>
      <dgm:spPr/>
    </dgm:pt>
    <dgm:pt modelId="{562C55C6-5DA6-470D-9C37-4EB4ECE53E17}" type="pres">
      <dgm:prSet presAssocID="{032E4DBE-EB3B-4081-B23D-1D33081D81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7082E-1F0C-4FC6-82EF-B2609E91B263}" type="pres">
      <dgm:prSet presAssocID="{032E4DBE-EB3B-4081-B23D-1D33081D81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CAFD4-FE85-4CAF-B43C-AEED9D17A8F0}" srcId="{AD98CEF6-108D-4012-B72A-E1D853C7AB37}" destId="{9021019D-1520-48ED-8DF2-2597E2A579CF}" srcOrd="0" destOrd="0" parTransId="{B93B5FA4-7683-4029-8341-A50250A47D31}" sibTransId="{61E9F07F-63ED-44A0-80D6-5FADD0D302DE}"/>
    <dgm:cxn modelId="{0BABFE55-52B1-414C-9208-2FD10517A459}" type="presOf" srcId="{17892120-D960-4439-A620-C6716B5314D3}" destId="{4645C983-59BB-4EC4-96B4-C23F2756D189}" srcOrd="0" destOrd="0" presId="urn:microsoft.com/office/officeart/2005/8/layout/chevron2"/>
    <dgm:cxn modelId="{93B4E0AF-8697-4A4D-826A-5ACE399A4D05}" srcId="{B7AD013B-311E-4723-B520-EEA3774D178D}" destId="{74DA008C-DEC4-491D-877F-B8363635D1A0}" srcOrd="1" destOrd="0" parTransId="{ACBFBB6A-5D01-4A99-8167-70D029B5828E}" sibTransId="{006399D2-0286-49FC-9E01-471C4D51BA5D}"/>
    <dgm:cxn modelId="{9B1A7905-BF9A-4A8D-ABA9-9536C1537F0C}" srcId="{032E4DBE-EB3B-4081-B23D-1D33081D810D}" destId="{A7DCAAB5-15DF-4A65-8274-EAEC07FDACE9}" srcOrd="0" destOrd="0" parTransId="{4E8A7B25-1617-43CC-85B0-7CB5A108894A}" sibTransId="{45A668F6-43DB-417F-B5FA-F22D5EB46AA9}"/>
    <dgm:cxn modelId="{98D03313-2A59-4004-8CD6-377F492DA8DB}" srcId="{B7AD013B-311E-4723-B520-EEA3774D178D}" destId="{AD98CEF6-108D-4012-B72A-E1D853C7AB37}" srcOrd="0" destOrd="0" parTransId="{865547AC-BD5A-4DC0-A471-95DEF8199695}" sibTransId="{832B5F30-FBDB-4DAF-BFB3-62805DC577B9}"/>
    <dgm:cxn modelId="{21E65E40-E18F-471E-A7F1-733916C296EB}" type="presOf" srcId="{AD98CEF6-108D-4012-B72A-E1D853C7AB37}" destId="{80BADA0D-ACAA-49A6-82EB-443F0F3D98F0}" srcOrd="0" destOrd="0" presId="urn:microsoft.com/office/officeart/2005/8/layout/chevron2"/>
    <dgm:cxn modelId="{97308839-8B8E-45E1-A0CF-AE455C2D126E}" type="presOf" srcId="{A7DCAAB5-15DF-4A65-8274-EAEC07FDACE9}" destId="{AF87082E-1F0C-4FC6-82EF-B2609E91B263}" srcOrd="0" destOrd="0" presId="urn:microsoft.com/office/officeart/2005/8/layout/chevron2"/>
    <dgm:cxn modelId="{C3A7843C-1E2B-401E-90FE-2DA53104EBB4}" srcId="{74DA008C-DEC4-491D-877F-B8363635D1A0}" destId="{17892120-D960-4439-A620-C6716B5314D3}" srcOrd="0" destOrd="0" parTransId="{96BC3237-21A8-407A-B77E-05836AD377CC}" sibTransId="{AABFFD3F-5969-4863-A5F1-9F229F8D3DAB}"/>
    <dgm:cxn modelId="{518A8887-5DF3-4F40-B729-B8EA21335FE4}" srcId="{B7AD013B-311E-4723-B520-EEA3774D178D}" destId="{032E4DBE-EB3B-4081-B23D-1D33081D810D}" srcOrd="2" destOrd="0" parTransId="{F408C861-42FE-4E02-9FD5-550B57ED9D24}" sibTransId="{75845DA8-3FEE-4FBE-86EF-EC0C10A04BA3}"/>
    <dgm:cxn modelId="{CB739344-765E-4272-8258-99B69C5F7FD4}" type="presOf" srcId="{032E4DBE-EB3B-4081-B23D-1D33081D810D}" destId="{562C55C6-5DA6-470D-9C37-4EB4ECE53E17}" srcOrd="0" destOrd="0" presId="urn:microsoft.com/office/officeart/2005/8/layout/chevron2"/>
    <dgm:cxn modelId="{9B8CA70C-4C8E-4582-9BDC-E9AEE88CEC3C}" type="presOf" srcId="{9021019D-1520-48ED-8DF2-2597E2A579CF}" destId="{43ACB6B4-AC3B-4870-AC19-98F1DC1E7183}" srcOrd="0" destOrd="0" presId="urn:microsoft.com/office/officeart/2005/8/layout/chevron2"/>
    <dgm:cxn modelId="{4FCEFA82-72C1-45A0-BDED-57942E1C5487}" type="presOf" srcId="{74DA008C-DEC4-491D-877F-B8363635D1A0}" destId="{D0B9790A-DC6B-4C83-B23C-EEE6C5F4914F}" srcOrd="0" destOrd="0" presId="urn:microsoft.com/office/officeart/2005/8/layout/chevron2"/>
    <dgm:cxn modelId="{D3F157CF-F01C-4ECC-AD60-FDFBF9E27AED}" type="presOf" srcId="{B7AD013B-311E-4723-B520-EEA3774D178D}" destId="{A66505C8-52B6-4BF2-A98F-C79A87870D0C}" srcOrd="0" destOrd="0" presId="urn:microsoft.com/office/officeart/2005/8/layout/chevron2"/>
    <dgm:cxn modelId="{3933DBBE-43B6-441D-8EA9-4D39B3A4339D}" type="presParOf" srcId="{A66505C8-52B6-4BF2-A98F-C79A87870D0C}" destId="{F1033F61-1449-4AC5-9E4E-6505D09F7AB6}" srcOrd="0" destOrd="0" presId="urn:microsoft.com/office/officeart/2005/8/layout/chevron2"/>
    <dgm:cxn modelId="{4F220262-0E7E-49B3-8B82-1894480FB841}" type="presParOf" srcId="{F1033F61-1449-4AC5-9E4E-6505D09F7AB6}" destId="{80BADA0D-ACAA-49A6-82EB-443F0F3D98F0}" srcOrd="0" destOrd="0" presId="urn:microsoft.com/office/officeart/2005/8/layout/chevron2"/>
    <dgm:cxn modelId="{12D5A0CE-4B21-4504-A0F9-6B0A39DC22E6}" type="presParOf" srcId="{F1033F61-1449-4AC5-9E4E-6505D09F7AB6}" destId="{43ACB6B4-AC3B-4870-AC19-98F1DC1E7183}" srcOrd="1" destOrd="0" presId="urn:microsoft.com/office/officeart/2005/8/layout/chevron2"/>
    <dgm:cxn modelId="{A69C4127-FDEA-4668-ABC4-E788FE4CAF2C}" type="presParOf" srcId="{A66505C8-52B6-4BF2-A98F-C79A87870D0C}" destId="{D7BC1672-E4DD-486B-98D9-0AFC3CC99F72}" srcOrd="1" destOrd="0" presId="urn:microsoft.com/office/officeart/2005/8/layout/chevron2"/>
    <dgm:cxn modelId="{F491BF25-10F8-4B80-BA14-9E50B6EE626A}" type="presParOf" srcId="{A66505C8-52B6-4BF2-A98F-C79A87870D0C}" destId="{FB6283D1-FBB4-4B55-9555-384AF1D1340A}" srcOrd="2" destOrd="0" presId="urn:microsoft.com/office/officeart/2005/8/layout/chevron2"/>
    <dgm:cxn modelId="{47A0E501-EBFE-470C-9D8C-C492346EE8E2}" type="presParOf" srcId="{FB6283D1-FBB4-4B55-9555-384AF1D1340A}" destId="{D0B9790A-DC6B-4C83-B23C-EEE6C5F4914F}" srcOrd="0" destOrd="0" presId="urn:microsoft.com/office/officeart/2005/8/layout/chevron2"/>
    <dgm:cxn modelId="{FA692451-FCFE-4452-BA28-36CB6E766F55}" type="presParOf" srcId="{FB6283D1-FBB4-4B55-9555-384AF1D1340A}" destId="{4645C983-59BB-4EC4-96B4-C23F2756D189}" srcOrd="1" destOrd="0" presId="urn:microsoft.com/office/officeart/2005/8/layout/chevron2"/>
    <dgm:cxn modelId="{BCB902C0-63F2-4437-8F8A-238A5841B7D4}" type="presParOf" srcId="{A66505C8-52B6-4BF2-A98F-C79A87870D0C}" destId="{6D566E64-845C-4FC6-A43F-57F42F431EC7}" srcOrd="3" destOrd="0" presId="urn:microsoft.com/office/officeart/2005/8/layout/chevron2"/>
    <dgm:cxn modelId="{61CE3D32-50F6-4D19-9C2A-F7BDD941E3C0}" type="presParOf" srcId="{A66505C8-52B6-4BF2-A98F-C79A87870D0C}" destId="{C02173BD-7B42-4D11-94BA-0BC4207E94C3}" srcOrd="4" destOrd="0" presId="urn:microsoft.com/office/officeart/2005/8/layout/chevron2"/>
    <dgm:cxn modelId="{E7D6E751-563B-46AB-9864-CEBE612F2991}" type="presParOf" srcId="{C02173BD-7B42-4D11-94BA-0BC4207E94C3}" destId="{562C55C6-5DA6-470D-9C37-4EB4ECE53E17}" srcOrd="0" destOrd="0" presId="urn:microsoft.com/office/officeart/2005/8/layout/chevron2"/>
    <dgm:cxn modelId="{6EAC70CF-D13C-4804-84F0-A92753F841C3}" type="presParOf" srcId="{C02173BD-7B42-4D11-94BA-0BC4207E94C3}" destId="{AF87082E-1F0C-4FC6-82EF-B2609E91B2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AD013B-311E-4723-B520-EEA3774D178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8CEF6-108D-4012-B72A-E1D853C7AB37}">
      <dgm:prSet phldrT="[Text]"/>
      <dgm:spPr/>
      <dgm:t>
        <a:bodyPr/>
        <a:lstStyle/>
        <a:p>
          <a:r>
            <a:rPr lang="en-US" dirty="0" smtClean="0"/>
            <a:t>1997</a:t>
          </a:r>
          <a:endParaRPr lang="en-US" dirty="0"/>
        </a:p>
      </dgm:t>
    </dgm:pt>
    <dgm:pt modelId="{865547AC-BD5A-4DC0-A471-95DEF8199695}" type="parTrans" cxnId="{98D03313-2A59-4004-8CD6-377F492DA8DB}">
      <dgm:prSet/>
      <dgm:spPr/>
      <dgm:t>
        <a:bodyPr/>
        <a:lstStyle/>
        <a:p>
          <a:endParaRPr lang="en-US"/>
        </a:p>
      </dgm:t>
    </dgm:pt>
    <dgm:pt modelId="{832B5F30-FBDB-4DAF-BFB3-62805DC577B9}" type="sibTrans" cxnId="{98D03313-2A59-4004-8CD6-377F492DA8DB}">
      <dgm:prSet/>
      <dgm:spPr/>
      <dgm:t>
        <a:bodyPr/>
        <a:lstStyle/>
        <a:p>
          <a:endParaRPr lang="en-US"/>
        </a:p>
      </dgm:t>
    </dgm:pt>
    <dgm:pt modelId="{9021019D-1520-48ED-8DF2-2597E2A579CF}">
      <dgm:prSet phldrT="[Text]"/>
      <dgm:spPr/>
      <dgm:t>
        <a:bodyPr/>
        <a:lstStyle/>
        <a:p>
          <a:r>
            <a:rPr lang="en-US" dirty="0" smtClean="0"/>
            <a:t>IBM Deep Blue</a:t>
          </a:r>
          <a:endParaRPr lang="en-US" dirty="0"/>
        </a:p>
      </dgm:t>
    </dgm:pt>
    <dgm:pt modelId="{B93B5FA4-7683-4029-8341-A50250A47D31}" type="parTrans" cxnId="{2D3CAFD4-FE85-4CAF-B43C-AEED9D17A8F0}">
      <dgm:prSet/>
      <dgm:spPr/>
      <dgm:t>
        <a:bodyPr/>
        <a:lstStyle/>
        <a:p>
          <a:endParaRPr lang="en-US"/>
        </a:p>
      </dgm:t>
    </dgm:pt>
    <dgm:pt modelId="{61E9F07F-63ED-44A0-80D6-5FADD0D302DE}" type="sibTrans" cxnId="{2D3CAFD4-FE85-4CAF-B43C-AEED9D17A8F0}">
      <dgm:prSet/>
      <dgm:spPr/>
      <dgm:t>
        <a:bodyPr/>
        <a:lstStyle/>
        <a:p>
          <a:endParaRPr lang="en-US"/>
        </a:p>
      </dgm:t>
    </dgm:pt>
    <dgm:pt modelId="{74DA008C-DEC4-491D-877F-B8363635D1A0}">
      <dgm:prSet phldrT="[Text]"/>
      <dgm:spPr/>
      <dgm:t>
        <a:bodyPr/>
        <a:lstStyle/>
        <a:p>
          <a:r>
            <a:rPr lang="en-US" dirty="0" smtClean="0"/>
            <a:t>2005</a:t>
          </a:r>
          <a:endParaRPr lang="en-US" dirty="0"/>
        </a:p>
      </dgm:t>
    </dgm:pt>
    <dgm:pt modelId="{ACBFBB6A-5D01-4A99-8167-70D029B5828E}" type="parTrans" cxnId="{93B4E0AF-8697-4A4D-826A-5ACE399A4D05}">
      <dgm:prSet/>
      <dgm:spPr/>
      <dgm:t>
        <a:bodyPr/>
        <a:lstStyle/>
        <a:p>
          <a:endParaRPr lang="en-US"/>
        </a:p>
      </dgm:t>
    </dgm:pt>
    <dgm:pt modelId="{006399D2-0286-49FC-9E01-471C4D51BA5D}" type="sibTrans" cxnId="{93B4E0AF-8697-4A4D-826A-5ACE399A4D05}">
      <dgm:prSet/>
      <dgm:spPr/>
      <dgm:t>
        <a:bodyPr/>
        <a:lstStyle/>
        <a:p>
          <a:endParaRPr lang="en-US"/>
        </a:p>
      </dgm:t>
    </dgm:pt>
    <dgm:pt modelId="{17892120-D960-4439-A620-C6716B5314D3}">
      <dgm:prSet phldrT="[Text]"/>
      <dgm:spPr/>
      <dgm:t>
        <a:bodyPr/>
        <a:lstStyle/>
        <a:p>
          <a:r>
            <a:rPr lang="en-US" dirty="0" smtClean="0"/>
            <a:t>DARAA Grand Challenge</a:t>
          </a:r>
          <a:endParaRPr lang="en-US" dirty="0"/>
        </a:p>
      </dgm:t>
    </dgm:pt>
    <dgm:pt modelId="{96BC3237-21A8-407A-B77E-05836AD377CC}" type="parTrans" cxnId="{C3A7843C-1E2B-401E-90FE-2DA53104EBB4}">
      <dgm:prSet/>
      <dgm:spPr/>
      <dgm:t>
        <a:bodyPr/>
        <a:lstStyle/>
        <a:p>
          <a:endParaRPr lang="en-US"/>
        </a:p>
      </dgm:t>
    </dgm:pt>
    <dgm:pt modelId="{AABFFD3F-5969-4863-A5F1-9F229F8D3DAB}" type="sibTrans" cxnId="{C3A7843C-1E2B-401E-90FE-2DA53104EBB4}">
      <dgm:prSet/>
      <dgm:spPr/>
      <dgm:t>
        <a:bodyPr/>
        <a:lstStyle/>
        <a:p>
          <a:endParaRPr lang="en-US"/>
        </a:p>
      </dgm:t>
    </dgm:pt>
    <dgm:pt modelId="{032E4DBE-EB3B-4081-B23D-1D33081D810D}">
      <dgm:prSet phldrT="[Text]"/>
      <dgm:spPr/>
      <dgm:t>
        <a:bodyPr/>
        <a:lstStyle/>
        <a:p>
          <a:r>
            <a:rPr lang="en-US" dirty="0" smtClean="0"/>
            <a:t>2011</a:t>
          </a:r>
          <a:endParaRPr lang="en-US" dirty="0"/>
        </a:p>
      </dgm:t>
    </dgm:pt>
    <dgm:pt modelId="{F408C861-42FE-4E02-9FD5-550B57ED9D24}" type="parTrans" cxnId="{518A8887-5DF3-4F40-B729-B8EA21335FE4}">
      <dgm:prSet/>
      <dgm:spPr/>
      <dgm:t>
        <a:bodyPr/>
        <a:lstStyle/>
        <a:p>
          <a:endParaRPr lang="en-US"/>
        </a:p>
      </dgm:t>
    </dgm:pt>
    <dgm:pt modelId="{75845DA8-3FEE-4FBE-86EF-EC0C10A04BA3}" type="sibTrans" cxnId="{518A8887-5DF3-4F40-B729-B8EA21335FE4}">
      <dgm:prSet/>
      <dgm:spPr/>
      <dgm:t>
        <a:bodyPr/>
        <a:lstStyle/>
        <a:p>
          <a:endParaRPr lang="en-US"/>
        </a:p>
      </dgm:t>
    </dgm:pt>
    <dgm:pt modelId="{A7DCAAB5-15DF-4A65-8274-EAEC07FDACE9}">
      <dgm:prSet phldrT="[Text]"/>
      <dgm:spPr/>
      <dgm:t>
        <a:bodyPr/>
        <a:lstStyle/>
        <a:p>
          <a:r>
            <a:rPr lang="en-US" dirty="0" smtClean="0"/>
            <a:t>IBM Watson</a:t>
          </a:r>
          <a:endParaRPr lang="en-US" dirty="0"/>
        </a:p>
      </dgm:t>
    </dgm:pt>
    <dgm:pt modelId="{4E8A7B25-1617-43CC-85B0-7CB5A108894A}" type="parTrans" cxnId="{9B1A7905-BF9A-4A8D-ABA9-9536C1537F0C}">
      <dgm:prSet/>
      <dgm:spPr/>
      <dgm:t>
        <a:bodyPr/>
        <a:lstStyle/>
        <a:p>
          <a:endParaRPr lang="en-US"/>
        </a:p>
      </dgm:t>
    </dgm:pt>
    <dgm:pt modelId="{45A668F6-43DB-417F-B5FA-F22D5EB46AA9}" type="sibTrans" cxnId="{9B1A7905-BF9A-4A8D-ABA9-9536C1537F0C}">
      <dgm:prSet/>
      <dgm:spPr/>
      <dgm:t>
        <a:bodyPr/>
        <a:lstStyle/>
        <a:p>
          <a:endParaRPr lang="en-US"/>
        </a:p>
      </dgm:t>
    </dgm:pt>
    <dgm:pt modelId="{A66505C8-52B6-4BF2-A98F-C79A87870D0C}" type="pres">
      <dgm:prSet presAssocID="{B7AD013B-311E-4723-B520-EEA3774D17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033F61-1449-4AC5-9E4E-6505D09F7AB6}" type="pres">
      <dgm:prSet presAssocID="{AD98CEF6-108D-4012-B72A-E1D853C7AB37}" presName="composite" presStyleCnt="0"/>
      <dgm:spPr/>
    </dgm:pt>
    <dgm:pt modelId="{80BADA0D-ACAA-49A6-82EB-443F0F3D98F0}" type="pres">
      <dgm:prSet presAssocID="{AD98CEF6-108D-4012-B72A-E1D853C7AB3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CB6B4-AC3B-4870-AC19-98F1DC1E7183}" type="pres">
      <dgm:prSet presAssocID="{AD98CEF6-108D-4012-B72A-E1D853C7AB3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BC1672-E4DD-486B-98D9-0AFC3CC99F72}" type="pres">
      <dgm:prSet presAssocID="{832B5F30-FBDB-4DAF-BFB3-62805DC577B9}" presName="sp" presStyleCnt="0"/>
      <dgm:spPr/>
    </dgm:pt>
    <dgm:pt modelId="{FB6283D1-FBB4-4B55-9555-384AF1D1340A}" type="pres">
      <dgm:prSet presAssocID="{74DA008C-DEC4-491D-877F-B8363635D1A0}" presName="composite" presStyleCnt="0"/>
      <dgm:spPr/>
    </dgm:pt>
    <dgm:pt modelId="{D0B9790A-DC6B-4C83-B23C-EEE6C5F4914F}" type="pres">
      <dgm:prSet presAssocID="{74DA008C-DEC4-491D-877F-B8363635D1A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45C983-59BB-4EC4-96B4-C23F2756D189}" type="pres">
      <dgm:prSet presAssocID="{74DA008C-DEC4-491D-877F-B8363635D1A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566E64-845C-4FC6-A43F-57F42F431EC7}" type="pres">
      <dgm:prSet presAssocID="{006399D2-0286-49FC-9E01-471C4D51BA5D}" presName="sp" presStyleCnt="0"/>
      <dgm:spPr/>
    </dgm:pt>
    <dgm:pt modelId="{C02173BD-7B42-4D11-94BA-0BC4207E94C3}" type="pres">
      <dgm:prSet presAssocID="{032E4DBE-EB3B-4081-B23D-1D33081D810D}" presName="composite" presStyleCnt="0"/>
      <dgm:spPr/>
    </dgm:pt>
    <dgm:pt modelId="{562C55C6-5DA6-470D-9C37-4EB4ECE53E17}" type="pres">
      <dgm:prSet presAssocID="{032E4DBE-EB3B-4081-B23D-1D33081D810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7082E-1F0C-4FC6-82EF-B2609E91B263}" type="pres">
      <dgm:prSet presAssocID="{032E4DBE-EB3B-4081-B23D-1D33081D810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3CAFD4-FE85-4CAF-B43C-AEED9D17A8F0}" srcId="{AD98CEF6-108D-4012-B72A-E1D853C7AB37}" destId="{9021019D-1520-48ED-8DF2-2597E2A579CF}" srcOrd="0" destOrd="0" parTransId="{B93B5FA4-7683-4029-8341-A50250A47D31}" sibTransId="{61E9F07F-63ED-44A0-80D6-5FADD0D302DE}"/>
    <dgm:cxn modelId="{4C7DD492-4A10-4136-8E3A-0B815AEDC026}" type="presOf" srcId="{9021019D-1520-48ED-8DF2-2597E2A579CF}" destId="{43ACB6B4-AC3B-4870-AC19-98F1DC1E7183}" srcOrd="0" destOrd="0" presId="urn:microsoft.com/office/officeart/2005/8/layout/chevron2"/>
    <dgm:cxn modelId="{935B0D41-FF3F-4E1B-A8D0-600CCB7198F5}" type="presOf" srcId="{A7DCAAB5-15DF-4A65-8274-EAEC07FDACE9}" destId="{AF87082E-1F0C-4FC6-82EF-B2609E91B263}" srcOrd="0" destOrd="0" presId="urn:microsoft.com/office/officeart/2005/8/layout/chevron2"/>
    <dgm:cxn modelId="{93B4E0AF-8697-4A4D-826A-5ACE399A4D05}" srcId="{B7AD013B-311E-4723-B520-EEA3774D178D}" destId="{74DA008C-DEC4-491D-877F-B8363635D1A0}" srcOrd="1" destOrd="0" parTransId="{ACBFBB6A-5D01-4A99-8167-70D029B5828E}" sibTransId="{006399D2-0286-49FC-9E01-471C4D51BA5D}"/>
    <dgm:cxn modelId="{9B1A7905-BF9A-4A8D-ABA9-9536C1537F0C}" srcId="{032E4DBE-EB3B-4081-B23D-1D33081D810D}" destId="{A7DCAAB5-15DF-4A65-8274-EAEC07FDACE9}" srcOrd="0" destOrd="0" parTransId="{4E8A7B25-1617-43CC-85B0-7CB5A108894A}" sibTransId="{45A668F6-43DB-417F-B5FA-F22D5EB46AA9}"/>
    <dgm:cxn modelId="{98D03313-2A59-4004-8CD6-377F492DA8DB}" srcId="{B7AD013B-311E-4723-B520-EEA3774D178D}" destId="{AD98CEF6-108D-4012-B72A-E1D853C7AB37}" srcOrd="0" destOrd="0" parTransId="{865547AC-BD5A-4DC0-A471-95DEF8199695}" sibTransId="{832B5F30-FBDB-4DAF-BFB3-62805DC577B9}"/>
    <dgm:cxn modelId="{4AC2C684-BCE2-419D-98E4-AB65704F4732}" type="presOf" srcId="{032E4DBE-EB3B-4081-B23D-1D33081D810D}" destId="{562C55C6-5DA6-470D-9C37-4EB4ECE53E17}" srcOrd="0" destOrd="0" presId="urn:microsoft.com/office/officeart/2005/8/layout/chevron2"/>
    <dgm:cxn modelId="{66FBE97D-88EA-4E0C-925C-BDCD2DE562B8}" type="presOf" srcId="{17892120-D960-4439-A620-C6716B5314D3}" destId="{4645C983-59BB-4EC4-96B4-C23F2756D189}" srcOrd="0" destOrd="0" presId="urn:microsoft.com/office/officeart/2005/8/layout/chevron2"/>
    <dgm:cxn modelId="{539261FB-87DF-47B6-B222-3194B877A51D}" type="presOf" srcId="{B7AD013B-311E-4723-B520-EEA3774D178D}" destId="{A66505C8-52B6-4BF2-A98F-C79A87870D0C}" srcOrd="0" destOrd="0" presId="urn:microsoft.com/office/officeart/2005/8/layout/chevron2"/>
    <dgm:cxn modelId="{C3A7843C-1E2B-401E-90FE-2DA53104EBB4}" srcId="{74DA008C-DEC4-491D-877F-B8363635D1A0}" destId="{17892120-D960-4439-A620-C6716B5314D3}" srcOrd="0" destOrd="0" parTransId="{96BC3237-21A8-407A-B77E-05836AD377CC}" sibTransId="{AABFFD3F-5969-4863-A5F1-9F229F8D3DAB}"/>
    <dgm:cxn modelId="{518A8887-5DF3-4F40-B729-B8EA21335FE4}" srcId="{B7AD013B-311E-4723-B520-EEA3774D178D}" destId="{032E4DBE-EB3B-4081-B23D-1D33081D810D}" srcOrd="2" destOrd="0" parTransId="{F408C861-42FE-4E02-9FD5-550B57ED9D24}" sibTransId="{75845DA8-3FEE-4FBE-86EF-EC0C10A04BA3}"/>
    <dgm:cxn modelId="{E672595B-84F3-4155-9AFD-F7728CBF76CD}" type="presOf" srcId="{74DA008C-DEC4-491D-877F-B8363635D1A0}" destId="{D0B9790A-DC6B-4C83-B23C-EEE6C5F4914F}" srcOrd="0" destOrd="0" presId="urn:microsoft.com/office/officeart/2005/8/layout/chevron2"/>
    <dgm:cxn modelId="{3964CA9C-6A11-46B3-8DBD-5A2ED839490D}" type="presOf" srcId="{AD98CEF6-108D-4012-B72A-E1D853C7AB37}" destId="{80BADA0D-ACAA-49A6-82EB-443F0F3D98F0}" srcOrd="0" destOrd="0" presId="urn:microsoft.com/office/officeart/2005/8/layout/chevron2"/>
    <dgm:cxn modelId="{C2FDA6CE-73F7-4701-BD2E-B5FCFF587482}" type="presParOf" srcId="{A66505C8-52B6-4BF2-A98F-C79A87870D0C}" destId="{F1033F61-1449-4AC5-9E4E-6505D09F7AB6}" srcOrd="0" destOrd="0" presId="urn:microsoft.com/office/officeart/2005/8/layout/chevron2"/>
    <dgm:cxn modelId="{664931E6-A873-46E6-97DA-519C520CA95F}" type="presParOf" srcId="{F1033F61-1449-4AC5-9E4E-6505D09F7AB6}" destId="{80BADA0D-ACAA-49A6-82EB-443F0F3D98F0}" srcOrd="0" destOrd="0" presId="urn:microsoft.com/office/officeart/2005/8/layout/chevron2"/>
    <dgm:cxn modelId="{AD8AD25A-F0A1-485A-9AA3-423DE3ED1820}" type="presParOf" srcId="{F1033F61-1449-4AC5-9E4E-6505D09F7AB6}" destId="{43ACB6B4-AC3B-4870-AC19-98F1DC1E7183}" srcOrd="1" destOrd="0" presId="urn:microsoft.com/office/officeart/2005/8/layout/chevron2"/>
    <dgm:cxn modelId="{AF96137F-19F7-435A-ACD1-2B079836D0A0}" type="presParOf" srcId="{A66505C8-52B6-4BF2-A98F-C79A87870D0C}" destId="{D7BC1672-E4DD-486B-98D9-0AFC3CC99F72}" srcOrd="1" destOrd="0" presId="urn:microsoft.com/office/officeart/2005/8/layout/chevron2"/>
    <dgm:cxn modelId="{9BC3D12C-D800-4DD4-8B99-218362601E24}" type="presParOf" srcId="{A66505C8-52B6-4BF2-A98F-C79A87870D0C}" destId="{FB6283D1-FBB4-4B55-9555-384AF1D1340A}" srcOrd="2" destOrd="0" presId="urn:microsoft.com/office/officeart/2005/8/layout/chevron2"/>
    <dgm:cxn modelId="{DB3B5492-8661-41CE-BEBA-10A2D8864A81}" type="presParOf" srcId="{FB6283D1-FBB4-4B55-9555-384AF1D1340A}" destId="{D0B9790A-DC6B-4C83-B23C-EEE6C5F4914F}" srcOrd="0" destOrd="0" presId="urn:microsoft.com/office/officeart/2005/8/layout/chevron2"/>
    <dgm:cxn modelId="{8C6D376D-6551-4990-BA4A-DC513D105238}" type="presParOf" srcId="{FB6283D1-FBB4-4B55-9555-384AF1D1340A}" destId="{4645C983-59BB-4EC4-96B4-C23F2756D189}" srcOrd="1" destOrd="0" presId="urn:microsoft.com/office/officeart/2005/8/layout/chevron2"/>
    <dgm:cxn modelId="{858D282B-A9FD-43D3-AD79-0497BD07F71F}" type="presParOf" srcId="{A66505C8-52B6-4BF2-A98F-C79A87870D0C}" destId="{6D566E64-845C-4FC6-A43F-57F42F431EC7}" srcOrd="3" destOrd="0" presId="urn:microsoft.com/office/officeart/2005/8/layout/chevron2"/>
    <dgm:cxn modelId="{2969B302-6671-4732-8E18-AAE9B460C710}" type="presParOf" srcId="{A66505C8-52B6-4BF2-A98F-C79A87870D0C}" destId="{C02173BD-7B42-4D11-94BA-0BC4207E94C3}" srcOrd="4" destOrd="0" presId="urn:microsoft.com/office/officeart/2005/8/layout/chevron2"/>
    <dgm:cxn modelId="{148552B7-01C8-45CC-9F17-8362AF663EAB}" type="presParOf" srcId="{C02173BD-7B42-4D11-94BA-0BC4207E94C3}" destId="{562C55C6-5DA6-470D-9C37-4EB4ECE53E17}" srcOrd="0" destOrd="0" presId="urn:microsoft.com/office/officeart/2005/8/layout/chevron2"/>
    <dgm:cxn modelId="{4408C8B2-6F43-4641-8A8B-62A012AD8B51}" type="presParOf" srcId="{C02173BD-7B42-4D11-94BA-0BC4207E94C3}" destId="{AF87082E-1F0C-4FC6-82EF-B2609E91B2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75D6A-FA2C-4456-8E73-F76B8EE8E74B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22221-69A7-4415-BECB-826980B17148}">
      <dgm:prSet phldrT="[Text]" custT="1"/>
      <dgm:spPr/>
      <dgm:t>
        <a:bodyPr/>
        <a:lstStyle/>
        <a:p>
          <a:pPr algn="ctr"/>
          <a:r>
            <a:rPr lang="en-US" sz="4400" dirty="0" smtClean="0"/>
            <a:t>Supervised Learning</a:t>
          </a:r>
          <a:endParaRPr lang="en-US" sz="4400" dirty="0"/>
        </a:p>
      </dgm:t>
    </dgm:pt>
    <dgm:pt modelId="{7FF9BFB6-72B2-4A9B-8AB0-D35858ED283F}" type="parTrans" cxnId="{9426D581-45AD-445D-BB22-55AC88952A5B}">
      <dgm:prSet/>
      <dgm:spPr/>
      <dgm:t>
        <a:bodyPr/>
        <a:lstStyle/>
        <a:p>
          <a:endParaRPr lang="en-US"/>
        </a:p>
      </dgm:t>
    </dgm:pt>
    <dgm:pt modelId="{29860E35-1174-4DD1-B3B5-C35EB609BCFF}" type="sibTrans" cxnId="{9426D581-45AD-445D-BB22-55AC88952A5B}">
      <dgm:prSet/>
      <dgm:spPr/>
      <dgm:t>
        <a:bodyPr/>
        <a:lstStyle/>
        <a:p>
          <a:endParaRPr lang="en-US"/>
        </a:p>
      </dgm:t>
    </dgm:pt>
    <dgm:pt modelId="{9F7E3345-8B10-486D-B41C-88899F73A5C1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E801FA74-2175-484A-A645-508DE840A157}" type="parTrans" cxnId="{37FB841E-9161-4B01-9427-033D8B715F24}">
      <dgm:prSet/>
      <dgm:spPr/>
      <dgm:t>
        <a:bodyPr/>
        <a:lstStyle/>
        <a:p>
          <a:endParaRPr lang="en-US"/>
        </a:p>
      </dgm:t>
    </dgm:pt>
    <dgm:pt modelId="{97B08D3F-91A1-4DDB-B2E2-90604F627DFB}" type="sibTrans" cxnId="{37FB841E-9161-4B01-9427-033D8B715F24}">
      <dgm:prSet/>
      <dgm:spPr/>
      <dgm:t>
        <a:bodyPr/>
        <a:lstStyle/>
        <a:p>
          <a:endParaRPr lang="en-US"/>
        </a:p>
      </dgm:t>
    </dgm:pt>
    <dgm:pt modelId="{CAF9AD93-9433-4233-A4A2-24108A952CF3}">
      <dgm:prSet phldrT="[Text]" custT="1"/>
      <dgm:spPr/>
      <dgm:t>
        <a:bodyPr/>
        <a:lstStyle/>
        <a:p>
          <a:pPr algn="ctr"/>
          <a:r>
            <a:rPr lang="en-US" sz="4400" dirty="0" smtClean="0"/>
            <a:t>Unsupervised Learning</a:t>
          </a:r>
          <a:endParaRPr lang="en-US" sz="4400" dirty="0"/>
        </a:p>
      </dgm:t>
    </dgm:pt>
    <dgm:pt modelId="{19683B3D-1B72-4A17-8F2A-CCA13AE1DAE4}" type="parTrans" cxnId="{6B4ACF2A-7439-47C8-96F9-87C4F59AD859}">
      <dgm:prSet/>
      <dgm:spPr/>
      <dgm:t>
        <a:bodyPr/>
        <a:lstStyle/>
        <a:p>
          <a:endParaRPr lang="en-US"/>
        </a:p>
      </dgm:t>
    </dgm:pt>
    <dgm:pt modelId="{C92B8433-B279-4628-8F0E-497305312CB7}" type="sibTrans" cxnId="{6B4ACF2A-7439-47C8-96F9-87C4F59AD859}">
      <dgm:prSet/>
      <dgm:spPr/>
      <dgm:t>
        <a:bodyPr/>
        <a:lstStyle/>
        <a:p>
          <a:endParaRPr lang="en-US"/>
        </a:p>
      </dgm:t>
    </dgm:pt>
    <dgm:pt modelId="{5B0D947E-425A-41A5-B655-7C2509157D88}">
      <dgm:prSet phldrT="[Text]" custT="1"/>
      <dgm:spPr/>
      <dgm:t>
        <a:bodyPr/>
        <a:lstStyle/>
        <a:p>
          <a:pPr algn="ctr"/>
          <a:r>
            <a:rPr lang="en-US" sz="4000" dirty="0" smtClean="0"/>
            <a:t>Reinforcement  Learning</a:t>
          </a:r>
          <a:endParaRPr lang="en-US" sz="4000" dirty="0"/>
        </a:p>
      </dgm:t>
    </dgm:pt>
    <dgm:pt modelId="{4980EA5B-01D7-41D8-90A9-2FA1A077F572}" type="parTrans" cxnId="{A4458974-342E-476A-9F7A-82DBAF1363B0}">
      <dgm:prSet/>
      <dgm:spPr/>
      <dgm:t>
        <a:bodyPr/>
        <a:lstStyle/>
        <a:p>
          <a:endParaRPr lang="en-US"/>
        </a:p>
      </dgm:t>
    </dgm:pt>
    <dgm:pt modelId="{9DE9DFFC-4218-4DCD-AEEF-FA2A3993F287}" type="sibTrans" cxnId="{A4458974-342E-476A-9F7A-82DBAF1363B0}">
      <dgm:prSet/>
      <dgm:spPr/>
      <dgm:t>
        <a:bodyPr/>
        <a:lstStyle/>
        <a:p>
          <a:endParaRPr lang="en-US"/>
        </a:p>
      </dgm:t>
    </dgm:pt>
    <dgm:pt modelId="{38C24A85-3947-4F7C-ACCE-E95F1403E2CE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A0CD505C-AB9A-4F34-9D3E-4CE1E0E628AD}" type="sibTrans" cxnId="{DA7EF25A-9871-42CA-AC64-6E02B689F492}">
      <dgm:prSet/>
      <dgm:spPr/>
      <dgm:t>
        <a:bodyPr/>
        <a:lstStyle/>
        <a:p>
          <a:endParaRPr lang="en-US"/>
        </a:p>
      </dgm:t>
    </dgm:pt>
    <dgm:pt modelId="{43054F04-ADB3-4895-A25A-EDD15A045EC4}" type="parTrans" cxnId="{DA7EF25A-9871-42CA-AC64-6E02B689F492}">
      <dgm:prSet/>
      <dgm:spPr/>
      <dgm:t>
        <a:bodyPr/>
        <a:lstStyle/>
        <a:p>
          <a:endParaRPr lang="en-US"/>
        </a:p>
      </dgm:t>
    </dgm:pt>
    <dgm:pt modelId="{0F57C421-1747-4F96-86E1-4C9C18720493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1D727355-CADC-4F71-AA0E-9D491F914BA8}" type="sibTrans" cxnId="{D686759A-D6FE-4A84-842F-99BF6DA1897D}">
      <dgm:prSet/>
      <dgm:spPr/>
      <dgm:t>
        <a:bodyPr/>
        <a:lstStyle/>
        <a:p>
          <a:endParaRPr lang="en-US"/>
        </a:p>
      </dgm:t>
    </dgm:pt>
    <dgm:pt modelId="{6EF614BC-0623-4751-AACB-0FBB29D0FEAD}" type="parTrans" cxnId="{D686759A-D6FE-4A84-842F-99BF6DA1897D}">
      <dgm:prSet/>
      <dgm:spPr/>
      <dgm:t>
        <a:bodyPr/>
        <a:lstStyle/>
        <a:p>
          <a:endParaRPr lang="en-US"/>
        </a:p>
      </dgm:t>
    </dgm:pt>
    <dgm:pt modelId="{9B5DB211-1127-4596-968F-D2082DF68B0C}" type="pres">
      <dgm:prSet presAssocID="{C8D75D6A-FA2C-4456-8E73-F76B8EE8E74B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9C93CFC-AD55-471E-8A08-57621DB68B1D}" type="pres">
      <dgm:prSet presAssocID="{0F57C421-1747-4F96-86E1-4C9C18720493}" presName="parenttextcomposite" presStyleCnt="0"/>
      <dgm:spPr/>
    </dgm:pt>
    <dgm:pt modelId="{34AB3F66-B51F-42A2-B77F-3D7622951BF8}" type="pres">
      <dgm:prSet presAssocID="{0F57C421-1747-4F96-86E1-4C9C18720493}" presName="parenttext" presStyleLbl="revTx" presStyleIdx="0" presStyleCnt="3" custLinFactNeighborX="-283" custLinFactNeighborY="-522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8B78C-D626-454E-8497-16EE1A6E346B}" type="pres">
      <dgm:prSet presAssocID="{0F57C421-1747-4F96-86E1-4C9C18720493}" presName="composite" presStyleCnt="0"/>
      <dgm:spPr/>
    </dgm:pt>
    <dgm:pt modelId="{7596F9C2-1737-4521-A66B-63E6781B77D7}" type="pres">
      <dgm:prSet presAssocID="{0F57C421-1747-4F96-86E1-4C9C18720493}" presName="chevron1" presStyleLbl="alignNode1" presStyleIdx="0" presStyleCnt="21"/>
      <dgm:spPr>
        <a:solidFill>
          <a:schemeClr val="bg1">
            <a:lumMod val="65000"/>
          </a:schemeClr>
        </a:solidFill>
      </dgm:spPr>
    </dgm:pt>
    <dgm:pt modelId="{2388B89D-1685-4833-B0E8-267EAD41D31D}" type="pres">
      <dgm:prSet presAssocID="{0F57C421-1747-4F96-86E1-4C9C18720493}" presName="chevron2" presStyleLbl="alignNode1" presStyleIdx="1" presStyleCnt="21"/>
      <dgm:spPr>
        <a:solidFill>
          <a:schemeClr val="bg1">
            <a:lumMod val="65000"/>
          </a:schemeClr>
        </a:solidFill>
      </dgm:spPr>
    </dgm:pt>
    <dgm:pt modelId="{97D037E4-F9FA-4D7C-9D51-7C9B05D9482D}" type="pres">
      <dgm:prSet presAssocID="{0F57C421-1747-4F96-86E1-4C9C18720493}" presName="chevron3" presStyleLbl="alignNode1" presStyleIdx="2" presStyleCnt="21"/>
      <dgm:spPr>
        <a:solidFill>
          <a:schemeClr val="bg1">
            <a:lumMod val="65000"/>
          </a:schemeClr>
        </a:solidFill>
      </dgm:spPr>
    </dgm:pt>
    <dgm:pt modelId="{04F65F19-209A-462F-B92B-E99B018952D3}" type="pres">
      <dgm:prSet presAssocID="{0F57C421-1747-4F96-86E1-4C9C18720493}" presName="chevron4" presStyleLbl="alignNode1" presStyleIdx="3" presStyleCnt="21"/>
      <dgm:spPr>
        <a:solidFill>
          <a:schemeClr val="bg1">
            <a:lumMod val="65000"/>
          </a:schemeClr>
        </a:solidFill>
      </dgm:spPr>
    </dgm:pt>
    <dgm:pt modelId="{BF93CBB1-A444-4591-83D7-FE363CC36A3A}" type="pres">
      <dgm:prSet presAssocID="{0F57C421-1747-4F96-86E1-4C9C18720493}" presName="chevron5" presStyleLbl="alignNode1" presStyleIdx="4" presStyleCnt="21"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3401F304-4BE7-4082-A4A1-F7E9D06A7000}" type="pres">
      <dgm:prSet presAssocID="{0F57C421-1747-4F96-86E1-4C9C18720493}" presName="chevron6" presStyleLbl="alignNode1" presStyleIdx="5" presStyleCnt="21"/>
      <dgm:spPr>
        <a:solidFill>
          <a:schemeClr val="bg1">
            <a:lumMod val="65000"/>
          </a:schemeClr>
        </a:solidFill>
      </dgm:spPr>
    </dgm:pt>
    <dgm:pt modelId="{5F71BF0A-BF94-4083-B551-45A15FBB9428}" type="pres">
      <dgm:prSet presAssocID="{0F57C421-1747-4F96-86E1-4C9C18720493}" presName="chevron7" presStyleLbl="alignNode1" presStyleIdx="6" presStyleCnt="21"/>
      <dgm:spPr>
        <a:solidFill>
          <a:schemeClr val="bg1">
            <a:lumMod val="65000"/>
          </a:schemeClr>
        </a:solidFill>
      </dgm:spPr>
    </dgm:pt>
    <dgm:pt modelId="{851F56E6-1B76-4843-A818-743A13FA3C30}" type="pres">
      <dgm:prSet presAssocID="{0F57C421-1747-4F96-86E1-4C9C18720493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30073-96F6-448D-8C11-6D2934071289}" type="pres">
      <dgm:prSet presAssocID="{1D727355-CADC-4F71-AA0E-9D491F914BA8}" presName="sibTrans" presStyleCnt="0"/>
      <dgm:spPr/>
    </dgm:pt>
    <dgm:pt modelId="{75673153-23BF-4EF7-B296-9765382E2ED1}" type="pres">
      <dgm:prSet presAssocID="{9F7E3345-8B10-486D-B41C-88899F73A5C1}" presName="parenttextcomposite" presStyleCnt="0"/>
      <dgm:spPr/>
    </dgm:pt>
    <dgm:pt modelId="{86B70C3C-F545-41E4-809F-DB682F7D8FD2}" type="pres">
      <dgm:prSet presAssocID="{9F7E3345-8B10-486D-B41C-88899F73A5C1}" presName="parenttext" presStyleLbl="revTx" presStyleIdx="1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00F487-7D6A-4500-9428-98EEC5B92EF6}" type="pres">
      <dgm:prSet presAssocID="{9F7E3345-8B10-486D-B41C-88899F73A5C1}" presName="composite" presStyleCnt="0"/>
      <dgm:spPr/>
    </dgm:pt>
    <dgm:pt modelId="{ADDD8566-F36C-4286-9062-6E772B3B3A55}" type="pres">
      <dgm:prSet presAssocID="{9F7E3345-8B10-486D-B41C-88899F73A5C1}" presName="chevron1" presStyleLbl="alignNode1" presStyleIdx="7" presStyleCnt="21"/>
      <dgm:spPr>
        <a:solidFill>
          <a:schemeClr val="bg1">
            <a:lumMod val="65000"/>
          </a:schemeClr>
        </a:solidFill>
      </dgm:spPr>
    </dgm:pt>
    <dgm:pt modelId="{0E62F81F-7141-4979-A07B-376A98908951}" type="pres">
      <dgm:prSet presAssocID="{9F7E3345-8B10-486D-B41C-88899F73A5C1}" presName="chevron2" presStyleLbl="alignNode1" presStyleIdx="8" presStyleCnt="21"/>
      <dgm:spPr>
        <a:solidFill>
          <a:schemeClr val="bg1">
            <a:lumMod val="65000"/>
          </a:schemeClr>
        </a:solidFill>
      </dgm:spPr>
    </dgm:pt>
    <dgm:pt modelId="{57206C18-D46E-4912-A6CA-7D567370B81B}" type="pres">
      <dgm:prSet presAssocID="{9F7E3345-8B10-486D-B41C-88899F73A5C1}" presName="chevron3" presStyleLbl="alignNode1" presStyleIdx="9" presStyleCnt="21"/>
      <dgm:spPr>
        <a:solidFill>
          <a:schemeClr val="bg1">
            <a:lumMod val="65000"/>
          </a:schemeClr>
        </a:solidFill>
      </dgm:spPr>
    </dgm:pt>
    <dgm:pt modelId="{DBC143CD-275C-47AB-B554-734EC99E7D29}" type="pres">
      <dgm:prSet presAssocID="{9F7E3345-8B10-486D-B41C-88899F73A5C1}" presName="chevron4" presStyleLbl="alignNode1" presStyleIdx="10" presStyleCnt="21"/>
      <dgm:spPr>
        <a:solidFill>
          <a:schemeClr val="bg1">
            <a:lumMod val="65000"/>
          </a:schemeClr>
        </a:solidFill>
      </dgm:spPr>
    </dgm:pt>
    <dgm:pt modelId="{8F2C15A9-DC13-4587-9842-2963F726621B}" type="pres">
      <dgm:prSet presAssocID="{9F7E3345-8B10-486D-B41C-88899F73A5C1}" presName="chevron5" presStyleLbl="alignNode1" presStyleIdx="11" presStyleCnt="21"/>
      <dgm:spPr>
        <a:solidFill>
          <a:schemeClr val="bg1">
            <a:lumMod val="65000"/>
          </a:schemeClr>
        </a:solidFill>
      </dgm:spPr>
    </dgm:pt>
    <dgm:pt modelId="{2FE1BA89-368C-478B-8B5F-60C4E7FBC6A3}" type="pres">
      <dgm:prSet presAssocID="{9F7E3345-8B10-486D-B41C-88899F73A5C1}" presName="chevron6" presStyleLbl="alignNode1" presStyleIdx="12" presStyleCnt="21"/>
      <dgm:spPr>
        <a:solidFill>
          <a:schemeClr val="bg1">
            <a:lumMod val="65000"/>
          </a:schemeClr>
        </a:solidFill>
      </dgm:spPr>
    </dgm:pt>
    <dgm:pt modelId="{AA54FB93-A8E9-4267-8DF2-3F2CBA7244BF}" type="pres">
      <dgm:prSet presAssocID="{9F7E3345-8B10-486D-B41C-88899F73A5C1}" presName="chevron7" presStyleLbl="alignNode1" presStyleIdx="13" presStyleCnt="21"/>
      <dgm:spPr>
        <a:solidFill>
          <a:schemeClr val="bg1">
            <a:lumMod val="65000"/>
          </a:schemeClr>
        </a:solidFill>
      </dgm:spPr>
    </dgm:pt>
    <dgm:pt modelId="{C9E0FA97-1723-4E57-9D16-A3EA40D1FC31}" type="pres">
      <dgm:prSet presAssocID="{9F7E3345-8B10-486D-B41C-88899F73A5C1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DC375-3834-4780-B01B-750C870299C6}" type="pres">
      <dgm:prSet presAssocID="{97B08D3F-91A1-4DDB-B2E2-90604F627DFB}" presName="sibTrans" presStyleCnt="0"/>
      <dgm:spPr/>
    </dgm:pt>
    <dgm:pt modelId="{FAAE4668-9004-49CC-AD2B-EA8DE45557D4}" type="pres">
      <dgm:prSet presAssocID="{38C24A85-3947-4F7C-ACCE-E95F1403E2CE}" presName="parenttextcomposite" presStyleCnt="0"/>
      <dgm:spPr/>
    </dgm:pt>
    <dgm:pt modelId="{E911B1AD-81FD-4D3F-AB56-B20A81EAA0B2}" type="pres">
      <dgm:prSet presAssocID="{38C24A85-3947-4F7C-ACCE-E95F1403E2CE}" presName="parenttext" presStyleLbl="revTx" presStyleIdx="2" presStyleCnt="3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A823F-2429-4689-86EF-432CB5D87C2B}" type="pres">
      <dgm:prSet presAssocID="{38C24A85-3947-4F7C-ACCE-E95F1403E2CE}" presName="composite" presStyleCnt="0"/>
      <dgm:spPr/>
    </dgm:pt>
    <dgm:pt modelId="{548C9852-FC77-4593-A459-569EE8EE55CE}" type="pres">
      <dgm:prSet presAssocID="{38C24A85-3947-4F7C-ACCE-E95F1403E2CE}" presName="chevron1" presStyleLbl="alignNode1" presStyleIdx="14" presStyleCnt="21"/>
      <dgm:spPr>
        <a:solidFill>
          <a:schemeClr val="bg1">
            <a:lumMod val="65000"/>
          </a:schemeClr>
        </a:solidFill>
      </dgm:spPr>
    </dgm:pt>
    <dgm:pt modelId="{F9159E7C-AEE9-4918-8868-DD4377E1A11F}" type="pres">
      <dgm:prSet presAssocID="{38C24A85-3947-4F7C-ACCE-E95F1403E2CE}" presName="chevron2" presStyleLbl="alignNode1" presStyleIdx="15" presStyleCnt="21"/>
      <dgm:spPr>
        <a:solidFill>
          <a:schemeClr val="bg1">
            <a:lumMod val="65000"/>
          </a:schemeClr>
        </a:solidFill>
      </dgm:spPr>
    </dgm:pt>
    <dgm:pt modelId="{C6C8AAF1-E6F3-4180-A7D5-F2906D90EE65}" type="pres">
      <dgm:prSet presAssocID="{38C24A85-3947-4F7C-ACCE-E95F1403E2CE}" presName="chevron3" presStyleLbl="alignNode1" presStyleIdx="16" presStyleCnt="21"/>
      <dgm:spPr>
        <a:solidFill>
          <a:schemeClr val="bg1">
            <a:lumMod val="65000"/>
          </a:schemeClr>
        </a:solidFill>
      </dgm:spPr>
    </dgm:pt>
    <dgm:pt modelId="{3579057B-4B55-4584-BF86-FBB6933250DA}" type="pres">
      <dgm:prSet presAssocID="{38C24A85-3947-4F7C-ACCE-E95F1403E2CE}" presName="chevron4" presStyleLbl="alignNode1" presStyleIdx="17" presStyleCnt="21"/>
      <dgm:spPr>
        <a:solidFill>
          <a:schemeClr val="bg1">
            <a:lumMod val="65000"/>
          </a:schemeClr>
        </a:solidFill>
      </dgm:spPr>
    </dgm:pt>
    <dgm:pt modelId="{D10A49CB-3580-431E-8AE8-6302654E7C43}" type="pres">
      <dgm:prSet presAssocID="{38C24A85-3947-4F7C-ACCE-E95F1403E2CE}" presName="chevron5" presStyleLbl="alignNode1" presStyleIdx="18" presStyleCnt="21"/>
      <dgm:spPr>
        <a:solidFill>
          <a:schemeClr val="bg1">
            <a:lumMod val="65000"/>
          </a:schemeClr>
        </a:solidFill>
      </dgm:spPr>
    </dgm:pt>
    <dgm:pt modelId="{7FD19147-342A-4EE7-A2B9-EA23A96FE999}" type="pres">
      <dgm:prSet presAssocID="{38C24A85-3947-4F7C-ACCE-E95F1403E2CE}" presName="chevron6" presStyleLbl="alignNode1" presStyleIdx="19" presStyleCnt="21"/>
      <dgm:spPr>
        <a:solidFill>
          <a:schemeClr val="bg1">
            <a:lumMod val="65000"/>
          </a:schemeClr>
        </a:solidFill>
      </dgm:spPr>
    </dgm:pt>
    <dgm:pt modelId="{3B6BCBF9-A07C-4E84-82B7-B7689A1B1698}" type="pres">
      <dgm:prSet presAssocID="{38C24A85-3947-4F7C-ACCE-E95F1403E2CE}" presName="chevron7" presStyleLbl="alignNode1" presStyleIdx="20" presStyleCnt="21"/>
      <dgm:spPr>
        <a:solidFill>
          <a:schemeClr val="bg1">
            <a:lumMod val="65000"/>
          </a:schemeClr>
        </a:solidFill>
      </dgm:spPr>
    </dgm:pt>
    <dgm:pt modelId="{2F8EE9BA-AA28-4CAA-804F-8D2B5CD93F2A}" type="pres">
      <dgm:prSet presAssocID="{38C24A85-3947-4F7C-ACCE-E95F1403E2CE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BB8596-F1AC-48BF-A9E5-F3514A24189C}" type="presOf" srcId="{38C24A85-3947-4F7C-ACCE-E95F1403E2CE}" destId="{E911B1AD-81FD-4D3F-AB56-B20A81EAA0B2}" srcOrd="0" destOrd="0" presId="urn:microsoft.com/office/officeart/2008/layout/VerticalAccentList"/>
    <dgm:cxn modelId="{B750132E-3E26-4683-9465-2B9E5FF6CD76}" type="presOf" srcId="{C8D75D6A-FA2C-4456-8E73-F76B8EE8E74B}" destId="{9B5DB211-1127-4596-968F-D2082DF68B0C}" srcOrd="0" destOrd="0" presId="urn:microsoft.com/office/officeart/2008/layout/VerticalAccentList"/>
    <dgm:cxn modelId="{DA7EF25A-9871-42CA-AC64-6E02B689F492}" srcId="{C8D75D6A-FA2C-4456-8E73-F76B8EE8E74B}" destId="{38C24A85-3947-4F7C-ACCE-E95F1403E2CE}" srcOrd="2" destOrd="0" parTransId="{43054F04-ADB3-4895-A25A-EDD15A045EC4}" sibTransId="{A0CD505C-AB9A-4F34-9D3E-4CE1E0E628AD}"/>
    <dgm:cxn modelId="{9426D581-45AD-445D-BB22-55AC88952A5B}" srcId="{0F57C421-1747-4F96-86E1-4C9C18720493}" destId="{2D022221-69A7-4415-BECB-826980B17148}" srcOrd="0" destOrd="0" parTransId="{7FF9BFB6-72B2-4A9B-8AB0-D35858ED283F}" sibTransId="{29860E35-1174-4DD1-B3B5-C35EB609BCFF}"/>
    <dgm:cxn modelId="{A4458974-342E-476A-9F7A-82DBAF1363B0}" srcId="{38C24A85-3947-4F7C-ACCE-E95F1403E2CE}" destId="{5B0D947E-425A-41A5-B655-7C2509157D88}" srcOrd="0" destOrd="0" parTransId="{4980EA5B-01D7-41D8-90A9-2FA1A077F572}" sibTransId="{9DE9DFFC-4218-4DCD-AEEF-FA2A3993F287}"/>
    <dgm:cxn modelId="{172BD4F8-D8C1-4487-94F0-1C70E2374F27}" type="presOf" srcId="{2D022221-69A7-4415-BECB-826980B17148}" destId="{851F56E6-1B76-4843-A818-743A13FA3C30}" srcOrd="0" destOrd="0" presId="urn:microsoft.com/office/officeart/2008/layout/VerticalAccentList"/>
    <dgm:cxn modelId="{6B4ACF2A-7439-47C8-96F9-87C4F59AD859}" srcId="{9F7E3345-8B10-486D-B41C-88899F73A5C1}" destId="{CAF9AD93-9433-4233-A4A2-24108A952CF3}" srcOrd="0" destOrd="0" parTransId="{19683B3D-1B72-4A17-8F2A-CCA13AE1DAE4}" sibTransId="{C92B8433-B279-4628-8F0E-497305312CB7}"/>
    <dgm:cxn modelId="{D686759A-D6FE-4A84-842F-99BF6DA1897D}" srcId="{C8D75D6A-FA2C-4456-8E73-F76B8EE8E74B}" destId="{0F57C421-1747-4F96-86E1-4C9C18720493}" srcOrd="0" destOrd="0" parTransId="{6EF614BC-0623-4751-AACB-0FBB29D0FEAD}" sibTransId="{1D727355-CADC-4F71-AA0E-9D491F914BA8}"/>
    <dgm:cxn modelId="{7EBDAF2C-5050-41E4-81A2-B115BDD5ED7D}" type="presOf" srcId="{CAF9AD93-9433-4233-A4A2-24108A952CF3}" destId="{C9E0FA97-1723-4E57-9D16-A3EA40D1FC31}" srcOrd="0" destOrd="0" presId="urn:microsoft.com/office/officeart/2008/layout/VerticalAccentList"/>
    <dgm:cxn modelId="{845D5DAD-E88B-4E06-A580-A9827900C1F6}" type="presOf" srcId="{5B0D947E-425A-41A5-B655-7C2509157D88}" destId="{2F8EE9BA-AA28-4CAA-804F-8D2B5CD93F2A}" srcOrd="0" destOrd="0" presId="urn:microsoft.com/office/officeart/2008/layout/VerticalAccentList"/>
    <dgm:cxn modelId="{1211E63D-895E-4AB4-832D-3C324DCD394A}" type="presOf" srcId="{0F57C421-1747-4F96-86E1-4C9C18720493}" destId="{34AB3F66-B51F-42A2-B77F-3D7622951BF8}" srcOrd="0" destOrd="0" presId="urn:microsoft.com/office/officeart/2008/layout/VerticalAccentList"/>
    <dgm:cxn modelId="{393BE9B8-4E58-4B12-A165-0ED67156B08C}" type="presOf" srcId="{9F7E3345-8B10-486D-B41C-88899F73A5C1}" destId="{86B70C3C-F545-41E4-809F-DB682F7D8FD2}" srcOrd="0" destOrd="0" presId="urn:microsoft.com/office/officeart/2008/layout/VerticalAccentList"/>
    <dgm:cxn modelId="{37FB841E-9161-4B01-9427-033D8B715F24}" srcId="{C8D75D6A-FA2C-4456-8E73-F76B8EE8E74B}" destId="{9F7E3345-8B10-486D-B41C-88899F73A5C1}" srcOrd="1" destOrd="0" parTransId="{E801FA74-2175-484A-A645-508DE840A157}" sibTransId="{97B08D3F-91A1-4DDB-B2E2-90604F627DFB}"/>
    <dgm:cxn modelId="{BE396C71-56F7-4608-87E9-D152896661BA}" type="presParOf" srcId="{9B5DB211-1127-4596-968F-D2082DF68B0C}" destId="{19C93CFC-AD55-471E-8A08-57621DB68B1D}" srcOrd="0" destOrd="0" presId="urn:microsoft.com/office/officeart/2008/layout/VerticalAccentList"/>
    <dgm:cxn modelId="{B4CF2FE4-2E89-41FE-9CFF-31F54624D585}" type="presParOf" srcId="{19C93CFC-AD55-471E-8A08-57621DB68B1D}" destId="{34AB3F66-B51F-42A2-B77F-3D7622951BF8}" srcOrd="0" destOrd="0" presId="urn:microsoft.com/office/officeart/2008/layout/VerticalAccentList"/>
    <dgm:cxn modelId="{D11F203E-258B-4F9D-B425-9D44585D4C70}" type="presParOf" srcId="{9B5DB211-1127-4596-968F-D2082DF68B0C}" destId="{3A18B78C-D626-454E-8497-16EE1A6E346B}" srcOrd="1" destOrd="0" presId="urn:microsoft.com/office/officeart/2008/layout/VerticalAccentList"/>
    <dgm:cxn modelId="{5F229434-278F-487E-9ED6-883AA3B95D4B}" type="presParOf" srcId="{3A18B78C-D626-454E-8497-16EE1A6E346B}" destId="{7596F9C2-1737-4521-A66B-63E6781B77D7}" srcOrd="0" destOrd="0" presId="urn:microsoft.com/office/officeart/2008/layout/VerticalAccentList"/>
    <dgm:cxn modelId="{A2FFCE00-03E8-4BA6-B143-6F11C6756E42}" type="presParOf" srcId="{3A18B78C-D626-454E-8497-16EE1A6E346B}" destId="{2388B89D-1685-4833-B0E8-267EAD41D31D}" srcOrd="1" destOrd="0" presId="urn:microsoft.com/office/officeart/2008/layout/VerticalAccentList"/>
    <dgm:cxn modelId="{670C511F-71FE-4247-A9D4-A5D0EC757AA3}" type="presParOf" srcId="{3A18B78C-D626-454E-8497-16EE1A6E346B}" destId="{97D037E4-F9FA-4D7C-9D51-7C9B05D9482D}" srcOrd="2" destOrd="0" presId="urn:microsoft.com/office/officeart/2008/layout/VerticalAccentList"/>
    <dgm:cxn modelId="{39B71B4A-A3CC-4333-B860-87A50AF7B834}" type="presParOf" srcId="{3A18B78C-D626-454E-8497-16EE1A6E346B}" destId="{04F65F19-209A-462F-B92B-E99B018952D3}" srcOrd="3" destOrd="0" presId="urn:microsoft.com/office/officeart/2008/layout/VerticalAccentList"/>
    <dgm:cxn modelId="{8832813E-596A-44E6-931F-0961309318FE}" type="presParOf" srcId="{3A18B78C-D626-454E-8497-16EE1A6E346B}" destId="{BF93CBB1-A444-4591-83D7-FE363CC36A3A}" srcOrd="4" destOrd="0" presId="urn:microsoft.com/office/officeart/2008/layout/VerticalAccentList"/>
    <dgm:cxn modelId="{090398BD-771C-4911-91EE-7DF9B3C35C2B}" type="presParOf" srcId="{3A18B78C-D626-454E-8497-16EE1A6E346B}" destId="{3401F304-4BE7-4082-A4A1-F7E9D06A7000}" srcOrd="5" destOrd="0" presId="urn:microsoft.com/office/officeart/2008/layout/VerticalAccentList"/>
    <dgm:cxn modelId="{B87B8723-27F8-4779-AEBF-1C9E72056661}" type="presParOf" srcId="{3A18B78C-D626-454E-8497-16EE1A6E346B}" destId="{5F71BF0A-BF94-4083-B551-45A15FBB9428}" srcOrd="6" destOrd="0" presId="urn:microsoft.com/office/officeart/2008/layout/VerticalAccentList"/>
    <dgm:cxn modelId="{AA55AAE9-1930-483F-B41B-665B59171793}" type="presParOf" srcId="{3A18B78C-D626-454E-8497-16EE1A6E346B}" destId="{851F56E6-1B76-4843-A818-743A13FA3C30}" srcOrd="7" destOrd="0" presId="urn:microsoft.com/office/officeart/2008/layout/VerticalAccentList"/>
    <dgm:cxn modelId="{6B5371D4-F156-49D7-A001-20E395F74039}" type="presParOf" srcId="{9B5DB211-1127-4596-968F-D2082DF68B0C}" destId="{BD630073-96F6-448D-8C11-6D2934071289}" srcOrd="2" destOrd="0" presId="urn:microsoft.com/office/officeart/2008/layout/VerticalAccentList"/>
    <dgm:cxn modelId="{833C80EB-AD8D-4BE4-BF5F-28897F435643}" type="presParOf" srcId="{9B5DB211-1127-4596-968F-D2082DF68B0C}" destId="{75673153-23BF-4EF7-B296-9765382E2ED1}" srcOrd="3" destOrd="0" presId="urn:microsoft.com/office/officeart/2008/layout/VerticalAccentList"/>
    <dgm:cxn modelId="{E2032FFF-6B6F-4F7C-B23E-BD1439C7AE46}" type="presParOf" srcId="{75673153-23BF-4EF7-B296-9765382E2ED1}" destId="{86B70C3C-F545-41E4-809F-DB682F7D8FD2}" srcOrd="0" destOrd="0" presId="urn:microsoft.com/office/officeart/2008/layout/VerticalAccentList"/>
    <dgm:cxn modelId="{205C8AAE-7080-4765-B409-E41D9593A425}" type="presParOf" srcId="{9B5DB211-1127-4596-968F-D2082DF68B0C}" destId="{2200F487-7D6A-4500-9428-98EEC5B92EF6}" srcOrd="4" destOrd="0" presId="urn:microsoft.com/office/officeart/2008/layout/VerticalAccentList"/>
    <dgm:cxn modelId="{ADA62CD8-5271-4AA4-9017-B19E6F0081E6}" type="presParOf" srcId="{2200F487-7D6A-4500-9428-98EEC5B92EF6}" destId="{ADDD8566-F36C-4286-9062-6E772B3B3A55}" srcOrd="0" destOrd="0" presId="urn:microsoft.com/office/officeart/2008/layout/VerticalAccentList"/>
    <dgm:cxn modelId="{72211EFB-F404-4B92-8C12-E5A6A30BF946}" type="presParOf" srcId="{2200F487-7D6A-4500-9428-98EEC5B92EF6}" destId="{0E62F81F-7141-4979-A07B-376A98908951}" srcOrd="1" destOrd="0" presId="urn:microsoft.com/office/officeart/2008/layout/VerticalAccentList"/>
    <dgm:cxn modelId="{ABE6AB4A-E383-4F1D-AC64-186C1C324D98}" type="presParOf" srcId="{2200F487-7D6A-4500-9428-98EEC5B92EF6}" destId="{57206C18-D46E-4912-A6CA-7D567370B81B}" srcOrd="2" destOrd="0" presId="urn:microsoft.com/office/officeart/2008/layout/VerticalAccentList"/>
    <dgm:cxn modelId="{3781988D-0001-4E2B-8AE1-2BAAAA5421C7}" type="presParOf" srcId="{2200F487-7D6A-4500-9428-98EEC5B92EF6}" destId="{DBC143CD-275C-47AB-B554-734EC99E7D29}" srcOrd="3" destOrd="0" presId="urn:microsoft.com/office/officeart/2008/layout/VerticalAccentList"/>
    <dgm:cxn modelId="{9724B4CE-6FE8-4C41-A059-855A60CF502D}" type="presParOf" srcId="{2200F487-7D6A-4500-9428-98EEC5B92EF6}" destId="{8F2C15A9-DC13-4587-9842-2963F726621B}" srcOrd="4" destOrd="0" presId="urn:microsoft.com/office/officeart/2008/layout/VerticalAccentList"/>
    <dgm:cxn modelId="{9A00180C-E364-477A-AE7C-3422E50E4545}" type="presParOf" srcId="{2200F487-7D6A-4500-9428-98EEC5B92EF6}" destId="{2FE1BA89-368C-478B-8B5F-60C4E7FBC6A3}" srcOrd="5" destOrd="0" presId="urn:microsoft.com/office/officeart/2008/layout/VerticalAccentList"/>
    <dgm:cxn modelId="{74003957-2719-444C-BA61-39DB06D5AEBF}" type="presParOf" srcId="{2200F487-7D6A-4500-9428-98EEC5B92EF6}" destId="{AA54FB93-A8E9-4267-8DF2-3F2CBA7244BF}" srcOrd="6" destOrd="0" presId="urn:microsoft.com/office/officeart/2008/layout/VerticalAccentList"/>
    <dgm:cxn modelId="{8D270A2A-B023-4F63-A2C8-ECE117DA4D04}" type="presParOf" srcId="{2200F487-7D6A-4500-9428-98EEC5B92EF6}" destId="{C9E0FA97-1723-4E57-9D16-A3EA40D1FC31}" srcOrd="7" destOrd="0" presId="urn:microsoft.com/office/officeart/2008/layout/VerticalAccentList"/>
    <dgm:cxn modelId="{F0B74F3B-2F95-4896-ACB0-625D15663878}" type="presParOf" srcId="{9B5DB211-1127-4596-968F-D2082DF68B0C}" destId="{4FBDC375-3834-4780-B01B-750C870299C6}" srcOrd="5" destOrd="0" presId="urn:microsoft.com/office/officeart/2008/layout/VerticalAccentList"/>
    <dgm:cxn modelId="{75912819-B324-472B-825B-6989033E815F}" type="presParOf" srcId="{9B5DB211-1127-4596-968F-D2082DF68B0C}" destId="{FAAE4668-9004-49CC-AD2B-EA8DE45557D4}" srcOrd="6" destOrd="0" presId="urn:microsoft.com/office/officeart/2008/layout/VerticalAccentList"/>
    <dgm:cxn modelId="{60117439-464A-4683-A7A7-48483FFE4EB2}" type="presParOf" srcId="{FAAE4668-9004-49CC-AD2B-EA8DE45557D4}" destId="{E911B1AD-81FD-4D3F-AB56-B20A81EAA0B2}" srcOrd="0" destOrd="0" presId="urn:microsoft.com/office/officeart/2008/layout/VerticalAccentList"/>
    <dgm:cxn modelId="{6D80D43F-FE67-43A4-88C2-4C60D3041B5E}" type="presParOf" srcId="{9B5DB211-1127-4596-968F-D2082DF68B0C}" destId="{FE2A823F-2429-4689-86EF-432CB5D87C2B}" srcOrd="7" destOrd="0" presId="urn:microsoft.com/office/officeart/2008/layout/VerticalAccentList"/>
    <dgm:cxn modelId="{100B59B3-2BCD-4098-B53E-851E2067DF6D}" type="presParOf" srcId="{FE2A823F-2429-4689-86EF-432CB5D87C2B}" destId="{548C9852-FC77-4593-A459-569EE8EE55CE}" srcOrd="0" destOrd="0" presId="urn:microsoft.com/office/officeart/2008/layout/VerticalAccentList"/>
    <dgm:cxn modelId="{D6A3EDD2-8E2B-4CCA-8F08-67EA162CE864}" type="presParOf" srcId="{FE2A823F-2429-4689-86EF-432CB5D87C2B}" destId="{F9159E7C-AEE9-4918-8868-DD4377E1A11F}" srcOrd="1" destOrd="0" presId="urn:microsoft.com/office/officeart/2008/layout/VerticalAccentList"/>
    <dgm:cxn modelId="{759D73BF-0FBB-438C-9F55-466C3BB0E7DA}" type="presParOf" srcId="{FE2A823F-2429-4689-86EF-432CB5D87C2B}" destId="{C6C8AAF1-E6F3-4180-A7D5-F2906D90EE65}" srcOrd="2" destOrd="0" presId="urn:microsoft.com/office/officeart/2008/layout/VerticalAccentList"/>
    <dgm:cxn modelId="{F8E64A15-F33A-406D-9D0D-D3A9FD2408DD}" type="presParOf" srcId="{FE2A823F-2429-4689-86EF-432CB5D87C2B}" destId="{3579057B-4B55-4584-BF86-FBB6933250DA}" srcOrd="3" destOrd="0" presId="urn:microsoft.com/office/officeart/2008/layout/VerticalAccentList"/>
    <dgm:cxn modelId="{633906D4-A3BB-4D66-AAD3-6A7DF155224A}" type="presParOf" srcId="{FE2A823F-2429-4689-86EF-432CB5D87C2B}" destId="{D10A49CB-3580-431E-8AE8-6302654E7C43}" srcOrd="4" destOrd="0" presId="urn:microsoft.com/office/officeart/2008/layout/VerticalAccentList"/>
    <dgm:cxn modelId="{0CF27FCE-DB1C-4188-8FA1-CC85D637FC37}" type="presParOf" srcId="{FE2A823F-2429-4689-86EF-432CB5D87C2B}" destId="{7FD19147-342A-4EE7-A2B9-EA23A96FE999}" srcOrd="5" destOrd="0" presId="urn:microsoft.com/office/officeart/2008/layout/VerticalAccentList"/>
    <dgm:cxn modelId="{6DD853BB-62D6-4344-9C92-7E65C9155975}" type="presParOf" srcId="{FE2A823F-2429-4689-86EF-432CB5D87C2B}" destId="{3B6BCBF9-A07C-4E84-82B7-B7689A1B1698}" srcOrd="6" destOrd="0" presId="urn:microsoft.com/office/officeart/2008/layout/VerticalAccentList"/>
    <dgm:cxn modelId="{9E431872-8868-4313-8598-78BC378CC8C7}" type="presParOf" srcId="{FE2A823F-2429-4689-86EF-432CB5D87C2B}" destId="{2F8EE9BA-AA28-4CAA-804F-8D2B5CD93F2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EA6C3E18-BDE9-475A-9911-F0C4CA86C35A}" type="presOf" srcId="{E373AE96-CE81-47D3-AC99-560CDBCE8A31}" destId="{73F51E6C-CACE-4826-A432-1F7DCDC723BB}" srcOrd="0" destOrd="0" presId="urn:microsoft.com/office/officeart/2008/layout/VerticalCurvedList"/>
    <dgm:cxn modelId="{33AE7943-96A4-4F8A-9116-098B50471AB7}" type="presOf" srcId="{16755162-7012-46DC-9275-C4548697D0B4}" destId="{C8B397FB-B3FD-42F8-A779-47909B30D3FA}" srcOrd="0" destOrd="0" presId="urn:microsoft.com/office/officeart/2008/layout/VerticalCurvedList"/>
    <dgm:cxn modelId="{4C1E2C02-1517-41FB-8822-07AAE3DBE544}" type="presOf" srcId="{8690DB34-2F04-4A81-BC96-80E819B65700}" destId="{8310609C-E28A-4964-BD8D-4CB07BFCAB56}" srcOrd="0" destOrd="0" presId="urn:microsoft.com/office/officeart/2008/layout/VerticalCurvedList"/>
    <dgm:cxn modelId="{D9457EAC-4CAE-4CBF-BF92-6D292AD63B0F}" type="presParOf" srcId="{8310609C-E28A-4964-BD8D-4CB07BFCAB56}" destId="{01D692F3-30C3-452B-A147-60A8FA1FCD3D}" srcOrd="0" destOrd="0" presId="urn:microsoft.com/office/officeart/2008/layout/VerticalCurvedList"/>
    <dgm:cxn modelId="{5F2E89C7-AA84-4B9B-8CC0-D4B65EEC0A6A}" type="presParOf" srcId="{01D692F3-30C3-452B-A147-60A8FA1FCD3D}" destId="{55DA3D75-D0DF-4C60-A132-C1B9F1E3260C}" srcOrd="0" destOrd="0" presId="urn:microsoft.com/office/officeart/2008/layout/VerticalCurvedList"/>
    <dgm:cxn modelId="{DB185DF0-5800-44B0-B316-EA9A27431A10}" type="presParOf" srcId="{55DA3D75-D0DF-4C60-A132-C1B9F1E3260C}" destId="{A62C95F6-14EC-45DE-A545-E76F951147B7}" srcOrd="0" destOrd="0" presId="urn:microsoft.com/office/officeart/2008/layout/VerticalCurvedList"/>
    <dgm:cxn modelId="{65559D94-695F-4813-8B8B-314955990E12}" type="presParOf" srcId="{55DA3D75-D0DF-4C60-A132-C1B9F1E3260C}" destId="{C8B397FB-B3FD-42F8-A779-47909B30D3FA}" srcOrd="1" destOrd="0" presId="urn:microsoft.com/office/officeart/2008/layout/VerticalCurvedList"/>
    <dgm:cxn modelId="{463AAB01-DBA4-4E79-9986-68F563AF161C}" type="presParOf" srcId="{55DA3D75-D0DF-4C60-A132-C1B9F1E3260C}" destId="{2751BB19-41F5-48B9-A07E-B2FD4B260A42}" srcOrd="2" destOrd="0" presId="urn:microsoft.com/office/officeart/2008/layout/VerticalCurvedList"/>
    <dgm:cxn modelId="{98A479A9-EF7C-4E32-AC1F-1A4D3BD6ED5D}" type="presParOf" srcId="{55DA3D75-D0DF-4C60-A132-C1B9F1E3260C}" destId="{ECBB6558-C199-4AD2-AE11-8BB76A01FEE5}" srcOrd="3" destOrd="0" presId="urn:microsoft.com/office/officeart/2008/layout/VerticalCurvedList"/>
    <dgm:cxn modelId="{3EA55F18-4D07-43EA-B13B-49A270012F88}" type="presParOf" srcId="{01D692F3-30C3-452B-A147-60A8FA1FCD3D}" destId="{73F51E6C-CACE-4826-A432-1F7DCDC723BB}" srcOrd="1" destOrd="0" presId="urn:microsoft.com/office/officeart/2008/layout/VerticalCurvedList"/>
    <dgm:cxn modelId="{64199B34-319E-4DA9-AB9B-F86514A1D633}" type="presParOf" srcId="{01D692F3-30C3-452B-A147-60A8FA1FCD3D}" destId="{6E53E9F6-CA39-4774-AD65-A38ADA329F6D}" srcOrd="2" destOrd="0" presId="urn:microsoft.com/office/officeart/2008/layout/VerticalCurvedList"/>
    <dgm:cxn modelId="{E7C52B23-DF3F-48B6-BDAA-CF6F8AC52621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0753C85B-FEC6-48A6-B77A-F4E58CDC15C2}" type="presOf" srcId="{8690DB34-2F04-4A81-BC96-80E819B65700}" destId="{8310609C-E28A-4964-BD8D-4CB07BFCAB56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75F899C2-7682-4C44-A7DE-21280A9CF074}" type="presOf" srcId="{E373AE96-CE81-47D3-AC99-560CDBCE8A31}" destId="{73F51E6C-CACE-4826-A432-1F7DCDC723BB}" srcOrd="0" destOrd="0" presId="urn:microsoft.com/office/officeart/2008/layout/VerticalCurvedList"/>
    <dgm:cxn modelId="{50439ED3-8495-48CC-96AB-0DFFA96DF6E9}" type="presOf" srcId="{16755162-7012-46DC-9275-C4548697D0B4}" destId="{C8B397FB-B3FD-42F8-A779-47909B30D3FA}" srcOrd="0" destOrd="0" presId="urn:microsoft.com/office/officeart/2008/layout/VerticalCurvedList"/>
    <dgm:cxn modelId="{28A1AEE8-AE50-445B-812E-59A5CA711D40}" type="presParOf" srcId="{8310609C-E28A-4964-BD8D-4CB07BFCAB56}" destId="{01D692F3-30C3-452B-A147-60A8FA1FCD3D}" srcOrd="0" destOrd="0" presId="urn:microsoft.com/office/officeart/2008/layout/VerticalCurvedList"/>
    <dgm:cxn modelId="{CB9F9698-852C-45DC-B4D3-91E76F543E30}" type="presParOf" srcId="{01D692F3-30C3-452B-A147-60A8FA1FCD3D}" destId="{55DA3D75-D0DF-4C60-A132-C1B9F1E3260C}" srcOrd="0" destOrd="0" presId="urn:microsoft.com/office/officeart/2008/layout/VerticalCurvedList"/>
    <dgm:cxn modelId="{F03E8BAF-5F9C-43AE-9F52-A7CD82DC21DD}" type="presParOf" srcId="{55DA3D75-D0DF-4C60-A132-C1B9F1E3260C}" destId="{A62C95F6-14EC-45DE-A545-E76F951147B7}" srcOrd="0" destOrd="0" presId="urn:microsoft.com/office/officeart/2008/layout/VerticalCurvedList"/>
    <dgm:cxn modelId="{6EDE9B8D-E7CB-4DCD-B1B4-563EA6B89758}" type="presParOf" srcId="{55DA3D75-D0DF-4C60-A132-C1B9F1E3260C}" destId="{C8B397FB-B3FD-42F8-A779-47909B30D3FA}" srcOrd="1" destOrd="0" presId="urn:microsoft.com/office/officeart/2008/layout/VerticalCurvedList"/>
    <dgm:cxn modelId="{FDA0B983-2D24-44B2-AF11-E704C462727B}" type="presParOf" srcId="{55DA3D75-D0DF-4C60-A132-C1B9F1E3260C}" destId="{2751BB19-41F5-48B9-A07E-B2FD4B260A42}" srcOrd="2" destOrd="0" presId="urn:microsoft.com/office/officeart/2008/layout/VerticalCurvedList"/>
    <dgm:cxn modelId="{781C6E41-0B14-46CE-908A-76A7BEAD08FE}" type="presParOf" srcId="{55DA3D75-D0DF-4C60-A132-C1B9F1E3260C}" destId="{ECBB6558-C199-4AD2-AE11-8BB76A01FEE5}" srcOrd="3" destOrd="0" presId="urn:microsoft.com/office/officeart/2008/layout/VerticalCurvedList"/>
    <dgm:cxn modelId="{3D945326-DB76-4C5D-8E70-E8BD50E9DCB6}" type="presParOf" srcId="{01D692F3-30C3-452B-A147-60A8FA1FCD3D}" destId="{73F51E6C-CACE-4826-A432-1F7DCDC723BB}" srcOrd="1" destOrd="0" presId="urn:microsoft.com/office/officeart/2008/layout/VerticalCurvedList"/>
    <dgm:cxn modelId="{34ECF8D8-5910-4ACA-8CF5-782762B558FA}" type="presParOf" srcId="{01D692F3-30C3-452B-A147-60A8FA1FCD3D}" destId="{6E53E9F6-CA39-4774-AD65-A38ADA329F6D}" srcOrd="2" destOrd="0" presId="urn:microsoft.com/office/officeart/2008/layout/VerticalCurvedList"/>
    <dgm:cxn modelId="{0D3A9D6C-6FDD-4D1A-90A5-C1B064BE8E5F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D46AC461-1410-4AC2-B0A2-B047BEE154FD}" type="presOf" srcId="{E373AE96-CE81-47D3-AC99-560CDBCE8A31}" destId="{73F51E6C-CACE-4826-A432-1F7DCDC723BB}" srcOrd="0" destOrd="0" presId="urn:microsoft.com/office/officeart/2008/layout/VerticalCurvedList"/>
    <dgm:cxn modelId="{8193BFBC-4A85-4824-BF9C-40FC7463CAE2}" type="presOf" srcId="{16755162-7012-46DC-9275-C4548697D0B4}" destId="{C8B397FB-B3FD-42F8-A779-47909B30D3FA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584A1EBC-E451-49DE-AF62-CBAA63F56B5C}" type="presOf" srcId="{8690DB34-2F04-4A81-BC96-80E819B65700}" destId="{8310609C-E28A-4964-BD8D-4CB07BFCAB56}" srcOrd="0" destOrd="0" presId="urn:microsoft.com/office/officeart/2008/layout/VerticalCurvedList"/>
    <dgm:cxn modelId="{ADCB7FFC-BCEA-48B6-9477-AEB7131993C7}" type="presParOf" srcId="{8310609C-E28A-4964-BD8D-4CB07BFCAB56}" destId="{01D692F3-30C3-452B-A147-60A8FA1FCD3D}" srcOrd="0" destOrd="0" presId="urn:microsoft.com/office/officeart/2008/layout/VerticalCurvedList"/>
    <dgm:cxn modelId="{E8153509-8680-4492-A744-B43D13B2E452}" type="presParOf" srcId="{01D692F3-30C3-452B-A147-60A8FA1FCD3D}" destId="{55DA3D75-D0DF-4C60-A132-C1B9F1E3260C}" srcOrd="0" destOrd="0" presId="urn:microsoft.com/office/officeart/2008/layout/VerticalCurvedList"/>
    <dgm:cxn modelId="{8CFDC0C2-2614-42C0-8FFD-66B9A868281A}" type="presParOf" srcId="{55DA3D75-D0DF-4C60-A132-C1B9F1E3260C}" destId="{A62C95F6-14EC-45DE-A545-E76F951147B7}" srcOrd="0" destOrd="0" presId="urn:microsoft.com/office/officeart/2008/layout/VerticalCurvedList"/>
    <dgm:cxn modelId="{0EBD94F3-B8B1-4343-BE68-BF826C275A8D}" type="presParOf" srcId="{55DA3D75-D0DF-4C60-A132-C1B9F1E3260C}" destId="{C8B397FB-B3FD-42F8-A779-47909B30D3FA}" srcOrd="1" destOrd="0" presId="urn:microsoft.com/office/officeart/2008/layout/VerticalCurvedList"/>
    <dgm:cxn modelId="{C6FE3E17-57CA-4131-9CA6-E049AA6EE2E3}" type="presParOf" srcId="{55DA3D75-D0DF-4C60-A132-C1B9F1E3260C}" destId="{2751BB19-41F5-48B9-A07E-B2FD4B260A42}" srcOrd="2" destOrd="0" presId="urn:microsoft.com/office/officeart/2008/layout/VerticalCurvedList"/>
    <dgm:cxn modelId="{48A7AC80-6E15-4289-B931-F1D978EFE915}" type="presParOf" srcId="{55DA3D75-D0DF-4C60-A132-C1B9F1E3260C}" destId="{ECBB6558-C199-4AD2-AE11-8BB76A01FEE5}" srcOrd="3" destOrd="0" presId="urn:microsoft.com/office/officeart/2008/layout/VerticalCurvedList"/>
    <dgm:cxn modelId="{7F94F6B3-8CCC-4422-A4CD-2E31C19D754E}" type="presParOf" srcId="{01D692F3-30C3-452B-A147-60A8FA1FCD3D}" destId="{73F51E6C-CACE-4826-A432-1F7DCDC723BB}" srcOrd="1" destOrd="0" presId="urn:microsoft.com/office/officeart/2008/layout/VerticalCurvedList"/>
    <dgm:cxn modelId="{B2796CCF-612F-4CE0-AACB-AD2F6724471F}" type="presParOf" srcId="{01D692F3-30C3-452B-A147-60A8FA1FCD3D}" destId="{6E53E9F6-CA39-4774-AD65-A38ADA329F6D}" srcOrd="2" destOrd="0" presId="urn:microsoft.com/office/officeart/2008/layout/VerticalCurvedList"/>
    <dgm:cxn modelId="{BCE34381-E76D-47E4-9D43-31C29CD9F927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Un 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B832204E-41B4-4B17-AD68-7FC3FF719210}" type="presOf" srcId="{E373AE96-CE81-47D3-AC99-560CDBCE8A31}" destId="{73F51E6C-CACE-4826-A432-1F7DCDC723BB}" srcOrd="0" destOrd="0" presId="urn:microsoft.com/office/officeart/2008/layout/VerticalCurvedList"/>
    <dgm:cxn modelId="{D1D97339-B9F9-4C1C-8C71-B62E5B782D8F}" type="presOf" srcId="{16755162-7012-46DC-9275-C4548697D0B4}" destId="{C8B397FB-B3FD-42F8-A779-47909B30D3FA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2618F02A-0716-4C93-A093-8E47B018A7B3}" type="presOf" srcId="{8690DB34-2F04-4A81-BC96-80E819B65700}" destId="{8310609C-E28A-4964-BD8D-4CB07BFCAB56}" srcOrd="0" destOrd="0" presId="urn:microsoft.com/office/officeart/2008/layout/VerticalCurvedList"/>
    <dgm:cxn modelId="{EC96A276-0505-42B6-A4FF-7945D05E9329}" type="presParOf" srcId="{8310609C-E28A-4964-BD8D-4CB07BFCAB56}" destId="{01D692F3-30C3-452B-A147-60A8FA1FCD3D}" srcOrd="0" destOrd="0" presId="urn:microsoft.com/office/officeart/2008/layout/VerticalCurvedList"/>
    <dgm:cxn modelId="{C89FED67-3D8C-48DD-B2E6-135286BE0E49}" type="presParOf" srcId="{01D692F3-30C3-452B-A147-60A8FA1FCD3D}" destId="{55DA3D75-D0DF-4C60-A132-C1B9F1E3260C}" srcOrd="0" destOrd="0" presId="urn:microsoft.com/office/officeart/2008/layout/VerticalCurvedList"/>
    <dgm:cxn modelId="{E03F5209-5033-4DF8-A35F-57ACEB8B8A3C}" type="presParOf" srcId="{55DA3D75-D0DF-4C60-A132-C1B9F1E3260C}" destId="{A62C95F6-14EC-45DE-A545-E76F951147B7}" srcOrd="0" destOrd="0" presId="urn:microsoft.com/office/officeart/2008/layout/VerticalCurvedList"/>
    <dgm:cxn modelId="{C715A234-739C-4208-8FB0-3460CD27FACA}" type="presParOf" srcId="{55DA3D75-D0DF-4C60-A132-C1B9F1E3260C}" destId="{C8B397FB-B3FD-42F8-A779-47909B30D3FA}" srcOrd="1" destOrd="0" presId="urn:microsoft.com/office/officeart/2008/layout/VerticalCurvedList"/>
    <dgm:cxn modelId="{3A55F81B-5268-4726-BD60-EEACA5830A95}" type="presParOf" srcId="{55DA3D75-D0DF-4C60-A132-C1B9F1E3260C}" destId="{2751BB19-41F5-48B9-A07E-B2FD4B260A42}" srcOrd="2" destOrd="0" presId="urn:microsoft.com/office/officeart/2008/layout/VerticalCurvedList"/>
    <dgm:cxn modelId="{ACFF70B1-5CF4-4052-8D5E-4D656CED7E6D}" type="presParOf" srcId="{55DA3D75-D0DF-4C60-A132-C1B9F1E3260C}" destId="{ECBB6558-C199-4AD2-AE11-8BB76A01FEE5}" srcOrd="3" destOrd="0" presId="urn:microsoft.com/office/officeart/2008/layout/VerticalCurvedList"/>
    <dgm:cxn modelId="{D026054F-4E15-4EED-A5AC-D5376DCCEF4A}" type="presParOf" srcId="{01D692F3-30C3-452B-A147-60A8FA1FCD3D}" destId="{73F51E6C-CACE-4826-A432-1F7DCDC723BB}" srcOrd="1" destOrd="0" presId="urn:microsoft.com/office/officeart/2008/layout/VerticalCurvedList"/>
    <dgm:cxn modelId="{CCA186F2-A2CC-478C-9CBF-B09E363552A0}" type="presParOf" srcId="{01D692F3-30C3-452B-A147-60A8FA1FCD3D}" destId="{6E53E9F6-CA39-4774-AD65-A38ADA329F6D}" srcOrd="2" destOrd="0" presId="urn:microsoft.com/office/officeart/2008/layout/VerticalCurvedList"/>
    <dgm:cxn modelId="{B8C80551-AA49-42EF-86DD-00BB3F51E5CE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90DB34-2F04-4A81-BC96-80E819B6570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3AE96-CE81-47D3-AC99-560CDBCE8A31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 smtClean="0"/>
            <a:t>Un supervised Learning</a:t>
          </a:r>
          <a:endParaRPr lang="en-US" b="1" dirty="0">
            <a:solidFill>
              <a:schemeClr val="bg1"/>
            </a:solidFill>
          </a:endParaRPr>
        </a:p>
      </dgm:t>
    </dgm:pt>
    <dgm:pt modelId="{BCCB9D35-ECB8-4033-AA83-D60EB06711B5}" type="parTrans" cxnId="{71670CE3-7D1C-4E6C-9FB3-1C3451589199}">
      <dgm:prSet/>
      <dgm:spPr/>
      <dgm:t>
        <a:bodyPr/>
        <a:lstStyle/>
        <a:p>
          <a:endParaRPr lang="en-US"/>
        </a:p>
      </dgm:t>
    </dgm:pt>
    <dgm:pt modelId="{16755162-7012-46DC-9275-C4548697D0B4}" type="sibTrans" cxnId="{71670CE3-7D1C-4E6C-9FB3-1C3451589199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US"/>
        </a:p>
      </dgm:t>
    </dgm:pt>
    <dgm:pt modelId="{8310609C-E28A-4964-BD8D-4CB07BFCAB56}" type="pres">
      <dgm:prSet presAssocID="{8690DB34-2F04-4A81-BC96-80E819B6570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D692F3-30C3-452B-A147-60A8FA1FCD3D}" type="pres">
      <dgm:prSet presAssocID="{8690DB34-2F04-4A81-BC96-80E819B65700}" presName="Name1" presStyleCnt="0"/>
      <dgm:spPr/>
    </dgm:pt>
    <dgm:pt modelId="{55DA3D75-D0DF-4C60-A132-C1B9F1E3260C}" type="pres">
      <dgm:prSet presAssocID="{8690DB34-2F04-4A81-BC96-80E819B65700}" presName="cycle" presStyleCnt="0"/>
      <dgm:spPr/>
    </dgm:pt>
    <dgm:pt modelId="{A62C95F6-14EC-45DE-A545-E76F951147B7}" type="pres">
      <dgm:prSet presAssocID="{8690DB34-2F04-4A81-BC96-80E819B65700}" presName="srcNode" presStyleLbl="node1" presStyleIdx="0" presStyleCnt="1"/>
      <dgm:spPr/>
    </dgm:pt>
    <dgm:pt modelId="{C8B397FB-B3FD-42F8-A779-47909B30D3FA}" type="pres">
      <dgm:prSet presAssocID="{8690DB34-2F04-4A81-BC96-80E819B65700}" presName="conn" presStyleLbl="parChTrans1D2" presStyleIdx="0" presStyleCnt="1"/>
      <dgm:spPr/>
      <dgm:t>
        <a:bodyPr/>
        <a:lstStyle/>
        <a:p>
          <a:endParaRPr lang="en-US"/>
        </a:p>
      </dgm:t>
    </dgm:pt>
    <dgm:pt modelId="{2751BB19-41F5-48B9-A07E-B2FD4B260A42}" type="pres">
      <dgm:prSet presAssocID="{8690DB34-2F04-4A81-BC96-80E819B65700}" presName="extraNode" presStyleLbl="node1" presStyleIdx="0" presStyleCnt="1"/>
      <dgm:spPr/>
    </dgm:pt>
    <dgm:pt modelId="{ECBB6558-C199-4AD2-AE11-8BB76A01FEE5}" type="pres">
      <dgm:prSet presAssocID="{8690DB34-2F04-4A81-BC96-80E819B65700}" presName="dstNode" presStyleLbl="node1" presStyleIdx="0" presStyleCnt="1"/>
      <dgm:spPr/>
    </dgm:pt>
    <dgm:pt modelId="{73F51E6C-CACE-4826-A432-1F7DCDC723BB}" type="pres">
      <dgm:prSet presAssocID="{E373AE96-CE81-47D3-AC99-560CDBCE8A31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3E9F6-CA39-4774-AD65-A38ADA329F6D}" type="pres">
      <dgm:prSet presAssocID="{E373AE96-CE81-47D3-AC99-560CDBCE8A31}" presName="accent_1" presStyleCnt="0"/>
      <dgm:spPr/>
    </dgm:pt>
    <dgm:pt modelId="{E5E3A499-D739-433C-90BE-E040EC731BC0}" type="pres">
      <dgm:prSet presAssocID="{E373AE96-CE81-47D3-AC99-560CDBCE8A31}" presName="accentRepeatNode" presStyleLbl="solidFgAcc1" presStyleIdx="0" presStyleCnt="1"/>
      <dgm:spPr>
        <a:solidFill>
          <a:schemeClr val="bg1"/>
        </a:solidFill>
        <a:ln>
          <a:solidFill>
            <a:schemeClr val="tx1">
              <a:lumMod val="50000"/>
              <a:lumOff val="50000"/>
            </a:schemeClr>
          </a:solidFill>
        </a:ln>
      </dgm:spPr>
    </dgm:pt>
  </dgm:ptLst>
  <dgm:cxnLst>
    <dgm:cxn modelId="{3D0CFF4C-8B26-44E2-A286-C45BC9D27380}" type="presOf" srcId="{16755162-7012-46DC-9275-C4548697D0B4}" destId="{C8B397FB-B3FD-42F8-A779-47909B30D3FA}" srcOrd="0" destOrd="0" presId="urn:microsoft.com/office/officeart/2008/layout/VerticalCurvedList"/>
    <dgm:cxn modelId="{E40B08A9-8076-42A9-850D-98A6E4AFA8F5}" type="presOf" srcId="{E373AE96-CE81-47D3-AC99-560CDBCE8A31}" destId="{73F51E6C-CACE-4826-A432-1F7DCDC723BB}" srcOrd="0" destOrd="0" presId="urn:microsoft.com/office/officeart/2008/layout/VerticalCurvedList"/>
    <dgm:cxn modelId="{71670CE3-7D1C-4E6C-9FB3-1C3451589199}" srcId="{8690DB34-2F04-4A81-BC96-80E819B65700}" destId="{E373AE96-CE81-47D3-AC99-560CDBCE8A31}" srcOrd="0" destOrd="0" parTransId="{BCCB9D35-ECB8-4033-AA83-D60EB06711B5}" sibTransId="{16755162-7012-46DC-9275-C4548697D0B4}"/>
    <dgm:cxn modelId="{ED2D8959-69D9-41CB-BB83-B40680BC714B}" type="presOf" srcId="{8690DB34-2F04-4A81-BC96-80E819B65700}" destId="{8310609C-E28A-4964-BD8D-4CB07BFCAB56}" srcOrd="0" destOrd="0" presId="urn:microsoft.com/office/officeart/2008/layout/VerticalCurvedList"/>
    <dgm:cxn modelId="{A82A7C01-CDAC-4DF7-A55F-0B50CC4BA4D8}" type="presParOf" srcId="{8310609C-E28A-4964-BD8D-4CB07BFCAB56}" destId="{01D692F3-30C3-452B-A147-60A8FA1FCD3D}" srcOrd="0" destOrd="0" presId="urn:microsoft.com/office/officeart/2008/layout/VerticalCurvedList"/>
    <dgm:cxn modelId="{B471FCD6-F067-48C2-8EDE-470B261CA98F}" type="presParOf" srcId="{01D692F3-30C3-452B-A147-60A8FA1FCD3D}" destId="{55DA3D75-D0DF-4C60-A132-C1B9F1E3260C}" srcOrd="0" destOrd="0" presId="urn:microsoft.com/office/officeart/2008/layout/VerticalCurvedList"/>
    <dgm:cxn modelId="{AE3B7194-7A21-4447-8E35-E6F083C7F546}" type="presParOf" srcId="{55DA3D75-D0DF-4C60-A132-C1B9F1E3260C}" destId="{A62C95F6-14EC-45DE-A545-E76F951147B7}" srcOrd="0" destOrd="0" presId="urn:microsoft.com/office/officeart/2008/layout/VerticalCurvedList"/>
    <dgm:cxn modelId="{F612EB88-4424-4028-ACF2-EC7DC9C16CA2}" type="presParOf" srcId="{55DA3D75-D0DF-4C60-A132-C1B9F1E3260C}" destId="{C8B397FB-B3FD-42F8-A779-47909B30D3FA}" srcOrd="1" destOrd="0" presId="urn:microsoft.com/office/officeart/2008/layout/VerticalCurvedList"/>
    <dgm:cxn modelId="{AD7CB458-7F2B-4D2A-8FA4-C12F56E34BA9}" type="presParOf" srcId="{55DA3D75-D0DF-4C60-A132-C1B9F1E3260C}" destId="{2751BB19-41F5-48B9-A07E-B2FD4B260A42}" srcOrd="2" destOrd="0" presId="urn:microsoft.com/office/officeart/2008/layout/VerticalCurvedList"/>
    <dgm:cxn modelId="{D9C3BA09-4C16-42B2-809A-5941CBE34DE5}" type="presParOf" srcId="{55DA3D75-D0DF-4C60-A132-C1B9F1E3260C}" destId="{ECBB6558-C199-4AD2-AE11-8BB76A01FEE5}" srcOrd="3" destOrd="0" presId="urn:microsoft.com/office/officeart/2008/layout/VerticalCurvedList"/>
    <dgm:cxn modelId="{7CAB3E78-6580-4206-920D-2BFA6B81E903}" type="presParOf" srcId="{01D692F3-30C3-452B-A147-60A8FA1FCD3D}" destId="{73F51E6C-CACE-4826-A432-1F7DCDC723BB}" srcOrd="1" destOrd="0" presId="urn:microsoft.com/office/officeart/2008/layout/VerticalCurvedList"/>
    <dgm:cxn modelId="{400DA05A-048E-49AB-97FE-F82DCA511271}" type="presParOf" srcId="{01D692F3-30C3-452B-A147-60A8FA1FCD3D}" destId="{6E53E9F6-CA39-4774-AD65-A38ADA329F6D}" srcOrd="2" destOrd="0" presId="urn:microsoft.com/office/officeart/2008/layout/VerticalCurvedList"/>
    <dgm:cxn modelId="{1806237A-A25F-45C9-810E-52B090CE4821}" type="presParOf" srcId="{6E53E9F6-CA39-4774-AD65-A38ADA329F6D}" destId="{E5E3A499-D739-433C-90BE-E040EC731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ADA0D-ACAA-49A6-82EB-443F0F3D98F0}">
      <dsp:nvSpPr>
        <dsp:cNvPr id="0" name=""/>
        <dsp:cNvSpPr/>
      </dsp:nvSpPr>
      <dsp:spPr>
        <a:xfrm rot="5400000">
          <a:off x="-110644" y="111602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1950</a:t>
          </a:r>
          <a:endParaRPr lang="en-US" sz="1400" kern="1200" dirty="0"/>
        </a:p>
      </dsp:txBody>
      <dsp:txXfrm rot="-5400000">
        <a:off x="1" y="259127"/>
        <a:ext cx="516340" cy="221289"/>
      </dsp:txXfrm>
    </dsp:sp>
    <dsp:sp modelId="{43ACB6B4-AC3B-4870-AC19-98F1DC1E7183}">
      <dsp:nvSpPr>
        <dsp:cNvPr id="0" name=""/>
        <dsp:cNvSpPr/>
      </dsp:nvSpPr>
      <dsp:spPr>
        <a:xfrm rot="5400000">
          <a:off x="4387396" y="-3870098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Alan Turing –Turing Test - Possibility of creating machines that think</a:t>
          </a:r>
          <a:endParaRPr lang="en-US" sz="2000" kern="1200" dirty="0"/>
        </a:p>
      </dsp:txBody>
      <dsp:txXfrm rot="-5400000">
        <a:off x="516341" y="24362"/>
        <a:ext cx="8198166" cy="432649"/>
      </dsp:txXfrm>
    </dsp:sp>
    <dsp:sp modelId="{D0B9790A-DC6B-4C83-B23C-EEE6C5F4914F}">
      <dsp:nvSpPr>
        <dsp:cNvPr id="0" name=""/>
        <dsp:cNvSpPr/>
      </dsp:nvSpPr>
      <dsp:spPr>
        <a:xfrm rot="5400000">
          <a:off x="-110644" y="694329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1951</a:t>
          </a:r>
          <a:endParaRPr lang="en-US" sz="1400" kern="1200" dirty="0"/>
        </a:p>
      </dsp:txBody>
      <dsp:txXfrm rot="-5400000">
        <a:off x="1" y="841854"/>
        <a:ext cx="516340" cy="221289"/>
      </dsp:txXfrm>
    </dsp:sp>
    <dsp:sp modelId="{4645C983-59BB-4EC4-96B4-C23F2756D189}">
      <dsp:nvSpPr>
        <dsp:cNvPr id="0" name=""/>
        <dsp:cNvSpPr/>
      </dsp:nvSpPr>
      <dsp:spPr>
        <a:xfrm rot="5400000">
          <a:off x="4387396" y="-3287370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Game AI</a:t>
          </a:r>
          <a:endParaRPr lang="en-US" sz="2800" kern="1200" dirty="0"/>
        </a:p>
      </dsp:txBody>
      <dsp:txXfrm rot="-5400000">
        <a:off x="516341" y="607090"/>
        <a:ext cx="8198166" cy="432649"/>
      </dsp:txXfrm>
    </dsp:sp>
    <dsp:sp modelId="{562C55C6-5DA6-470D-9C37-4EB4ECE53E17}">
      <dsp:nvSpPr>
        <dsp:cNvPr id="0" name=""/>
        <dsp:cNvSpPr/>
      </dsp:nvSpPr>
      <dsp:spPr>
        <a:xfrm rot="5400000">
          <a:off x="-110644" y="1277056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1956</a:t>
          </a:r>
          <a:endParaRPr lang="en-US" sz="1400" kern="1200" dirty="0"/>
        </a:p>
      </dsp:txBody>
      <dsp:txXfrm rot="-5400000">
        <a:off x="1" y="1424581"/>
        <a:ext cx="516340" cy="221289"/>
      </dsp:txXfrm>
    </dsp:sp>
    <dsp:sp modelId="{AF87082E-1F0C-4FC6-82EF-B2609E91B263}">
      <dsp:nvSpPr>
        <dsp:cNvPr id="0" name=""/>
        <dsp:cNvSpPr/>
      </dsp:nvSpPr>
      <dsp:spPr>
        <a:xfrm rot="5400000">
          <a:off x="4387396" y="-2704643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John McCarthy(Introduced the term AI)</a:t>
          </a:r>
          <a:endParaRPr lang="en-US" sz="2800" kern="1200" dirty="0"/>
        </a:p>
      </dsp:txBody>
      <dsp:txXfrm rot="-5400000">
        <a:off x="516341" y="1189817"/>
        <a:ext cx="8198166" cy="4326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ADA0D-ACAA-49A6-82EB-443F0F3D98F0}">
      <dsp:nvSpPr>
        <dsp:cNvPr id="0" name=""/>
        <dsp:cNvSpPr/>
      </dsp:nvSpPr>
      <dsp:spPr>
        <a:xfrm rot="5400000">
          <a:off x="-110644" y="111602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1959</a:t>
          </a:r>
          <a:endParaRPr lang="en-US" sz="1400" kern="1200" dirty="0"/>
        </a:p>
      </dsp:txBody>
      <dsp:txXfrm rot="-5400000">
        <a:off x="1" y="259127"/>
        <a:ext cx="516340" cy="221289"/>
      </dsp:txXfrm>
    </dsp:sp>
    <dsp:sp modelId="{43ACB6B4-AC3B-4870-AC19-98F1DC1E7183}">
      <dsp:nvSpPr>
        <dsp:cNvPr id="0" name=""/>
        <dsp:cNvSpPr/>
      </dsp:nvSpPr>
      <dsp:spPr>
        <a:xfrm rot="5400000">
          <a:off x="4387396" y="-3870098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Followed by developing a lab i.e. is MIT Lab</a:t>
          </a:r>
          <a:endParaRPr lang="en-US" sz="2800" kern="1200" dirty="0"/>
        </a:p>
      </dsp:txBody>
      <dsp:txXfrm rot="-5400000">
        <a:off x="516341" y="24362"/>
        <a:ext cx="8198166" cy="432649"/>
      </dsp:txXfrm>
    </dsp:sp>
    <dsp:sp modelId="{D0B9790A-DC6B-4C83-B23C-EEE6C5F4914F}">
      <dsp:nvSpPr>
        <dsp:cNvPr id="0" name=""/>
        <dsp:cNvSpPr/>
      </dsp:nvSpPr>
      <dsp:spPr>
        <a:xfrm rot="5400000">
          <a:off x="-110644" y="694329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1960</a:t>
          </a:r>
          <a:endParaRPr lang="en-US" sz="1400" kern="1200" dirty="0"/>
        </a:p>
      </dsp:txBody>
      <dsp:txXfrm rot="-5400000">
        <a:off x="1" y="841854"/>
        <a:ext cx="516340" cy="221289"/>
      </dsp:txXfrm>
    </dsp:sp>
    <dsp:sp modelId="{4645C983-59BB-4EC4-96B4-C23F2756D189}">
      <dsp:nvSpPr>
        <dsp:cNvPr id="0" name=""/>
        <dsp:cNvSpPr/>
      </dsp:nvSpPr>
      <dsp:spPr>
        <a:xfrm rot="5400000">
          <a:off x="4387396" y="-3287370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General Motors Robot</a:t>
          </a:r>
          <a:r>
            <a:rPr lang="en-US" sz="1400" kern="1200" dirty="0" smtClean="0"/>
            <a:t>(First Robot was introduced to General motors assembly line)</a:t>
          </a:r>
          <a:endParaRPr lang="en-US" sz="1400" kern="1200" dirty="0"/>
        </a:p>
      </dsp:txBody>
      <dsp:txXfrm rot="-5400000">
        <a:off x="516341" y="607090"/>
        <a:ext cx="8198166" cy="432649"/>
      </dsp:txXfrm>
    </dsp:sp>
    <dsp:sp modelId="{562C55C6-5DA6-470D-9C37-4EB4ECE53E17}">
      <dsp:nvSpPr>
        <dsp:cNvPr id="0" name=""/>
        <dsp:cNvSpPr/>
      </dsp:nvSpPr>
      <dsp:spPr>
        <a:xfrm rot="5400000">
          <a:off x="-110644" y="1277056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1961</a:t>
          </a:r>
          <a:endParaRPr lang="en-US" sz="1400" kern="1200" dirty="0"/>
        </a:p>
      </dsp:txBody>
      <dsp:txXfrm rot="-5400000">
        <a:off x="1" y="1424581"/>
        <a:ext cx="516340" cy="221289"/>
      </dsp:txXfrm>
    </dsp:sp>
    <dsp:sp modelId="{AF87082E-1F0C-4FC6-82EF-B2609E91B263}">
      <dsp:nvSpPr>
        <dsp:cNvPr id="0" name=""/>
        <dsp:cNvSpPr/>
      </dsp:nvSpPr>
      <dsp:spPr>
        <a:xfrm rot="5400000">
          <a:off x="4387396" y="-2704643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/>
            <a:t>First </a:t>
          </a:r>
          <a:r>
            <a:rPr lang="en-US" sz="2800" b="0" kern="1200" dirty="0" err="1" smtClean="0"/>
            <a:t>Chatbot</a:t>
          </a:r>
          <a:r>
            <a:rPr lang="en-US" sz="1800" kern="1200" dirty="0" smtClean="0"/>
            <a:t>( The first AI </a:t>
          </a:r>
          <a:r>
            <a:rPr lang="en-US" sz="1800" kern="1200" dirty="0" err="1" smtClean="0"/>
            <a:t>Chatbot</a:t>
          </a:r>
          <a:r>
            <a:rPr lang="en-US" sz="1800" kern="1200" dirty="0" smtClean="0"/>
            <a:t> called ELIZA WAS INTRODUCED )</a:t>
          </a:r>
          <a:endParaRPr lang="en-US" sz="1800" kern="1200" dirty="0"/>
        </a:p>
      </dsp:txBody>
      <dsp:txXfrm rot="-5400000">
        <a:off x="516341" y="1189817"/>
        <a:ext cx="8198166" cy="432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ADA0D-ACAA-49A6-82EB-443F0F3D98F0}">
      <dsp:nvSpPr>
        <dsp:cNvPr id="0" name=""/>
        <dsp:cNvSpPr/>
      </dsp:nvSpPr>
      <dsp:spPr>
        <a:xfrm rot="5400000">
          <a:off x="-110644" y="111602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1997</a:t>
          </a:r>
          <a:endParaRPr lang="en-US" sz="1400" kern="1200" dirty="0"/>
        </a:p>
      </dsp:txBody>
      <dsp:txXfrm rot="-5400000">
        <a:off x="1" y="259127"/>
        <a:ext cx="516340" cy="221289"/>
      </dsp:txXfrm>
    </dsp:sp>
    <dsp:sp modelId="{43ACB6B4-AC3B-4870-AC19-98F1DC1E7183}">
      <dsp:nvSpPr>
        <dsp:cNvPr id="0" name=""/>
        <dsp:cNvSpPr/>
      </dsp:nvSpPr>
      <dsp:spPr>
        <a:xfrm rot="5400000">
          <a:off x="4387396" y="-3870098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IBM Deep Blue</a:t>
          </a:r>
          <a:endParaRPr lang="en-US" sz="2800" kern="1200" dirty="0"/>
        </a:p>
      </dsp:txBody>
      <dsp:txXfrm rot="-5400000">
        <a:off x="516341" y="24362"/>
        <a:ext cx="8198166" cy="432649"/>
      </dsp:txXfrm>
    </dsp:sp>
    <dsp:sp modelId="{D0B9790A-DC6B-4C83-B23C-EEE6C5F4914F}">
      <dsp:nvSpPr>
        <dsp:cNvPr id="0" name=""/>
        <dsp:cNvSpPr/>
      </dsp:nvSpPr>
      <dsp:spPr>
        <a:xfrm rot="5400000">
          <a:off x="-110644" y="694329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2005</a:t>
          </a:r>
          <a:endParaRPr lang="en-US" sz="1400" kern="1200" dirty="0"/>
        </a:p>
      </dsp:txBody>
      <dsp:txXfrm rot="-5400000">
        <a:off x="1" y="841854"/>
        <a:ext cx="516340" cy="221289"/>
      </dsp:txXfrm>
    </dsp:sp>
    <dsp:sp modelId="{4645C983-59BB-4EC4-96B4-C23F2756D189}">
      <dsp:nvSpPr>
        <dsp:cNvPr id="0" name=""/>
        <dsp:cNvSpPr/>
      </dsp:nvSpPr>
      <dsp:spPr>
        <a:xfrm rot="5400000">
          <a:off x="4387396" y="-3287370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DARAA Grand Challenge</a:t>
          </a:r>
          <a:endParaRPr lang="en-US" sz="2800" kern="1200" dirty="0"/>
        </a:p>
      </dsp:txBody>
      <dsp:txXfrm rot="-5400000">
        <a:off x="516341" y="607090"/>
        <a:ext cx="8198166" cy="432649"/>
      </dsp:txXfrm>
    </dsp:sp>
    <dsp:sp modelId="{562C55C6-5DA6-470D-9C37-4EB4ECE53E17}">
      <dsp:nvSpPr>
        <dsp:cNvPr id="0" name=""/>
        <dsp:cNvSpPr/>
      </dsp:nvSpPr>
      <dsp:spPr>
        <a:xfrm rot="5400000">
          <a:off x="-110644" y="1277056"/>
          <a:ext cx="737629" cy="516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2011</a:t>
          </a:r>
          <a:endParaRPr lang="en-US" sz="1400" kern="1200" dirty="0"/>
        </a:p>
      </dsp:txBody>
      <dsp:txXfrm rot="-5400000">
        <a:off x="1" y="1424581"/>
        <a:ext cx="516340" cy="221289"/>
      </dsp:txXfrm>
    </dsp:sp>
    <dsp:sp modelId="{AF87082E-1F0C-4FC6-82EF-B2609E91B263}">
      <dsp:nvSpPr>
        <dsp:cNvPr id="0" name=""/>
        <dsp:cNvSpPr/>
      </dsp:nvSpPr>
      <dsp:spPr>
        <a:xfrm rot="5400000">
          <a:off x="4387396" y="-2704643"/>
          <a:ext cx="479459" cy="82215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IBM Watson</a:t>
          </a:r>
          <a:endParaRPr lang="en-US" sz="2800" kern="1200" dirty="0"/>
        </a:p>
      </dsp:txBody>
      <dsp:txXfrm rot="-5400000">
        <a:off x="516341" y="1189817"/>
        <a:ext cx="8198166" cy="432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397FB-B3FD-42F8-A779-47909B30D3FA}">
      <dsp:nvSpPr>
        <dsp:cNvPr id="0" name=""/>
        <dsp:cNvSpPr/>
      </dsp:nvSpPr>
      <dsp:spPr>
        <a:xfrm>
          <a:off x="-1263438" y="-215102"/>
          <a:ext cx="1649404" cy="1649404"/>
        </a:xfrm>
        <a:prstGeom prst="blockArc">
          <a:avLst>
            <a:gd name="adj1" fmla="val 18900000"/>
            <a:gd name="adj2" fmla="val 2700000"/>
            <a:gd name="adj3" fmla="val 1310"/>
          </a:avLst>
        </a:prstGeom>
        <a:noFill/>
        <a:ln w="25400" cap="flat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51E6C-CACE-4826-A432-1F7DCDC723BB}">
      <dsp:nvSpPr>
        <dsp:cNvPr id="0" name=""/>
        <dsp:cNvSpPr/>
      </dsp:nvSpPr>
      <dsp:spPr>
        <a:xfrm>
          <a:off x="374917" y="309665"/>
          <a:ext cx="6178282" cy="599868"/>
        </a:xfrm>
        <a:prstGeom prst="rect">
          <a:avLst/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870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Un supervised Learning</a:t>
          </a:r>
          <a:endParaRPr lang="en-US" sz="3100" b="1" kern="1200" dirty="0">
            <a:solidFill>
              <a:schemeClr val="bg1"/>
            </a:solidFill>
          </a:endParaRPr>
        </a:p>
      </dsp:txBody>
      <dsp:txXfrm>
        <a:off x="374917" y="309665"/>
        <a:ext cx="6178282" cy="599868"/>
      </dsp:txXfrm>
    </dsp:sp>
    <dsp:sp modelId="{E5E3A499-D739-433C-90BE-E040EC731BC0}">
      <dsp:nvSpPr>
        <dsp:cNvPr id="0" name=""/>
        <dsp:cNvSpPr/>
      </dsp:nvSpPr>
      <dsp:spPr>
        <a:xfrm>
          <a:off x="0" y="234682"/>
          <a:ext cx="749835" cy="749835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4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6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8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2B769-6D5D-4EBF-B2D2-A4A2C12022A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B244-EF54-4D44-8281-80AA77B4A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2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2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2743200"/>
            <a:ext cx="1564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ARTIFICIAL </a:t>
            </a:r>
          </a:p>
          <a:p>
            <a:r>
              <a:rPr lang="en-US" dirty="0" smtClean="0"/>
              <a:t>INTELLIGENCE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3636504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09" y="2667000"/>
            <a:ext cx="5601091" cy="37358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624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8842" y="3429000"/>
            <a:ext cx="62547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2">
                    <a:lumMod val="10000"/>
                  </a:schemeClr>
                </a:solidFill>
              </a:rPr>
              <a:t>Finger print images </a:t>
            </a:r>
            <a:endParaRPr lang="en-US" sz="4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13636504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200400"/>
            <a:ext cx="8128000" cy="304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7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377166442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32986" y="2743200"/>
            <a:ext cx="7553814" cy="646331"/>
            <a:chOff x="1205345" y="2743200"/>
            <a:chExt cx="7553814" cy="646331"/>
          </a:xfrm>
        </p:grpSpPr>
        <p:sp>
          <p:nvSpPr>
            <p:cNvPr id="11" name="Rectangle 10"/>
            <p:cNvSpPr/>
            <p:nvPr/>
          </p:nvSpPr>
          <p:spPr>
            <a:xfrm>
              <a:off x="1828800" y="2743200"/>
              <a:ext cx="69303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>
                  <a:solidFill>
                    <a:schemeClr val="bg2">
                      <a:lumMod val="25000"/>
                    </a:schemeClr>
                  </a:solidFill>
                </a:rPr>
                <a:t>A person </a:t>
              </a:r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doesn’t train </a:t>
              </a:r>
              <a:r>
                <a:rPr lang="en-US" sz="3600" b="1" dirty="0">
                  <a:solidFill>
                    <a:schemeClr val="bg2">
                      <a:lumMod val="25000"/>
                    </a:schemeClr>
                  </a:solidFill>
                </a:rPr>
                <a:t>a </a:t>
              </a:r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machine.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61102" y="3316069"/>
            <a:ext cx="3972898" cy="646331"/>
            <a:chOff x="1205345" y="2743200"/>
            <a:chExt cx="3972898" cy="646331"/>
          </a:xfrm>
        </p:grpSpPr>
        <p:sp>
          <p:nvSpPr>
            <p:cNvPr id="14" name="Rectangle 13"/>
            <p:cNvSpPr/>
            <p:nvPr/>
          </p:nvSpPr>
          <p:spPr>
            <a:xfrm>
              <a:off x="1828800" y="2743200"/>
              <a:ext cx="33494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Just giving data.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665902" y="3925669"/>
            <a:ext cx="6803865" cy="646331"/>
            <a:chOff x="1205345" y="2743200"/>
            <a:chExt cx="6803865" cy="646331"/>
          </a:xfrm>
        </p:grpSpPr>
        <p:sp>
          <p:nvSpPr>
            <p:cNvPr id="19" name="Rectangle 18"/>
            <p:cNvSpPr/>
            <p:nvPr/>
          </p:nvSpPr>
          <p:spPr>
            <a:xfrm>
              <a:off x="1828800" y="2743200"/>
              <a:ext cx="618041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System itself create a pattern.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24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23117596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1764" y="2666486"/>
            <a:ext cx="948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How to create pattern?</a:t>
            </a:r>
            <a:endParaRPr lang="en-US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95400" y="3581400"/>
            <a:ext cx="4869939" cy="646331"/>
            <a:chOff x="1205345" y="2743200"/>
            <a:chExt cx="4869939" cy="646331"/>
          </a:xfrm>
        </p:grpSpPr>
        <p:sp>
          <p:nvSpPr>
            <p:cNvPr id="21" name="Rectangle 20"/>
            <p:cNvSpPr/>
            <p:nvPr/>
          </p:nvSpPr>
          <p:spPr>
            <a:xfrm>
              <a:off x="1828800" y="2743200"/>
              <a:ext cx="42464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According to </a:t>
              </a:r>
              <a:r>
                <a:rPr lang="en-US" sz="3600" b="1" dirty="0" err="1" smtClean="0">
                  <a:solidFill>
                    <a:schemeClr val="bg2">
                      <a:lumMod val="25000"/>
                    </a:schemeClr>
                  </a:solidFill>
                </a:rPr>
                <a:t>colour</a:t>
              </a:r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 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5400" y="4078069"/>
            <a:ext cx="4796842" cy="646331"/>
            <a:chOff x="1205345" y="2743200"/>
            <a:chExt cx="4796842" cy="646331"/>
          </a:xfrm>
        </p:grpSpPr>
        <p:sp>
          <p:nvSpPr>
            <p:cNvPr id="24" name="Rectangle 23"/>
            <p:cNvSpPr/>
            <p:nvPr/>
          </p:nvSpPr>
          <p:spPr>
            <a:xfrm>
              <a:off x="1828800" y="2743200"/>
              <a:ext cx="417338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According to shape 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95400" y="4535269"/>
            <a:ext cx="6626573" cy="646331"/>
            <a:chOff x="1205345" y="2743200"/>
            <a:chExt cx="6626573" cy="646331"/>
          </a:xfrm>
        </p:grpSpPr>
        <p:sp>
          <p:nvSpPr>
            <p:cNvPr id="27" name="Rectangle 26"/>
            <p:cNvSpPr/>
            <p:nvPr/>
          </p:nvSpPr>
          <p:spPr>
            <a:xfrm>
              <a:off x="1828800" y="2743200"/>
              <a:ext cx="60031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According to customers wish 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918855" y="5068669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b="1" dirty="0" smtClean="0">
                <a:solidFill>
                  <a:schemeClr val="bg2">
                    <a:lumMod val="25000"/>
                  </a:schemeClr>
                </a:solidFill>
              </a:rPr>
              <a:t>Etc………... 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39097216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2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37711139"/>
              </p:ext>
            </p:extLst>
          </p:nvPr>
        </p:nvGraphicFramePr>
        <p:xfrm>
          <a:off x="1600200" y="248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05200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105400" y="324856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</a:rPr>
              <a:t>+</a:t>
            </a:r>
            <a:endParaRPr lang="en-US" sz="8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391561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2">
                    <a:lumMod val="25000"/>
                  </a:schemeClr>
                </a:solidFill>
              </a:rPr>
              <a:t>+</a:t>
            </a:r>
            <a:endParaRPr lang="en-US" sz="8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94016517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3</a:t>
            </a:r>
            <a:endParaRPr lang="en-US" sz="4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2" y="2743200"/>
            <a:ext cx="7563928" cy="38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3</a:t>
            </a:r>
            <a:endParaRPr lang="en-US" sz="4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06965"/>
            <a:ext cx="6380811" cy="40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/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3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6" b="25245"/>
          <a:stretch/>
        </p:blipFill>
        <p:spPr>
          <a:xfrm>
            <a:off x="-51758" y="259080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09599"/>
            <a:ext cx="824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to develop these intelligence in a machine?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1735282"/>
            <a:ext cx="318738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1828800"/>
            <a:ext cx="3099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Methods to train AI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84758" y="3120736"/>
            <a:ext cx="2895600" cy="28956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400" y="3722958"/>
            <a:ext cx="2296842" cy="2296842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8327" y="4426527"/>
            <a:ext cx="1593273" cy="1593273"/>
          </a:xfrm>
          <a:prstGeom prst="ellipse">
            <a:avLst/>
          </a:prstGeom>
          <a:gradFill>
            <a:gsLst>
              <a:gs pos="0">
                <a:schemeClr val="bg1"/>
              </a:gs>
              <a:gs pos="7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04721" y="3048000"/>
            <a:ext cx="16768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AI</a:t>
            </a:r>
            <a:endParaRPr lang="en-US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47800" y="3787914"/>
            <a:ext cx="57726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MACHINE</a:t>
            </a:r>
          </a:p>
          <a:p>
            <a:pPr algn="ctr"/>
            <a:r>
              <a:rPr 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LEARNING</a:t>
            </a:r>
            <a:endParaRPr 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8165" y="4876800"/>
            <a:ext cx="15887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DEEP</a:t>
            </a:r>
          </a:p>
          <a:p>
            <a:pPr algn="ctr"/>
            <a:r>
              <a:rPr 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LEARNING</a:t>
            </a:r>
            <a:endParaRPr 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7012" y="533400"/>
            <a:ext cx="2914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DEEP LEARNING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6400" y="1905000"/>
            <a:ext cx="1828800" cy="1828800"/>
            <a:chOff x="1752600" y="2362200"/>
            <a:chExt cx="1828800" cy="1828800"/>
          </a:xfrm>
        </p:grpSpPr>
        <p:sp>
          <p:nvSpPr>
            <p:cNvPr id="4" name="Oval 3"/>
            <p:cNvSpPr/>
            <p:nvPr/>
          </p:nvSpPr>
          <p:spPr>
            <a:xfrm>
              <a:off x="1752600" y="2362200"/>
              <a:ext cx="1828800" cy="18288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52600" y="2808982"/>
              <a:ext cx="175721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75000"/>
                    </a:schemeClr>
                  </a:solidFill>
                </a:rPr>
                <a:t> Machine</a:t>
              </a:r>
            </a:p>
            <a:p>
              <a:r>
                <a:rPr lang="en-US" sz="3200" b="1" dirty="0" smtClean="0">
                  <a:solidFill>
                    <a:schemeClr val="tx2">
                      <a:lumMod val="75000"/>
                    </a:schemeClr>
                  </a:solidFill>
                </a:rPr>
                <a:t> Learning</a:t>
              </a:r>
              <a:endParaRPr 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96024" y="4648200"/>
            <a:ext cx="1828800" cy="1828800"/>
            <a:chOff x="1752600" y="2362200"/>
            <a:chExt cx="1828800" cy="1828800"/>
          </a:xfrm>
        </p:grpSpPr>
        <p:sp>
          <p:nvSpPr>
            <p:cNvPr id="12" name="Oval 11"/>
            <p:cNvSpPr/>
            <p:nvPr/>
          </p:nvSpPr>
          <p:spPr>
            <a:xfrm>
              <a:off x="1752600" y="2362200"/>
              <a:ext cx="1828800" cy="18288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2600" y="2808982"/>
              <a:ext cx="175721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tx2">
                      <a:lumMod val="75000"/>
                    </a:schemeClr>
                  </a:solidFill>
                </a:rPr>
                <a:t>    Deep</a:t>
              </a:r>
            </a:p>
            <a:p>
              <a:r>
                <a:rPr lang="en-US" sz="3200" b="1" dirty="0" smtClean="0">
                  <a:solidFill>
                    <a:schemeClr val="tx2">
                      <a:lumMod val="75000"/>
                    </a:schemeClr>
                  </a:solidFill>
                </a:rPr>
                <a:t> Learning</a:t>
              </a:r>
              <a:endParaRPr 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Down Arrow 13"/>
          <p:cNvSpPr/>
          <p:nvPr/>
        </p:nvSpPr>
        <p:spPr>
          <a:xfrm>
            <a:off x="2362200" y="3886200"/>
            <a:ext cx="4572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 (x86)\Microsoft Office\MEDIA\CAGCAT10\j014962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947593"/>
            <a:ext cx="1066800" cy="75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090386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621413"/>
            <a:ext cx="914400" cy="78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183328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70" y="4531746"/>
            <a:ext cx="902970" cy="90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 (x86)\Microsoft Office\MEDIA\CAGCAT10\j0299763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36678"/>
            <a:ext cx="762000" cy="62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Program Files (x86)\Microsoft Office\MEDIA\CAGCAT10\j0332268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93" y="5857794"/>
            <a:ext cx="800100" cy="9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5867400" y="4791854"/>
            <a:ext cx="1456546" cy="1456546"/>
            <a:chOff x="5934854" y="4800600"/>
            <a:chExt cx="1456546" cy="1456546"/>
          </a:xfrm>
        </p:grpSpPr>
        <p:sp>
          <p:nvSpPr>
            <p:cNvPr id="17" name="Oval 16"/>
            <p:cNvSpPr/>
            <p:nvPr/>
          </p:nvSpPr>
          <p:spPr>
            <a:xfrm>
              <a:off x="5934854" y="4800600"/>
              <a:ext cx="1456546" cy="145654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90000"/>
                  </a:schemeClr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aptop"/>
            <p:cNvSpPr>
              <a:spLocks noEditPoints="1" noChangeArrowheads="1"/>
            </p:cNvSpPr>
            <p:nvPr/>
          </p:nvSpPr>
          <p:spPr bwMode="auto">
            <a:xfrm>
              <a:off x="6130157" y="5070179"/>
              <a:ext cx="1058102" cy="796361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21318733">
            <a:off x="7032050" y="3983213"/>
            <a:ext cx="874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i="1" dirty="0" smtClean="0">
                <a:solidFill>
                  <a:schemeClr val="accent2">
                    <a:lumMod val="75000"/>
                  </a:schemeClr>
                </a:solidFill>
                <a:latin typeface="Angsana New" pitchFamily="18" charset="-34"/>
                <a:cs typeface="Angsana New" pitchFamily="18" charset="-34"/>
              </a:rPr>
              <a:t>?</a:t>
            </a:r>
            <a:endParaRPr lang="en-US" sz="10000" i="1" dirty="0">
              <a:solidFill>
                <a:schemeClr val="accent2">
                  <a:lumMod val="75000"/>
                </a:schemeClr>
              </a:solidFill>
              <a:latin typeface="Angsana New" pitchFamily="18" charset="-34"/>
              <a:cs typeface="Angsana New" pitchFamily="18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34" y="1568422"/>
            <a:ext cx="1588036" cy="231642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33800" y="2590800"/>
            <a:ext cx="705370" cy="4572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9365"/>
            <a:ext cx="7617125" cy="65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3116" y="381000"/>
            <a:ext cx="80736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How it would be possible in man?</a:t>
            </a:r>
            <a:endParaRPr lang="en-US" sz="44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847667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38594" y="381000"/>
            <a:ext cx="6022739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90" b="1" u="sng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Artificial Neural Network</a:t>
            </a:r>
            <a:endParaRPr lang="en-US" sz="4290" b="1" u="sng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4242687"/>
            <a:ext cx="60375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Face App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Lyrics and background music splitter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Speech recognition 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English to Malayalam  converter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     Etc………..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788" y="1143000"/>
            <a:ext cx="6233412" cy="30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90600" y="329625"/>
            <a:ext cx="110950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Implementation of Deep learning is difficult</a:t>
            </a:r>
            <a:endParaRPr lang="en-US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21861838"/>
              </p:ext>
            </p:extLst>
          </p:nvPr>
        </p:nvGraphicFramePr>
        <p:xfrm>
          <a:off x="838200" y="1524000"/>
          <a:ext cx="7162800" cy="490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11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3882547" cy="11781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876800"/>
            <a:ext cx="3209925" cy="1419225"/>
          </a:xfrm>
          <a:prstGeom prst="roundRect">
            <a:avLst>
              <a:gd name="adj" fmla="val 4167"/>
            </a:avLst>
          </a:prstGeom>
          <a:solidFill>
            <a:schemeClr val="bg2">
              <a:lumMod val="75000"/>
            </a:schemeClr>
          </a:solidFill>
          <a:ln w="76200" cap="sq">
            <a:solidFill>
              <a:schemeClr val="bg2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76800"/>
            <a:ext cx="3429000" cy="1333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chemeClr val="bg1">
                <a:lumMod val="85000"/>
              </a:schemeClr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67" y="364228"/>
            <a:ext cx="2967001" cy="16689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26560"/>
            <a:ext cx="3886200" cy="22048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12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7" y="243019"/>
            <a:ext cx="5182021" cy="29907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24200"/>
            <a:ext cx="2604315" cy="3584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78" y="152400"/>
            <a:ext cx="2050522" cy="308138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5182021" cy="3091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066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488" y="0"/>
            <a:ext cx="871713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History of Artificial Intelligence</a:t>
            </a:r>
            <a:endParaRPr lang="en-US" sz="4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2130312"/>
              </p:ext>
            </p:extLst>
          </p:nvPr>
        </p:nvGraphicFramePr>
        <p:xfrm>
          <a:off x="177488" y="1066800"/>
          <a:ext cx="8737912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010531149"/>
              </p:ext>
            </p:extLst>
          </p:nvPr>
        </p:nvGraphicFramePr>
        <p:xfrm>
          <a:off x="177488" y="2819400"/>
          <a:ext cx="8737912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549619349"/>
              </p:ext>
            </p:extLst>
          </p:nvPr>
        </p:nvGraphicFramePr>
        <p:xfrm>
          <a:off x="177488" y="4572000"/>
          <a:ext cx="8737912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214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33500" y="2697540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tx2">
                    <a:lumMod val="75000"/>
                  </a:schemeClr>
                </a:solidFill>
              </a:rPr>
              <a:t>What is AI</a:t>
            </a:r>
            <a:endParaRPr lang="en-US" sz="9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941260">
            <a:off x="6461573" y="2584640"/>
            <a:ext cx="8980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1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662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</a:rPr>
              <a:t>What is AI</a:t>
            </a:r>
            <a:endParaRPr lang="en-US" sz="8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941260">
            <a:off x="4330981" y="150522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8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199" y="2509115"/>
            <a:ext cx="8025349" cy="461665"/>
            <a:chOff x="457199" y="2726093"/>
            <a:chExt cx="8025349" cy="461665"/>
          </a:xfrm>
        </p:grpSpPr>
        <p:sp>
          <p:nvSpPr>
            <p:cNvPr id="3" name="TextBox 2"/>
            <p:cNvSpPr txBox="1"/>
            <p:nvPr/>
          </p:nvSpPr>
          <p:spPr>
            <a:xfrm>
              <a:off x="1066800" y="2726093"/>
              <a:ext cx="7415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Science and Engineering making intelligent machine.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Right Arrow 3"/>
            <p:cNvSpPr/>
            <p:nvPr/>
          </p:nvSpPr>
          <p:spPr>
            <a:xfrm>
              <a:off x="457199" y="284150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200" y="3043535"/>
            <a:ext cx="8732722" cy="1569660"/>
            <a:chOff x="457199" y="2726093"/>
            <a:chExt cx="8732722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1066800" y="2726093"/>
              <a:ext cx="812312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is the development of computer system that are capable</a:t>
              </a:r>
            </a:p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of performing tasks that normally require human intelligence,</a:t>
              </a:r>
            </a:p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such as decision making, object detection,</a:t>
              </a:r>
            </a:p>
            <a:p>
              <a:r>
                <a: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solving complex problems and so on .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57199" y="284150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6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609599"/>
            <a:ext cx="824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How to develop these intelligence in a machine?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67000" y="1735282"/>
            <a:ext cx="318738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1828800"/>
            <a:ext cx="3099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Methods to train AI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84758" y="3048000"/>
            <a:ext cx="2895600" cy="2968336"/>
            <a:chOff x="2884758" y="3048000"/>
            <a:chExt cx="2895600" cy="2968336"/>
          </a:xfrm>
        </p:grpSpPr>
        <p:sp>
          <p:nvSpPr>
            <p:cNvPr id="8" name="Oval 7"/>
            <p:cNvSpPr/>
            <p:nvPr/>
          </p:nvSpPr>
          <p:spPr>
            <a:xfrm>
              <a:off x="2884758" y="3120736"/>
              <a:ext cx="2895600" cy="2895600"/>
            </a:xfrm>
            <a:prstGeom prst="ellips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04721" y="3048000"/>
              <a:ext cx="1676879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AI</a:t>
              </a:r>
              <a:endParaRPr lang="en-US" sz="4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47800" y="3722958"/>
            <a:ext cx="5772629" cy="2296842"/>
            <a:chOff x="1447800" y="3722958"/>
            <a:chExt cx="5772629" cy="2296842"/>
          </a:xfrm>
        </p:grpSpPr>
        <p:sp>
          <p:nvSpPr>
            <p:cNvPr id="9" name="Oval 8"/>
            <p:cNvSpPr/>
            <p:nvPr/>
          </p:nvSpPr>
          <p:spPr>
            <a:xfrm>
              <a:off x="3200400" y="3722958"/>
              <a:ext cx="2296842" cy="2296842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7800" y="3787914"/>
              <a:ext cx="5772629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MACHINE</a:t>
              </a:r>
            </a:p>
            <a:p>
              <a:pPr algn="ctr"/>
              <a:r>
                <a:rPr lang="en-US" sz="2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 LEARNING</a:t>
              </a:r>
              <a:endPara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38165" y="4426527"/>
            <a:ext cx="1643435" cy="1593273"/>
            <a:chOff x="3538165" y="4426527"/>
            <a:chExt cx="1643435" cy="1593273"/>
          </a:xfrm>
        </p:grpSpPr>
        <p:sp>
          <p:nvSpPr>
            <p:cNvPr id="10" name="Oval 9"/>
            <p:cNvSpPr/>
            <p:nvPr/>
          </p:nvSpPr>
          <p:spPr>
            <a:xfrm>
              <a:off x="3588327" y="4426527"/>
              <a:ext cx="1593273" cy="1593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38165" y="4876800"/>
              <a:ext cx="1588785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DEEP</a:t>
              </a:r>
            </a:p>
            <a:p>
              <a:pPr algn="ctr"/>
              <a:r>
                <a:rPr lang="en-US" sz="20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tx2">
                      <a:lumMod val="75000"/>
                    </a:schemeClr>
                  </a:solidFill>
                  <a:effectLst>
                    <a:reflection blurRad="12700" stA="28000" endPos="45000" dist="1000" dir="5400000" sy="-100000" algn="bl" rotWithShape="0"/>
                  </a:effectLst>
                </a:rPr>
                <a:t> LEARNING</a:t>
              </a:r>
              <a:endParaRPr lang="en-US" sz="20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74993220"/>
              </p:ext>
            </p:extLst>
          </p:nvPr>
        </p:nvGraphicFramePr>
        <p:xfrm>
          <a:off x="1524000" y="1295400"/>
          <a:ext cx="6096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96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964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457200"/>
            <a:ext cx="3429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145" y="550718"/>
            <a:ext cx="326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MACHINE LEARNING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55825255"/>
              </p:ext>
            </p:extLst>
          </p:nvPr>
        </p:nvGraphicFramePr>
        <p:xfrm>
          <a:off x="1066800" y="1295400"/>
          <a:ext cx="6553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205345" y="2743200"/>
            <a:ext cx="6008519" cy="646331"/>
            <a:chOff x="1205345" y="2743200"/>
            <a:chExt cx="6008519" cy="646331"/>
          </a:xfrm>
        </p:grpSpPr>
        <p:sp>
          <p:nvSpPr>
            <p:cNvPr id="5" name="Rectangle 4"/>
            <p:cNvSpPr/>
            <p:nvPr/>
          </p:nvSpPr>
          <p:spPr>
            <a:xfrm>
              <a:off x="1828800" y="2743200"/>
              <a:ext cx="53850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600" b="1" dirty="0">
                  <a:solidFill>
                    <a:schemeClr val="bg2">
                      <a:lumMod val="25000"/>
                    </a:schemeClr>
                  </a:solidFill>
                </a:rPr>
                <a:t>A person </a:t>
              </a:r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trains </a:t>
              </a:r>
              <a:r>
                <a:rPr lang="en-US" sz="3600" b="1" dirty="0">
                  <a:solidFill>
                    <a:schemeClr val="bg2">
                      <a:lumMod val="25000"/>
                    </a:schemeClr>
                  </a:solidFill>
                </a:rPr>
                <a:t>a </a:t>
              </a:r>
              <a:r>
                <a:rPr lang="en-US" sz="3600" b="1" dirty="0" smtClean="0">
                  <a:solidFill>
                    <a:schemeClr val="bg2">
                      <a:lumMod val="25000"/>
                    </a:schemeClr>
                  </a:solidFill>
                </a:rPr>
                <a:t>machine. </a:t>
              </a:r>
              <a:endParaRPr lang="en-US" sz="3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05345" y="2950948"/>
              <a:ext cx="471055" cy="230833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06400" y="151655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1</a:t>
            </a:r>
            <a:endParaRPr lang="en-US" sz="4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2" y="3794078"/>
            <a:ext cx="1037079" cy="1141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319141"/>
            <a:ext cx="1454728" cy="14547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04518"/>
            <a:ext cx="1693532" cy="16935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750" y="3559432"/>
            <a:ext cx="1731261" cy="15148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741330"/>
            <a:ext cx="1428572" cy="142222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418533"/>
            <a:ext cx="2293125" cy="13632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88" y="5342460"/>
            <a:ext cx="1452824" cy="14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342</Words>
  <Application>Microsoft Office PowerPoint</Application>
  <PresentationFormat>On-screen Show (4:3)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Angsana New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PC</dc:creator>
  <cp:lastModifiedBy>Microsoft account</cp:lastModifiedBy>
  <cp:revision>84</cp:revision>
  <dcterms:created xsi:type="dcterms:W3CDTF">2021-12-23T13:30:15Z</dcterms:created>
  <dcterms:modified xsi:type="dcterms:W3CDTF">2022-01-06T04:34:04Z</dcterms:modified>
</cp:coreProperties>
</file>