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6"/>
  </p:notesMasterIdLst>
  <p:handoutMasterIdLst>
    <p:handoutMasterId r:id="rId17"/>
  </p:handoutMasterIdLst>
  <p:sldIdLst>
    <p:sldId id="2147481373" r:id="rId2"/>
    <p:sldId id="2147481398" r:id="rId3"/>
    <p:sldId id="2147481399" r:id="rId4"/>
    <p:sldId id="2147481400" r:id="rId5"/>
    <p:sldId id="2147481401" r:id="rId6"/>
    <p:sldId id="2147481402" r:id="rId7"/>
    <p:sldId id="2147481403" r:id="rId8"/>
    <p:sldId id="2147481404" r:id="rId9"/>
    <p:sldId id="2147481405" r:id="rId10"/>
    <p:sldId id="2147481406" r:id="rId11"/>
    <p:sldId id="2147481407" r:id="rId12"/>
    <p:sldId id="2147481408" r:id="rId13"/>
    <p:sldId id="2147481409" r:id="rId14"/>
    <p:sldId id="214748139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FF"/>
    <a:srgbClr val="D9D9FF"/>
    <a:srgbClr val="69A4D9"/>
    <a:srgbClr val="7CAFDE"/>
    <a:srgbClr val="071424"/>
    <a:srgbClr val="094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4BD08E-3215-816C-FCE6-B8E6468C2391}" v="265" dt="2025-10-15T02:42:58.610"/>
    <p1510:client id="{A1539142-0550-A24C-77ED-FB406CD12AE6}" v="1327" dt="2025-10-14T18:43:40.070"/>
    <p1510:client id="{DB775541-592A-EAFB-631B-AD345BAFA5B8}" v="488" dt="2025-10-13T02:54:34.406"/>
    <p1510:client id="{DCED9743-5953-CAD4-E06A-9EB017AFC6C4}" v="31" dt="2025-10-13T04:59:21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E5B01C-52D4-40D2-B147-D3AB37215C2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BC025EA-1705-4369-817E-6F2183757D94}">
      <dgm:prSet/>
      <dgm:spPr/>
      <dgm:t>
        <a:bodyPr/>
        <a:lstStyle/>
        <a:p>
          <a:r>
            <a:rPr lang="en-US"/>
            <a:t>• HTML Tags &amp; Attributes</a:t>
          </a:r>
        </a:p>
      </dgm:t>
    </dgm:pt>
    <dgm:pt modelId="{09ED98E3-1A9D-4B4B-8F23-C31BE42F1B3A}" type="parTrans" cxnId="{449C6A1F-3436-460A-B8ED-110D66641AEC}">
      <dgm:prSet/>
      <dgm:spPr/>
      <dgm:t>
        <a:bodyPr/>
        <a:lstStyle/>
        <a:p>
          <a:endParaRPr lang="en-US"/>
        </a:p>
      </dgm:t>
    </dgm:pt>
    <dgm:pt modelId="{8BDFAD9F-9D8B-4AB3-8801-2BE7E1B715D3}" type="sibTrans" cxnId="{449C6A1F-3436-460A-B8ED-110D66641AEC}">
      <dgm:prSet/>
      <dgm:spPr/>
      <dgm:t>
        <a:bodyPr/>
        <a:lstStyle/>
        <a:p>
          <a:endParaRPr lang="en-US"/>
        </a:p>
      </dgm:t>
    </dgm:pt>
    <dgm:pt modelId="{2359943B-80DC-4589-98D0-A53F3747618F}">
      <dgm:prSet/>
      <dgm:spPr/>
      <dgm:t>
        <a:bodyPr/>
        <a:lstStyle/>
        <a:p>
          <a:r>
            <a:rPr lang="en-US"/>
            <a:t>• Semantic Elements (&lt;header&gt;, &lt;footer&gt;,&lt;article&gt;)</a:t>
          </a:r>
        </a:p>
      </dgm:t>
    </dgm:pt>
    <dgm:pt modelId="{3A7E10C9-9378-48F1-ACE9-777BBFEDC68B}" type="parTrans" cxnId="{FB7E4445-82B6-44FF-A143-907756D8ED55}">
      <dgm:prSet/>
      <dgm:spPr/>
      <dgm:t>
        <a:bodyPr/>
        <a:lstStyle/>
        <a:p>
          <a:endParaRPr lang="en-US"/>
        </a:p>
      </dgm:t>
    </dgm:pt>
    <dgm:pt modelId="{77C9DC9A-2608-459D-99DE-E9863759381D}" type="sibTrans" cxnId="{FB7E4445-82B6-44FF-A143-907756D8ED55}">
      <dgm:prSet/>
      <dgm:spPr/>
      <dgm:t>
        <a:bodyPr/>
        <a:lstStyle/>
        <a:p>
          <a:endParaRPr lang="en-US"/>
        </a:p>
      </dgm:t>
    </dgm:pt>
    <dgm:pt modelId="{BDEE3B47-948B-4203-98EA-9277992658F6}">
      <dgm:prSet/>
      <dgm:spPr/>
      <dgm:t>
        <a:bodyPr/>
        <a:lstStyle/>
        <a:p>
          <a:r>
            <a:rPr lang="en-US"/>
            <a:t>• Forms &amp; Input Elements</a:t>
          </a:r>
        </a:p>
      </dgm:t>
    </dgm:pt>
    <dgm:pt modelId="{33B971AD-081D-4FB5-BEF3-A1E67BE3CE72}" type="parTrans" cxnId="{45FF5FE1-98DE-4D11-B637-C9F9E2258BC2}">
      <dgm:prSet/>
      <dgm:spPr/>
      <dgm:t>
        <a:bodyPr/>
        <a:lstStyle/>
        <a:p>
          <a:endParaRPr lang="en-US"/>
        </a:p>
      </dgm:t>
    </dgm:pt>
    <dgm:pt modelId="{0D309BD3-4608-41A4-A738-9786F27E4237}" type="sibTrans" cxnId="{45FF5FE1-98DE-4D11-B637-C9F9E2258BC2}">
      <dgm:prSet/>
      <dgm:spPr/>
      <dgm:t>
        <a:bodyPr/>
        <a:lstStyle/>
        <a:p>
          <a:endParaRPr lang="en-US"/>
        </a:p>
      </dgm:t>
    </dgm:pt>
    <dgm:pt modelId="{8CC9CBB2-E6A9-404C-BAB1-40CC55E047A5}">
      <dgm:prSet/>
      <dgm:spPr/>
      <dgm:t>
        <a:bodyPr/>
        <a:lstStyle/>
        <a:p>
          <a:r>
            <a:rPr lang="en-US"/>
            <a:t>• Multimedia: &lt;audio&gt;, &lt;video&gt;, &lt;img&gt;, &lt;picture&gt;, &lt;a&gt;</a:t>
          </a:r>
        </a:p>
      </dgm:t>
    </dgm:pt>
    <dgm:pt modelId="{33A3DE95-BA77-42AB-8F18-9630029A7349}" type="parTrans" cxnId="{26C8B941-D7D1-49E8-8980-C6B9564EB2CB}">
      <dgm:prSet/>
      <dgm:spPr/>
      <dgm:t>
        <a:bodyPr/>
        <a:lstStyle/>
        <a:p>
          <a:endParaRPr lang="en-US"/>
        </a:p>
      </dgm:t>
    </dgm:pt>
    <dgm:pt modelId="{35EB3B30-84B0-41D9-899A-8575DB8A7B51}" type="sibTrans" cxnId="{26C8B941-D7D1-49E8-8980-C6B9564EB2CB}">
      <dgm:prSet/>
      <dgm:spPr/>
      <dgm:t>
        <a:bodyPr/>
        <a:lstStyle/>
        <a:p>
          <a:endParaRPr lang="en-US"/>
        </a:p>
      </dgm:t>
    </dgm:pt>
    <dgm:pt modelId="{5BB074F2-B15E-46DE-90E9-DD2D30501D09}">
      <dgm:prSet/>
      <dgm:spPr/>
      <dgm:t>
        <a:bodyPr/>
        <a:lstStyle/>
        <a:p>
          <a:r>
            <a:rPr lang="en-US"/>
            <a:t>• Tables and Lists </a:t>
          </a:r>
        </a:p>
      </dgm:t>
    </dgm:pt>
    <dgm:pt modelId="{BAB55E2C-AD78-46DF-9C81-EC18D9809B76}" type="parTrans" cxnId="{6B3242DD-D04F-4832-ACFE-C2CBC383CAEC}">
      <dgm:prSet/>
      <dgm:spPr/>
      <dgm:t>
        <a:bodyPr/>
        <a:lstStyle/>
        <a:p>
          <a:endParaRPr lang="en-US"/>
        </a:p>
      </dgm:t>
    </dgm:pt>
    <dgm:pt modelId="{07605CD6-DBCB-49BD-9DFD-7A68404E03B1}" type="sibTrans" cxnId="{6B3242DD-D04F-4832-ACFE-C2CBC383CAEC}">
      <dgm:prSet/>
      <dgm:spPr/>
      <dgm:t>
        <a:bodyPr/>
        <a:lstStyle/>
        <a:p>
          <a:endParaRPr lang="en-US"/>
        </a:p>
      </dgm:t>
    </dgm:pt>
    <dgm:pt modelId="{E74A2EA4-10C6-4D64-BDEC-73CA335CE19A}">
      <dgm:prSet/>
      <dgm:spPr/>
      <dgm:t>
        <a:bodyPr/>
        <a:lstStyle/>
        <a:p>
          <a:r>
            <a:rPr lang="en-US"/>
            <a:t>• Advanced Html Concepts: Canvas, svg, geoLocation, Drag&amp; Drop,etc...</a:t>
          </a:r>
        </a:p>
      </dgm:t>
    </dgm:pt>
    <dgm:pt modelId="{BD9B8AE1-82CE-4471-A265-C7B15711525D}" type="parTrans" cxnId="{125205F3-B604-4106-8D06-6EC57E947A17}">
      <dgm:prSet/>
      <dgm:spPr/>
      <dgm:t>
        <a:bodyPr/>
        <a:lstStyle/>
        <a:p>
          <a:endParaRPr lang="en-US"/>
        </a:p>
      </dgm:t>
    </dgm:pt>
    <dgm:pt modelId="{DD553181-EA57-4F92-B641-5E0D442B7CA4}" type="sibTrans" cxnId="{125205F3-B604-4106-8D06-6EC57E947A17}">
      <dgm:prSet/>
      <dgm:spPr/>
      <dgm:t>
        <a:bodyPr/>
        <a:lstStyle/>
        <a:p>
          <a:endParaRPr lang="en-US"/>
        </a:p>
      </dgm:t>
    </dgm:pt>
    <dgm:pt modelId="{F3C37154-4156-419C-A638-71D5858FE3CC}" type="pres">
      <dgm:prSet presAssocID="{C4E5B01C-52D4-40D2-B147-D3AB37215C26}" presName="linear" presStyleCnt="0">
        <dgm:presLayoutVars>
          <dgm:animLvl val="lvl"/>
          <dgm:resizeHandles val="exact"/>
        </dgm:presLayoutVars>
      </dgm:prSet>
      <dgm:spPr/>
    </dgm:pt>
    <dgm:pt modelId="{F48D4EC9-DDCF-431D-8A9A-B7385A1C855A}" type="pres">
      <dgm:prSet presAssocID="{ABC025EA-1705-4369-817E-6F2183757D9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9F3345C-37D8-4289-A21C-518C74802330}" type="pres">
      <dgm:prSet presAssocID="{8BDFAD9F-9D8B-4AB3-8801-2BE7E1B715D3}" presName="spacer" presStyleCnt="0"/>
      <dgm:spPr/>
    </dgm:pt>
    <dgm:pt modelId="{A60CA6FF-7A07-4134-8A7A-A85B3C211EFB}" type="pres">
      <dgm:prSet presAssocID="{2359943B-80DC-4589-98D0-A53F3747618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A1123F3-F2A1-4EC1-B535-C5332D3DC6CE}" type="pres">
      <dgm:prSet presAssocID="{77C9DC9A-2608-459D-99DE-E9863759381D}" presName="spacer" presStyleCnt="0"/>
      <dgm:spPr/>
    </dgm:pt>
    <dgm:pt modelId="{C3DEFC36-9B59-4D92-95CD-20F8235CED6B}" type="pres">
      <dgm:prSet presAssocID="{BDEE3B47-948B-4203-98EA-9277992658F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C55E678-3FE7-478E-8189-F8D92D70322D}" type="pres">
      <dgm:prSet presAssocID="{0D309BD3-4608-41A4-A738-9786F27E4237}" presName="spacer" presStyleCnt="0"/>
      <dgm:spPr/>
    </dgm:pt>
    <dgm:pt modelId="{8076A922-49B4-4714-879F-210BF05760D8}" type="pres">
      <dgm:prSet presAssocID="{8CC9CBB2-E6A9-404C-BAB1-40CC55E047A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74D0027-E776-4F58-A0E1-58A0A21AC8F7}" type="pres">
      <dgm:prSet presAssocID="{35EB3B30-84B0-41D9-899A-8575DB8A7B51}" presName="spacer" presStyleCnt="0"/>
      <dgm:spPr/>
    </dgm:pt>
    <dgm:pt modelId="{CA6387D7-B439-4CEF-8DC1-475809C5F053}" type="pres">
      <dgm:prSet presAssocID="{5BB074F2-B15E-46DE-90E9-DD2D30501D0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A19C22D-2275-4C4E-9530-06C621B02059}" type="pres">
      <dgm:prSet presAssocID="{07605CD6-DBCB-49BD-9DFD-7A68404E03B1}" presName="spacer" presStyleCnt="0"/>
      <dgm:spPr/>
    </dgm:pt>
    <dgm:pt modelId="{0A03EBFC-7EA9-4A5F-BD11-9A6EFC599454}" type="pres">
      <dgm:prSet presAssocID="{E74A2EA4-10C6-4D64-BDEC-73CA335CE19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2DA8414-AA53-4CB5-A085-5829AAE87E00}" type="presOf" srcId="{E74A2EA4-10C6-4D64-BDEC-73CA335CE19A}" destId="{0A03EBFC-7EA9-4A5F-BD11-9A6EFC599454}" srcOrd="0" destOrd="0" presId="urn:microsoft.com/office/officeart/2005/8/layout/vList2"/>
    <dgm:cxn modelId="{B3F8A218-89A1-4E94-A58C-BD2F69B7764C}" type="presOf" srcId="{5BB074F2-B15E-46DE-90E9-DD2D30501D09}" destId="{CA6387D7-B439-4CEF-8DC1-475809C5F053}" srcOrd="0" destOrd="0" presId="urn:microsoft.com/office/officeart/2005/8/layout/vList2"/>
    <dgm:cxn modelId="{449C6A1F-3436-460A-B8ED-110D66641AEC}" srcId="{C4E5B01C-52D4-40D2-B147-D3AB37215C26}" destId="{ABC025EA-1705-4369-817E-6F2183757D94}" srcOrd="0" destOrd="0" parTransId="{09ED98E3-1A9D-4B4B-8F23-C31BE42F1B3A}" sibTransId="{8BDFAD9F-9D8B-4AB3-8801-2BE7E1B715D3}"/>
    <dgm:cxn modelId="{BEFE2439-69B4-40BA-BF87-BFD96A62618B}" type="presOf" srcId="{2359943B-80DC-4589-98D0-A53F3747618F}" destId="{A60CA6FF-7A07-4134-8A7A-A85B3C211EFB}" srcOrd="0" destOrd="0" presId="urn:microsoft.com/office/officeart/2005/8/layout/vList2"/>
    <dgm:cxn modelId="{26C8B941-D7D1-49E8-8980-C6B9564EB2CB}" srcId="{C4E5B01C-52D4-40D2-B147-D3AB37215C26}" destId="{8CC9CBB2-E6A9-404C-BAB1-40CC55E047A5}" srcOrd="3" destOrd="0" parTransId="{33A3DE95-BA77-42AB-8F18-9630029A7349}" sibTransId="{35EB3B30-84B0-41D9-899A-8575DB8A7B51}"/>
    <dgm:cxn modelId="{AAFC9443-9C90-421A-AF63-426F84E68A53}" type="presOf" srcId="{C4E5B01C-52D4-40D2-B147-D3AB37215C26}" destId="{F3C37154-4156-419C-A638-71D5858FE3CC}" srcOrd="0" destOrd="0" presId="urn:microsoft.com/office/officeart/2005/8/layout/vList2"/>
    <dgm:cxn modelId="{FB7E4445-82B6-44FF-A143-907756D8ED55}" srcId="{C4E5B01C-52D4-40D2-B147-D3AB37215C26}" destId="{2359943B-80DC-4589-98D0-A53F3747618F}" srcOrd="1" destOrd="0" parTransId="{3A7E10C9-9378-48F1-ACE9-777BBFEDC68B}" sibTransId="{77C9DC9A-2608-459D-99DE-E9863759381D}"/>
    <dgm:cxn modelId="{3E10B972-7BED-4954-9074-6259D685A96C}" type="presOf" srcId="{ABC025EA-1705-4369-817E-6F2183757D94}" destId="{F48D4EC9-DDCF-431D-8A9A-B7385A1C855A}" srcOrd="0" destOrd="0" presId="urn:microsoft.com/office/officeart/2005/8/layout/vList2"/>
    <dgm:cxn modelId="{B6407FD9-9AE6-409C-8BDC-E2B0AD27709A}" type="presOf" srcId="{BDEE3B47-948B-4203-98EA-9277992658F6}" destId="{C3DEFC36-9B59-4D92-95CD-20F8235CED6B}" srcOrd="0" destOrd="0" presId="urn:microsoft.com/office/officeart/2005/8/layout/vList2"/>
    <dgm:cxn modelId="{6B3242DD-D04F-4832-ACFE-C2CBC383CAEC}" srcId="{C4E5B01C-52D4-40D2-B147-D3AB37215C26}" destId="{5BB074F2-B15E-46DE-90E9-DD2D30501D09}" srcOrd="4" destOrd="0" parTransId="{BAB55E2C-AD78-46DF-9C81-EC18D9809B76}" sibTransId="{07605CD6-DBCB-49BD-9DFD-7A68404E03B1}"/>
    <dgm:cxn modelId="{45FF5FE1-98DE-4D11-B637-C9F9E2258BC2}" srcId="{C4E5B01C-52D4-40D2-B147-D3AB37215C26}" destId="{BDEE3B47-948B-4203-98EA-9277992658F6}" srcOrd="2" destOrd="0" parTransId="{33B971AD-081D-4FB5-BEF3-A1E67BE3CE72}" sibTransId="{0D309BD3-4608-41A4-A738-9786F27E4237}"/>
    <dgm:cxn modelId="{125205F3-B604-4106-8D06-6EC57E947A17}" srcId="{C4E5B01C-52D4-40D2-B147-D3AB37215C26}" destId="{E74A2EA4-10C6-4D64-BDEC-73CA335CE19A}" srcOrd="5" destOrd="0" parTransId="{BD9B8AE1-82CE-4471-A265-C7B15711525D}" sibTransId="{DD553181-EA57-4F92-B641-5E0D442B7CA4}"/>
    <dgm:cxn modelId="{72CCBAF7-457D-44E5-9BC4-B8A54EE62E54}" type="presOf" srcId="{8CC9CBB2-E6A9-404C-BAB1-40CC55E047A5}" destId="{8076A922-49B4-4714-879F-210BF05760D8}" srcOrd="0" destOrd="0" presId="urn:microsoft.com/office/officeart/2005/8/layout/vList2"/>
    <dgm:cxn modelId="{869300FF-6646-456D-B7D8-46F4A4C45A50}" type="presParOf" srcId="{F3C37154-4156-419C-A638-71D5858FE3CC}" destId="{F48D4EC9-DDCF-431D-8A9A-B7385A1C855A}" srcOrd="0" destOrd="0" presId="urn:microsoft.com/office/officeart/2005/8/layout/vList2"/>
    <dgm:cxn modelId="{6C98C4FB-5D7E-4B83-9993-8541C86773C0}" type="presParOf" srcId="{F3C37154-4156-419C-A638-71D5858FE3CC}" destId="{69F3345C-37D8-4289-A21C-518C74802330}" srcOrd="1" destOrd="0" presId="urn:microsoft.com/office/officeart/2005/8/layout/vList2"/>
    <dgm:cxn modelId="{1F246EFA-368D-4331-BBA0-6905EE890B03}" type="presParOf" srcId="{F3C37154-4156-419C-A638-71D5858FE3CC}" destId="{A60CA6FF-7A07-4134-8A7A-A85B3C211EFB}" srcOrd="2" destOrd="0" presId="urn:microsoft.com/office/officeart/2005/8/layout/vList2"/>
    <dgm:cxn modelId="{CD5D73BF-B690-4BDA-9E6E-03E245356CC7}" type="presParOf" srcId="{F3C37154-4156-419C-A638-71D5858FE3CC}" destId="{6A1123F3-F2A1-4EC1-B535-C5332D3DC6CE}" srcOrd="3" destOrd="0" presId="urn:microsoft.com/office/officeart/2005/8/layout/vList2"/>
    <dgm:cxn modelId="{2F343CF6-7654-4CCA-84CC-B11FBCC9834D}" type="presParOf" srcId="{F3C37154-4156-419C-A638-71D5858FE3CC}" destId="{C3DEFC36-9B59-4D92-95CD-20F8235CED6B}" srcOrd="4" destOrd="0" presId="urn:microsoft.com/office/officeart/2005/8/layout/vList2"/>
    <dgm:cxn modelId="{39429368-006D-496C-88CA-781FF213CE8D}" type="presParOf" srcId="{F3C37154-4156-419C-A638-71D5858FE3CC}" destId="{6C55E678-3FE7-478E-8189-F8D92D70322D}" srcOrd="5" destOrd="0" presId="urn:microsoft.com/office/officeart/2005/8/layout/vList2"/>
    <dgm:cxn modelId="{90869DA5-2060-479F-A16A-C99174010592}" type="presParOf" srcId="{F3C37154-4156-419C-A638-71D5858FE3CC}" destId="{8076A922-49B4-4714-879F-210BF05760D8}" srcOrd="6" destOrd="0" presId="urn:microsoft.com/office/officeart/2005/8/layout/vList2"/>
    <dgm:cxn modelId="{07F26587-6840-4BE6-B22E-9FFE90F40827}" type="presParOf" srcId="{F3C37154-4156-419C-A638-71D5858FE3CC}" destId="{374D0027-E776-4F58-A0E1-58A0A21AC8F7}" srcOrd="7" destOrd="0" presId="urn:microsoft.com/office/officeart/2005/8/layout/vList2"/>
    <dgm:cxn modelId="{E33B52FE-876D-4A52-94DF-27F10431C5A0}" type="presParOf" srcId="{F3C37154-4156-419C-A638-71D5858FE3CC}" destId="{CA6387D7-B439-4CEF-8DC1-475809C5F053}" srcOrd="8" destOrd="0" presId="urn:microsoft.com/office/officeart/2005/8/layout/vList2"/>
    <dgm:cxn modelId="{337B35D4-8A09-41B0-A197-8DA605120974}" type="presParOf" srcId="{F3C37154-4156-419C-A638-71D5858FE3CC}" destId="{9A19C22D-2275-4C4E-9530-06C621B02059}" srcOrd="9" destOrd="0" presId="urn:microsoft.com/office/officeart/2005/8/layout/vList2"/>
    <dgm:cxn modelId="{C739B23B-9444-42D7-BED8-542C7DBE4247}" type="presParOf" srcId="{F3C37154-4156-419C-A638-71D5858FE3CC}" destId="{0A03EBFC-7EA9-4A5F-BD11-9A6EFC59945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7E6EE9-B6E2-461F-A657-3165AFD6DBE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591634B-705E-4248-BBC9-19F4B9430BAD}">
      <dgm:prSet/>
      <dgm:spPr/>
      <dgm:t>
        <a:bodyPr/>
        <a:lstStyle/>
        <a:p>
          <a:r>
            <a:rPr lang="en-US"/>
            <a:t>CSS Variables (property:var(--value))</a:t>
          </a:r>
        </a:p>
      </dgm:t>
    </dgm:pt>
    <dgm:pt modelId="{E378440B-76C3-4E25-B1FC-083C233056A1}" type="parTrans" cxnId="{203192D7-A49E-4920-B2A2-695AE795CF37}">
      <dgm:prSet/>
      <dgm:spPr/>
      <dgm:t>
        <a:bodyPr/>
        <a:lstStyle/>
        <a:p>
          <a:endParaRPr lang="en-US"/>
        </a:p>
      </dgm:t>
    </dgm:pt>
    <dgm:pt modelId="{724C2145-3141-42B9-A891-09FB9B012638}" type="sibTrans" cxnId="{203192D7-A49E-4920-B2A2-695AE795CF37}">
      <dgm:prSet/>
      <dgm:spPr/>
      <dgm:t>
        <a:bodyPr/>
        <a:lstStyle/>
        <a:p>
          <a:endParaRPr lang="en-US"/>
        </a:p>
      </dgm:t>
    </dgm:pt>
    <dgm:pt modelId="{15D23B02-C93D-40F6-84E7-76EE8CF914B0}">
      <dgm:prSet/>
      <dgm:spPr/>
      <dgm:t>
        <a:bodyPr/>
        <a:lstStyle/>
        <a:p>
          <a:r>
            <a:rPr lang="en-US"/>
            <a:t>Transitions &amp; Animations</a:t>
          </a:r>
        </a:p>
      </dgm:t>
    </dgm:pt>
    <dgm:pt modelId="{CE49F107-D70D-4FB2-A479-D1E7B9B3E3C1}" type="parTrans" cxnId="{D4083053-85C7-49FA-AE8F-D7D35F867588}">
      <dgm:prSet/>
      <dgm:spPr/>
      <dgm:t>
        <a:bodyPr/>
        <a:lstStyle/>
        <a:p>
          <a:endParaRPr lang="en-US"/>
        </a:p>
      </dgm:t>
    </dgm:pt>
    <dgm:pt modelId="{64528B50-54E7-4718-B9FA-1B4530349CA1}" type="sibTrans" cxnId="{D4083053-85C7-49FA-AE8F-D7D35F867588}">
      <dgm:prSet/>
      <dgm:spPr/>
      <dgm:t>
        <a:bodyPr/>
        <a:lstStyle/>
        <a:p>
          <a:endParaRPr lang="en-US"/>
        </a:p>
      </dgm:t>
    </dgm:pt>
    <dgm:pt modelId="{1988F83F-D59D-4D3B-8373-ACC6C7ECA148}">
      <dgm:prSet/>
      <dgm:spPr/>
      <dgm:t>
        <a:bodyPr/>
        <a:lstStyle/>
        <a:p>
          <a:r>
            <a:rPr lang="en-US"/>
            <a:t>Pseudo-classes &amp; Pseudo-elements</a:t>
          </a:r>
        </a:p>
      </dgm:t>
    </dgm:pt>
    <dgm:pt modelId="{ED7303F5-3C51-4EA2-B913-BB9438A8FAED}" type="parTrans" cxnId="{FD19A293-5A49-4FB2-B791-D332364DDFBC}">
      <dgm:prSet/>
      <dgm:spPr/>
      <dgm:t>
        <a:bodyPr/>
        <a:lstStyle/>
        <a:p>
          <a:endParaRPr lang="en-US"/>
        </a:p>
      </dgm:t>
    </dgm:pt>
    <dgm:pt modelId="{6392B172-1B09-466A-A119-A7A245E5E4A5}" type="sibTrans" cxnId="{FD19A293-5A49-4FB2-B791-D332364DDFBC}">
      <dgm:prSet/>
      <dgm:spPr/>
      <dgm:t>
        <a:bodyPr/>
        <a:lstStyle/>
        <a:p>
          <a:endParaRPr lang="en-US"/>
        </a:p>
      </dgm:t>
    </dgm:pt>
    <dgm:pt modelId="{D0931764-9A92-4C81-8A4E-DB814FCCEA34}">
      <dgm:prSet/>
      <dgm:spPr/>
      <dgm:t>
        <a:bodyPr/>
        <a:lstStyle/>
        <a:p>
          <a:r>
            <a:rPr lang="en-US"/>
            <a:t>Custom Fonts (Google Fonts)</a:t>
          </a:r>
        </a:p>
      </dgm:t>
    </dgm:pt>
    <dgm:pt modelId="{D393F6F3-0904-467F-BCDC-4FEBDE296BF4}" type="parTrans" cxnId="{7E1C9738-8961-44CD-888D-3A98529A9B79}">
      <dgm:prSet/>
      <dgm:spPr/>
      <dgm:t>
        <a:bodyPr/>
        <a:lstStyle/>
        <a:p>
          <a:endParaRPr lang="en-US"/>
        </a:p>
      </dgm:t>
    </dgm:pt>
    <dgm:pt modelId="{836069A7-1684-4226-A14B-2EBB744F7909}" type="sibTrans" cxnId="{7E1C9738-8961-44CD-888D-3A98529A9B79}">
      <dgm:prSet/>
      <dgm:spPr/>
      <dgm:t>
        <a:bodyPr/>
        <a:lstStyle/>
        <a:p>
          <a:endParaRPr lang="en-US"/>
        </a:p>
      </dgm:t>
    </dgm:pt>
    <dgm:pt modelId="{C23FA693-6488-4F48-8EE7-0B5A4457319D}">
      <dgm:prSet/>
      <dgm:spPr/>
      <dgm:t>
        <a:bodyPr/>
        <a:lstStyle/>
        <a:p>
          <a:r>
            <a:rPr lang="en-US"/>
            <a:t>Dark Mode Styling</a:t>
          </a:r>
        </a:p>
      </dgm:t>
    </dgm:pt>
    <dgm:pt modelId="{E5BD7663-997C-4C66-98C5-D7619B6A7E2F}" type="parTrans" cxnId="{7C3095D1-2A0B-4839-A5B8-8723E53C5F6B}">
      <dgm:prSet/>
      <dgm:spPr/>
      <dgm:t>
        <a:bodyPr/>
        <a:lstStyle/>
        <a:p>
          <a:endParaRPr lang="en-US"/>
        </a:p>
      </dgm:t>
    </dgm:pt>
    <dgm:pt modelId="{3BAE37FC-7437-4E25-A602-42F463826A3A}" type="sibTrans" cxnId="{7C3095D1-2A0B-4839-A5B8-8723E53C5F6B}">
      <dgm:prSet/>
      <dgm:spPr/>
      <dgm:t>
        <a:bodyPr/>
        <a:lstStyle/>
        <a:p>
          <a:endParaRPr lang="en-US"/>
        </a:p>
      </dgm:t>
    </dgm:pt>
    <dgm:pt modelId="{869F42F4-F0F6-42D9-BCB7-E2DAA373D880}" type="pres">
      <dgm:prSet presAssocID="{387E6EE9-B6E2-461F-A657-3165AFD6DBEA}" presName="linear" presStyleCnt="0">
        <dgm:presLayoutVars>
          <dgm:animLvl val="lvl"/>
          <dgm:resizeHandles val="exact"/>
        </dgm:presLayoutVars>
      </dgm:prSet>
      <dgm:spPr/>
    </dgm:pt>
    <dgm:pt modelId="{7704264E-F23E-48F1-A0B7-E6416578C912}" type="pres">
      <dgm:prSet presAssocID="{5591634B-705E-4248-BBC9-19F4B9430BA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4E279C6-20A9-4F2A-A56D-DB4932E3CC12}" type="pres">
      <dgm:prSet presAssocID="{724C2145-3141-42B9-A891-09FB9B012638}" presName="spacer" presStyleCnt="0"/>
      <dgm:spPr/>
    </dgm:pt>
    <dgm:pt modelId="{E6EB30C2-2BEC-4910-A918-B8EB75A25948}" type="pres">
      <dgm:prSet presAssocID="{15D23B02-C93D-40F6-84E7-76EE8CF914B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781E6B1-C1A3-4139-B633-8AE66F3EEC2F}" type="pres">
      <dgm:prSet presAssocID="{64528B50-54E7-4718-B9FA-1B4530349CA1}" presName="spacer" presStyleCnt="0"/>
      <dgm:spPr/>
    </dgm:pt>
    <dgm:pt modelId="{52BA2258-1318-498F-A06E-BF26A336161D}" type="pres">
      <dgm:prSet presAssocID="{1988F83F-D59D-4D3B-8373-ACC6C7ECA14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429ABEB-7140-4B65-AC54-BDEE743DDD1D}" type="pres">
      <dgm:prSet presAssocID="{6392B172-1B09-466A-A119-A7A245E5E4A5}" presName="spacer" presStyleCnt="0"/>
      <dgm:spPr/>
    </dgm:pt>
    <dgm:pt modelId="{D1B38F1C-D5D6-4E91-B4C1-761245F83CFB}" type="pres">
      <dgm:prSet presAssocID="{D0931764-9A92-4C81-8A4E-DB814FCCEA3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7D04EFD-065F-426E-B8E1-00BCCD6D15BD}" type="pres">
      <dgm:prSet presAssocID="{836069A7-1684-4226-A14B-2EBB744F7909}" presName="spacer" presStyleCnt="0"/>
      <dgm:spPr/>
    </dgm:pt>
    <dgm:pt modelId="{5F17E220-862C-4CF9-A940-D06979975D87}" type="pres">
      <dgm:prSet presAssocID="{C23FA693-6488-4F48-8EE7-0B5A4457319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A62FD2F-E0D6-414A-ABEE-C9357F065271}" type="presOf" srcId="{1988F83F-D59D-4D3B-8373-ACC6C7ECA148}" destId="{52BA2258-1318-498F-A06E-BF26A336161D}" srcOrd="0" destOrd="0" presId="urn:microsoft.com/office/officeart/2005/8/layout/vList2"/>
    <dgm:cxn modelId="{7E1C9738-8961-44CD-888D-3A98529A9B79}" srcId="{387E6EE9-B6E2-461F-A657-3165AFD6DBEA}" destId="{D0931764-9A92-4C81-8A4E-DB814FCCEA34}" srcOrd="3" destOrd="0" parTransId="{D393F6F3-0904-467F-BCDC-4FEBDE296BF4}" sibTransId="{836069A7-1684-4226-A14B-2EBB744F7909}"/>
    <dgm:cxn modelId="{E96D9861-E439-4199-8201-B7BD75DA709B}" type="presOf" srcId="{387E6EE9-B6E2-461F-A657-3165AFD6DBEA}" destId="{869F42F4-F0F6-42D9-BCB7-E2DAA373D880}" srcOrd="0" destOrd="0" presId="urn:microsoft.com/office/officeart/2005/8/layout/vList2"/>
    <dgm:cxn modelId="{D4083053-85C7-49FA-AE8F-D7D35F867588}" srcId="{387E6EE9-B6E2-461F-A657-3165AFD6DBEA}" destId="{15D23B02-C93D-40F6-84E7-76EE8CF914B0}" srcOrd="1" destOrd="0" parTransId="{CE49F107-D70D-4FB2-A479-D1E7B9B3E3C1}" sibTransId="{64528B50-54E7-4718-B9FA-1B4530349CA1}"/>
    <dgm:cxn modelId="{2DEC4087-D23E-4522-8161-791156783AC9}" type="presOf" srcId="{D0931764-9A92-4C81-8A4E-DB814FCCEA34}" destId="{D1B38F1C-D5D6-4E91-B4C1-761245F83CFB}" srcOrd="0" destOrd="0" presId="urn:microsoft.com/office/officeart/2005/8/layout/vList2"/>
    <dgm:cxn modelId="{FD19A293-5A49-4FB2-B791-D332364DDFBC}" srcId="{387E6EE9-B6E2-461F-A657-3165AFD6DBEA}" destId="{1988F83F-D59D-4D3B-8373-ACC6C7ECA148}" srcOrd="2" destOrd="0" parTransId="{ED7303F5-3C51-4EA2-B913-BB9438A8FAED}" sibTransId="{6392B172-1B09-466A-A119-A7A245E5E4A5}"/>
    <dgm:cxn modelId="{721C29C6-4C53-45C8-AFB4-DB3990BE9684}" type="presOf" srcId="{15D23B02-C93D-40F6-84E7-76EE8CF914B0}" destId="{E6EB30C2-2BEC-4910-A918-B8EB75A25948}" srcOrd="0" destOrd="0" presId="urn:microsoft.com/office/officeart/2005/8/layout/vList2"/>
    <dgm:cxn modelId="{7C3095D1-2A0B-4839-A5B8-8723E53C5F6B}" srcId="{387E6EE9-B6E2-461F-A657-3165AFD6DBEA}" destId="{C23FA693-6488-4F48-8EE7-0B5A4457319D}" srcOrd="4" destOrd="0" parTransId="{E5BD7663-997C-4C66-98C5-D7619B6A7E2F}" sibTransId="{3BAE37FC-7437-4E25-A602-42F463826A3A}"/>
    <dgm:cxn modelId="{F366F4D4-2798-47C5-AEC1-881382565F03}" type="presOf" srcId="{5591634B-705E-4248-BBC9-19F4B9430BAD}" destId="{7704264E-F23E-48F1-A0B7-E6416578C912}" srcOrd="0" destOrd="0" presId="urn:microsoft.com/office/officeart/2005/8/layout/vList2"/>
    <dgm:cxn modelId="{203192D7-A49E-4920-B2A2-695AE795CF37}" srcId="{387E6EE9-B6E2-461F-A657-3165AFD6DBEA}" destId="{5591634B-705E-4248-BBC9-19F4B9430BAD}" srcOrd="0" destOrd="0" parTransId="{E378440B-76C3-4E25-B1FC-083C233056A1}" sibTransId="{724C2145-3141-42B9-A891-09FB9B012638}"/>
    <dgm:cxn modelId="{5CE717E9-6897-4873-B8C7-85FB52289CBB}" type="presOf" srcId="{C23FA693-6488-4F48-8EE7-0B5A4457319D}" destId="{5F17E220-862C-4CF9-A940-D06979975D87}" srcOrd="0" destOrd="0" presId="urn:microsoft.com/office/officeart/2005/8/layout/vList2"/>
    <dgm:cxn modelId="{18E822DB-8907-4D19-989C-08D6D19125BC}" type="presParOf" srcId="{869F42F4-F0F6-42D9-BCB7-E2DAA373D880}" destId="{7704264E-F23E-48F1-A0B7-E6416578C912}" srcOrd="0" destOrd="0" presId="urn:microsoft.com/office/officeart/2005/8/layout/vList2"/>
    <dgm:cxn modelId="{463E4BFD-91C4-4809-B41E-2ED3F73971EE}" type="presParOf" srcId="{869F42F4-F0F6-42D9-BCB7-E2DAA373D880}" destId="{B4E279C6-20A9-4F2A-A56D-DB4932E3CC12}" srcOrd="1" destOrd="0" presId="urn:microsoft.com/office/officeart/2005/8/layout/vList2"/>
    <dgm:cxn modelId="{EADAF52C-1896-46FA-8000-199D875E7798}" type="presParOf" srcId="{869F42F4-F0F6-42D9-BCB7-E2DAA373D880}" destId="{E6EB30C2-2BEC-4910-A918-B8EB75A25948}" srcOrd="2" destOrd="0" presId="urn:microsoft.com/office/officeart/2005/8/layout/vList2"/>
    <dgm:cxn modelId="{0DCE87E0-28B1-4312-B62B-EC23FDF0853A}" type="presParOf" srcId="{869F42F4-F0F6-42D9-BCB7-E2DAA373D880}" destId="{2781E6B1-C1A3-4139-B633-8AE66F3EEC2F}" srcOrd="3" destOrd="0" presId="urn:microsoft.com/office/officeart/2005/8/layout/vList2"/>
    <dgm:cxn modelId="{E6D452EB-D9F8-41BC-BA8E-773862F23B3F}" type="presParOf" srcId="{869F42F4-F0F6-42D9-BCB7-E2DAA373D880}" destId="{52BA2258-1318-498F-A06E-BF26A336161D}" srcOrd="4" destOrd="0" presId="urn:microsoft.com/office/officeart/2005/8/layout/vList2"/>
    <dgm:cxn modelId="{D46E5DA0-1E9C-4A7A-924C-209EF4972E2B}" type="presParOf" srcId="{869F42F4-F0F6-42D9-BCB7-E2DAA373D880}" destId="{7429ABEB-7140-4B65-AC54-BDEE743DDD1D}" srcOrd="5" destOrd="0" presId="urn:microsoft.com/office/officeart/2005/8/layout/vList2"/>
    <dgm:cxn modelId="{576E6087-6CC1-4A25-BA1B-16526C463232}" type="presParOf" srcId="{869F42F4-F0F6-42D9-BCB7-E2DAA373D880}" destId="{D1B38F1C-D5D6-4E91-B4C1-761245F83CFB}" srcOrd="6" destOrd="0" presId="urn:microsoft.com/office/officeart/2005/8/layout/vList2"/>
    <dgm:cxn modelId="{F311ADB5-829E-486D-B678-4AAD1569862F}" type="presParOf" srcId="{869F42F4-F0F6-42D9-BCB7-E2DAA373D880}" destId="{A7D04EFD-065F-426E-B8E1-00BCCD6D15BD}" srcOrd="7" destOrd="0" presId="urn:microsoft.com/office/officeart/2005/8/layout/vList2"/>
    <dgm:cxn modelId="{779F9F2E-F98A-474F-B351-E4F8791D37BC}" type="presParOf" srcId="{869F42F4-F0F6-42D9-BCB7-E2DAA373D880}" destId="{5F17E220-862C-4CF9-A940-D06979975D8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D4A907-3076-4043-9B13-8EC3EC09443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E0F6AE-B173-4ACF-9DDD-A2EF02968176}">
      <dgm:prSet/>
      <dgm:spPr/>
      <dgm:t>
        <a:bodyPr/>
        <a:lstStyle/>
        <a:p>
          <a:r>
            <a:rPr lang="en-US"/>
            <a:t>Grid System (12-column layout)</a:t>
          </a:r>
        </a:p>
      </dgm:t>
    </dgm:pt>
    <dgm:pt modelId="{1683B411-143C-4A75-B305-B39CFB5522BB}" type="parTrans" cxnId="{636F4359-4C16-408B-A3F7-8FEAA488DF7D}">
      <dgm:prSet/>
      <dgm:spPr/>
      <dgm:t>
        <a:bodyPr/>
        <a:lstStyle/>
        <a:p>
          <a:endParaRPr lang="en-US"/>
        </a:p>
      </dgm:t>
    </dgm:pt>
    <dgm:pt modelId="{F528CBDA-AF1D-444C-8650-A5C4B34C05AC}" type="sibTrans" cxnId="{636F4359-4C16-408B-A3F7-8FEAA488DF7D}">
      <dgm:prSet/>
      <dgm:spPr/>
      <dgm:t>
        <a:bodyPr/>
        <a:lstStyle/>
        <a:p>
          <a:endParaRPr lang="en-US"/>
        </a:p>
      </dgm:t>
    </dgm:pt>
    <dgm:pt modelId="{A71F5390-4D6A-4FB2-9AD1-76291F601B92}">
      <dgm:prSet/>
      <dgm:spPr/>
      <dgm:t>
        <a:bodyPr/>
        <a:lstStyle/>
        <a:p>
          <a:r>
            <a:rPr lang="en-US"/>
            <a:t>• Navbar, Cards, Buttons, Forms</a:t>
          </a:r>
        </a:p>
      </dgm:t>
    </dgm:pt>
    <dgm:pt modelId="{0FF05D18-66F8-441F-98BC-A59D3196F178}" type="parTrans" cxnId="{15121AC3-0193-4E55-AF25-D8C3B4E8EEED}">
      <dgm:prSet/>
      <dgm:spPr/>
      <dgm:t>
        <a:bodyPr/>
        <a:lstStyle/>
        <a:p>
          <a:endParaRPr lang="en-US"/>
        </a:p>
      </dgm:t>
    </dgm:pt>
    <dgm:pt modelId="{0D3A30F8-4889-4876-9301-2E834DB6D10C}" type="sibTrans" cxnId="{15121AC3-0193-4E55-AF25-D8C3B4E8EEED}">
      <dgm:prSet/>
      <dgm:spPr/>
      <dgm:t>
        <a:bodyPr/>
        <a:lstStyle/>
        <a:p>
          <a:endParaRPr lang="en-US"/>
        </a:p>
      </dgm:t>
    </dgm:pt>
    <dgm:pt modelId="{101B3291-2F74-4B9E-BBC0-9BD1AE59746C}">
      <dgm:prSet/>
      <dgm:spPr/>
      <dgm:t>
        <a:bodyPr/>
        <a:lstStyle/>
        <a:p>
          <a:r>
            <a:rPr lang="en-US"/>
            <a:t>• Modals, Alerts, Carousels</a:t>
          </a:r>
        </a:p>
      </dgm:t>
    </dgm:pt>
    <dgm:pt modelId="{EE234BC9-505D-41C7-9441-70135BFB483A}" type="parTrans" cxnId="{8257CEA1-7A19-4B6B-BE2D-656CEC6BB36D}">
      <dgm:prSet/>
      <dgm:spPr/>
      <dgm:t>
        <a:bodyPr/>
        <a:lstStyle/>
        <a:p>
          <a:endParaRPr lang="en-US"/>
        </a:p>
      </dgm:t>
    </dgm:pt>
    <dgm:pt modelId="{6AFB9CBD-46E8-4BA9-9978-F03586E9C3B1}" type="sibTrans" cxnId="{8257CEA1-7A19-4B6B-BE2D-656CEC6BB36D}">
      <dgm:prSet/>
      <dgm:spPr/>
      <dgm:t>
        <a:bodyPr/>
        <a:lstStyle/>
        <a:p>
          <a:endParaRPr lang="en-US"/>
        </a:p>
      </dgm:t>
    </dgm:pt>
    <dgm:pt modelId="{681F059C-AE58-4B56-BEB7-4DD4E907CAFE}">
      <dgm:prSet/>
      <dgm:spPr/>
      <dgm:t>
        <a:bodyPr/>
        <a:lstStyle/>
        <a:p>
          <a:r>
            <a:rPr lang="en-US"/>
            <a:t>• Utility Classes: spacing, colors,</a:t>
          </a:r>
        </a:p>
      </dgm:t>
    </dgm:pt>
    <dgm:pt modelId="{212A7120-A802-4179-B03A-56183405F3F4}" type="parTrans" cxnId="{BE388D5A-2EBA-4A68-BF8B-382B7A51E041}">
      <dgm:prSet/>
      <dgm:spPr/>
      <dgm:t>
        <a:bodyPr/>
        <a:lstStyle/>
        <a:p>
          <a:endParaRPr lang="en-US"/>
        </a:p>
      </dgm:t>
    </dgm:pt>
    <dgm:pt modelId="{CE32D5E7-7B58-4626-907B-84E688F396B7}" type="sibTrans" cxnId="{BE388D5A-2EBA-4A68-BF8B-382B7A51E041}">
      <dgm:prSet/>
      <dgm:spPr/>
      <dgm:t>
        <a:bodyPr/>
        <a:lstStyle/>
        <a:p>
          <a:endParaRPr lang="en-US"/>
        </a:p>
      </dgm:t>
    </dgm:pt>
    <dgm:pt modelId="{A0390D60-CB1E-498A-BE75-FB39FE7309D6}">
      <dgm:prSet/>
      <dgm:spPr/>
      <dgm:t>
        <a:bodyPr/>
        <a:lstStyle/>
        <a:p>
          <a:r>
            <a:rPr lang="en-US"/>
            <a:t>typography</a:t>
          </a:r>
        </a:p>
      </dgm:t>
    </dgm:pt>
    <dgm:pt modelId="{CF705DC8-4C3C-40F8-8086-4BE360498054}" type="parTrans" cxnId="{51A7CD9C-9134-4C80-8DED-7293983A96B5}">
      <dgm:prSet/>
      <dgm:spPr/>
      <dgm:t>
        <a:bodyPr/>
        <a:lstStyle/>
        <a:p>
          <a:endParaRPr lang="en-US"/>
        </a:p>
      </dgm:t>
    </dgm:pt>
    <dgm:pt modelId="{F6EF84A6-C4DC-466D-90D2-6BD238BA2E26}" type="sibTrans" cxnId="{51A7CD9C-9134-4C80-8DED-7293983A96B5}">
      <dgm:prSet/>
      <dgm:spPr/>
      <dgm:t>
        <a:bodyPr/>
        <a:lstStyle/>
        <a:p>
          <a:endParaRPr lang="en-US"/>
        </a:p>
      </dgm:t>
    </dgm:pt>
    <dgm:pt modelId="{1E6B0CF5-3758-4B49-8B9D-28FAEC4835B7}" type="pres">
      <dgm:prSet presAssocID="{FDD4A907-3076-4043-9B13-8EC3EC094433}" presName="vert0" presStyleCnt="0">
        <dgm:presLayoutVars>
          <dgm:dir/>
          <dgm:animOne val="branch"/>
          <dgm:animLvl val="lvl"/>
        </dgm:presLayoutVars>
      </dgm:prSet>
      <dgm:spPr/>
    </dgm:pt>
    <dgm:pt modelId="{21C4045A-C03F-4083-863C-E21F12A7E19B}" type="pres">
      <dgm:prSet presAssocID="{4FE0F6AE-B173-4ACF-9DDD-A2EF02968176}" presName="thickLine" presStyleLbl="alignNode1" presStyleIdx="0" presStyleCnt="5"/>
      <dgm:spPr/>
    </dgm:pt>
    <dgm:pt modelId="{08B861F0-AF2E-40A0-B644-00FA49654097}" type="pres">
      <dgm:prSet presAssocID="{4FE0F6AE-B173-4ACF-9DDD-A2EF02968176}" presName="horz1" presStyleCnt="0"/>
      <dgm:spPr/>
    </dgm:pt>
    <dgm:pt modelId="{0D003D59-268B-4061-86B5-D0BE498C0C4B}" type="pres">
      <dgm:prSet presAssocID="{4FE0F6AE-B173-4ACF-9DDD-A2EF02968176}" presName="tx1" presStyleLbl="revTx" presStyleIdx="0" presStyleCnt="5"/>
      <dgm:spPr/>
    </dgm:pt>
    <dgm:pt modelId="{F7F21066-BD04-4E98-9342-02BDAB4233CC}" type="pres">
      <dgm:prSet presAssocID="{4FE0F6AE-B173-4ACF-9DDD-A2EF02968176}" presName="vert1" presStyleCnt="0"/>
      <dgm:spPr/>
    </dgm:pt>
    <dgm:pt modelId="{39FF5468-C434-4263-A623-8289271F81F5}" type="pres">
      <dgm:prSet presAssocID="{A71F5390-4D6A-4FB2-9AD1-76291F601B92}" presName="thickLine" presStyleLbl="alignNode1" presStyleIdx="1" presStyleCnt="5"/>
      <dgm:spPr/>
    </dgm:pt>
    <dgm:pt modelId="{2AC154E6-93D5-4278-BB8A-88E857EF1895}" type="pres">
      <dgm:prSet presAssocID="{A71F5390-4D6A-4FB2-9AD1-76291F601B92}" presName="horz1" presStyleCnt="0"/>
      <dgm:spPr/>
    </dgm:pt>
    <dgm:pt modelId="{46639D83-D859-40FC-95E5-116C162EDCAF}" type="pres">
      <dgm:prSet presAssocID="{A71F5390-4D6A-4FB2-9AD1-76291F601B92}" presName="tx1" presStyleLbl="revTx" presStyleIdx="1" presStyleCnt="5"/>
      <dgm:spPr/>
    </dgm:pt>
    <dgm:pt modelId="{8A53BE5B-DE57-4007-A480-CBE16CBC6490}" type="pres">
      <dgm:prSet presAssocID="{A71F5390-4D6A-4FB2-9AD1-76291F601B92}" presName="vert1" presStyleCnt="0"/>
      <dgm:spPr/>
    </dgm:pt>
    <dgm:pt modelId="{AEB93AB7-7ADA-494C-BC80-7836A643C38B}" type="pres">
      <dgm:prSet presAssocID="{101B3291-2F74-4B9E-BBC0-9BD1AE59746C}" presName="thickLine" presStyleLbl="alignNode1" presStyleIdx="2" presStyleCnt="5"/>
      <dgm:spPr/>
    </dgm:pt>
    <dgm:pt modelId="{E66A86F9-8D19-4A2B-8358-9AE9B4C92883}" type="pres">
      <dgm:prSet presAssocID="{101B3291-2F74-4B9E-BBC0-9BD1AE59746C}" presName="horz1" presStyleCnt="0"/>
      <dgm:spPr/>
    </dgm:pt>
    <dgm:pt modelId="{313A3161-CB6C-483F-92D3-8FB426A0639B}" type="pres">
      <dgm:prSet presAssocID="{101B3291-2F74-4B9E-BBC0-9BD1AE59746C}" presName="tx1" presStyleLbl="revTx" presStyleIdx="2" presStyleCnt="5"/>
      <dgm:spPr/>
    </dgm:pt>
    <dgm:pt modelId="{ECC72BFB-7311-44B9-827D-89A4DC488DC7}" type="pres">
      <dgm:prSet presAssocID="{101B3291-2F74-4B9E-BBC0-9BD1AE59746C}" presName="vert1" presStyleCnt="0"/>
      <dgm:spPr/>
    </dgm:pt>
    <dgm:pt modelId="{4264AD27-967A-403C-B901-ECA395C062AC}" type="pres">
      <dgm:prSet presAssocID="{681F059C-AE58-4B56-BEB7-4DD4E907CAFE}" presName="thickLine" presStyleLbl="alignNode1" presStyleIdx="3" presStyleCnt="5"/>
      <dgm:spPr/>
    </dgm:pt>
    <dgm:pt modelId="{BF4D0EDB-0299-402C-912F-0EBCC6E4B7F2}" type="pres">
      <dgm:prSet presAssocID="{681F059C-AE58-4B56-BEB7-4DD4E907CAFE}" presName="horz1" presStyleCnt="0"/>
      <dgm:spPr/>
    </dgm:pt>
    <dgm:pt modelId="{A72580F6-19DF-4146-9C4D-F2C62217B0D3}" type="pres">
      <dgm:prSet presAssocID="{681F059C-AE58-4B56-BEB7-4DD4E907CAFE}" presName="tx1" presStyleLbl="revTx" presStyleIdx="3" presStyleCnt="5"/>
      <dgm:spPr/>
    </dgm:pt>
    <dgm:pt modelId="{3631DAA2-C7E5-4259-8CEF-DC11E9851315}" type="pres">
      <dgm:prSet presAssocID="{681F059C-AE58-4B56-BEB7-4DD4E907CAFE}" presName="vert1" presStyleCnt="0"/>
      <dgm:spPr/>
    </dgm:pt>
    <dgm:pt modelId="{D10B9B3C-D2AF-41CF-9621-E8DD8D6ABC9B}" type="pres">
      <dgm:prSet presAssocID="{A0390D60-CB1E-498A-BE75-FB39FE7309D6}" presName="thickLine" presStyleLbl="alignNode1" presStyleIdx="4" presStyleCnt="5"/>
      <dgm:spPr/>
    </dgm:pt>
    <dgm:pt modelId="{937BB8CF-1379-48F8-BFF1-407C1B364B49}" type="pres">
      <dgm:prSet presAssocID="{A0390D60-CB1E-498A-BE75-FB39FE7309D6}" presName="horz1" presStyleCnt="0"/>
      <dgm:spPr/>
    </dgm:pt>
    <dgm:pt modelId="{B5929432-33B6-42ED-A5D2-7302A64332B7}" type="pres">
      <dgm:prSet presAssocID="{A0390D60-CB1E-498A-BE75-FB39FE7309D6}" presName="tx1" presStyleLbl="revTx" presStyleIdx="4" presStyleCnt="5"/>
      <dgm:spPr/>
    </dgm:pt>
    <dgm:pt modelId="{3FA91558-446F-4AB3-9281-901E390AFA1B}" type="pres">
      <dgm:prSet presAssocID="{A0390D60-CB1E-498A-BE75-FB39FE7309D6}" presName="vert1" presStyleCnt="0"/>
      <dgm:spPr/>
    </dgm:pt>
  </dgm:ptLst>
  <dgm:cxnLst>
    <dgm:cxn modelId="{5ADB0B11-24A0-41AD-A9FA-EB01BE23C475}" type="presOf" srcId="{681F059C-AE58-4B56-BEB7-4DD4E907CAFE}" destId="{A72580F6-19DF-4146-9C4D-F2C62217B0D3}" srcOrd="0" destOrd="0" presId="urn:microsoft.com/office/officeart/2008/layout/LinedList"/>
    <dgm:cxn modelId="{FD4BC71C-C3F8-4474-B1C0-1D9066D0B44B}" type="presOf" srcId="{4FE0F6AE-B173-4ACF-9DDD-A2EF02968176}" destId="{0D003D59-268B-4061-86B5-D0BE498C0C4B}" srcOrd="0" destOrd="0" presId="urn:microsoft.com/office/officeart/2008/layout/LinedList"/>
    <dgm:cxn modelId="{D6F35668-4F59-4A3D-90BF-C98EAF5D4737}" type="presOf" srcId="{FDD4A907-3076-4043-9B13-8EC3EC094433}" destId="{1E6B0CF5-3758-4B49-8B9D-28FAEC4835B7}" srcOrd="0" destOrd="0" presId="urn:microsoft.com/office/officeart/2008/layout/LinedList"/>
    <dgm:cxn modelId="{1323BD69-C40D-4A64-9676-B47256E2A270}" type="presOf" srcId="{A0390D60-CB1E-498A-BE75-FB39FE7309D6}" destId="{B5929432-33B6-42ED-A5D2-7302A64332B7}" srcOrd="0" destOrd="0" presId="urn:microsoft.com/office/officeart/2008/layout/LinedList"/>
    <dgm:cxn modelId="{636F4359-4C16-408B-A3F7-8FEAA488DF7D}" srcId="{FDD4A907-3076-4043-9B13-8EC3EC094433}" destId="{4FE0F6AE-B173-4ACF-9DDD-A2EF02968176}" srcOrd="0" destOrd="0" parTransId="{1683B411-143C-4A75-B305-B39CFB5522BB}" sibTransId="{F528CBDA-AF1D-444C-8650-A5C4B34C05AC}"/>
    <dgm:cxn modelId="{BE388D5A-2EBA-4A68-BF8B-382B7A51E041}" srcId="{FDD4A907-3076-4043-9B13-8EC3EC094433}" destId="{681F059C-AE58-4B56-BEB7-4DD4E907CAFE}" srcOrd="3" destOrd="0" parTransId="{212A7120-A802-4179-B03A-56183405F3F4}" sibTransId="{CE32D5E7-7B58-4626-907B-84E688F396B7}"/>
    <dgm:cxn modelId="{19900F90-002F-427E-8FC4-11818FCAB0E4}" type="presOf" srcId="{101B3291-2F74-4B9E-BBC0-9BD1AE59746C}" destId="{313A3161-CB6C-483F-92D3-8FB426A0639B}" srcOrd="0" destOrd="0" presId="urn:microsoft.com/office/officeart/2008/layout/LinedList"/>
    <dgm:cxn modelId="{51A7CD9C-9134-4C80-8DED-7293983A96B5}" srcId="{FDD4A907-3076-4043-9B13-8EC3EC094433}" destId="{A0390D60-CB1E-498A-BE75-FB39FE7309D6}" srcOrd="4" destOrd="0" parTransId="{CF705DC8-4C3C-40F8-8086-4BE360498054}" sibTransId="{F6EF84A6-C4DC-466D-90D2-6BD238BA2E26}"/>
    <dgm:cxn modelId="{8257CEA1-7A19-4B6B-BE2D-656CEC6BB36D}" srcId="{FDD4A907-3076-4043-9B13-8EC3EC094433}" destId="{101B3291-2F74-4B9E-BBC0-9BD1AE59746C}" srcOrd="2" destOrd="0" parTransId="{EE234BC9-505D-41C7-9441-70135BFB483A}" sibTransId="{6AFB9CBD-46E8-4BA9-9978-F03586E9C3B1}"/>
    <dgm:cxn modelId="{22342CA9-7A5A-427C-A7EC-8D4FB58531E5}" type="presOf" srcId="{A71F5390-4D6A-4FB2-9AD1-76291F601B92}" destId="{46639D83-D859-40FC-95E5-116C162EDCAF}" srcOrd="0" destOrd="0" presId="urn:microsoft.com/office/officeart/2008/layout/LinedList"/>
    <dgm:cxn modelId="{15121AC3-0193-4E55-AF25-D8C3B4E8EEED}" srcId="{FDD4A907-3076-4043-9B13-8EC3EC094433}" destId="{A71F5390-4D6A-4FB2-9AD1-76291F601B92}" srcOrd="1" destOrd="0" parTransId="{0FF05D18-66F8-441F-98BC-A59D3196F178}" sibTransId="{0D3A30F8-4889-4876-9301-2E834DB6D10C}"/>
    <dgm:cxn modelId="{6C5FCF8C-48C1-4582-B631-14DD8AAD7188}" type="presParOf" srcId="{1E6B0CF5-3758-4B49-8B9D-28FAEC4835B7}" destId="{21C4045A-C03F-4083-863C-E21F12A7E19B}" srcOrd="0" destOrd="0" presId="urn:microsoft.com/office/officeart/2008/layout/LinedList"/>
    <dgm:cxn modelId="{2ED21D49-A4E1-4B9E-892B-D3B6C5E2435C}" type="presParOf" srcId="{1E6B0CF5-3758-4B49-8B9D-28FAEC4835B7}" destId="{08B861F0-AF2E-40A0-B644-00FA49654097}" srcOrd="1" destOrd="0" presId="urn:microsoft.com/office/officeart/2008/layout/LinedList"/>
    <dgm:cxn modelId="{0284F652-CAFC-4550-ADD1-6B78C5E20733}" type="presParOf" srcId="{08B861F0-AF2E-40A0-B644-00FA49654097}" destId="{0D003D59-268B-4061-86B5-D0BE498C0C4B}" srcOrd="0" destOrd="0" presId="urn:microsoft.com/office/officeart/2008/layout/LinedList"/>
    <dgm:cxn modelId="{163FB11C-C09E-4C89-8A51-9B41D34CE2CE}" type="presParOf" srcId="{08B861F0-AF2E-40A0-B644-00FA49654097}" destId="{F7F21066-BD04-4E98-9342-02BDAB4233CC}" srcOrd="1" destOrd="0" presId="urn:microsoft.com/office/officeart/2008/layout/LinedList"/>
    <dgm:cxn modelId="{FA8348D5-3D16-4A95-89EE-3DD650048ACD}" type="presParOf" srcId="{1E6B0CF5-3758-4B49-8B9D-28FAEC4835B7}" destId="{39FF5468-C434-4263-A623-8289271F81F5}" srcOrd="2" destOrd="0" presId="urn:microsoft.com/office/officeart/2008/layout/LinedList"/>
    <dgm:cxn modelId="{5200EB06-D630-4BBF-A656-3F083E9BCE22}" type="presParOf" srcId="{1E6B0CF5-3758-4B49-8B9D-28FAEC4835B7}" destId="{2AC154E6-93D5-4278-BB8A-88E857EF1895}" srcOrd="3" destOrd="0" presId="urn:microsoft.com/office/officeart/2008/layout/LinedList"/>
    <dgm:cxn modelId="{5FA37095-1C18-4D87-97D7-2DD5F57C28E0}" type="presParOf" srcId="{2AC154E6-93D5-4278-BB8A-88E857EF1895}" destId="{46639D83-D859-40FC-95E5-116C162EDCAF}" srcOrd="0" destOrd="0" presId="urn:microsoft.com/office/officeart/2008/layout/LinedList"/>
    <dgm:cxn modelId="{93AAAE8C-118C-405B-AFB5-47E8246980C3}" type="presParOf" srcId="{2AC154E6-93D5-4278-BB8A-88E857EF1895}" destId="{8A53BE5B-DE57-4007-A480-CBE16CBC6490}" srcOrd="1" destOrd="0" presId="urn:microsoft.com/office/officeart/2008/layout/LinedList"/>
    <dgm:cxn modelId="{BF4C141F-92CE-48D0-848B-AD85AACB1165}" type="presParOf" srcId="{1E6B0CF5-3758-4B49-8B9D-28FAEC4835B7}" destId="{AEB93AB7-7ADA-494C-BC80-7836A643C38B}" srcOrd="4" destOrd="0" presId="urn:microsoft.com/office/officeart/2008/layout/LinedList"/>
    <dgm:cxn modelId="{9994A702-5415-4C90-958A-5F84AFC30254}" type="presParOf" srcId="{1E6B0CF5-3758-4B49-8B9D-28FAEC4835B7}" destId="{E66A86F9-8D19-4A2B-8358-9AE9B4C92883}" srcOrd="5" destOrd="0" presId="urn:microsoft.com/office/officeart/2008/layout/LinedList"/>
    <dgm:cxn modelId="{3212A973-00E7-4049-BBDD-51A3C02A2F32}" type="presParOf" srcId="{E66A86F9-8D19-4A2B-8358-9AE9B4C92883}" destId="{313A3161-CB6C-483F-92D3-8FB426A0639B}" srcOrd="0" destOrd="0" presId="urn:microsoft.com/office/officeart/2008/layout/LinedList"/>
    <dgm:cxn modelId="{D7B56D2D-3484-49F6-B2FF-207948E2BEB9}" type="presParOf" srcId="{E66A86F9-8D19-4A2B-8358-9AE9B4C92883}" destId="{ECC72BFB-7311-44B9-827D-89A4DC488DC7}" srcOrd="1" destOrd="0" presId="urn:microsoft.com/office/officeart/2008/layout/LinedList"/>
    <dgm:cxn modelId="{BA7D1D93-DF15-4E75-9E45-F4C4D79FFA5F}" type="presParOf" srcId="{1E6B0CF5-3758-4B49-8B9D-28FAEC4835B7}" destId="{4264AD27-967A-403C-B901-ECA395C062AC}" srcOrd="6" destOrd="0" presId="urn:microsoft.com/office/officeart/2008/layout/LinedList"/>
    <dgm:cxn modelId="{84B12B31-C03A-4146-9E7A-44CDDA263A79}" type="presParOf" srcId="{1E6B0CF5-3758-4B49-8B9D-28FAEC4835B7}" destId="{BF4D0EDB-0299-402C-912F-0EBCC6E4B7F2}" srcOrd="7" destOrd="0" presId="urn:microsoft.com/office/officeart/2008/layout/LinedList"/>
    <dgm:cxn modelId="{1770E1C5-A7B2-45AF-8BB9-67B15C00A7C2}" type="presParOf" srcId="{BF4D0EDB-0299-402C-912F-0EBCC6E4B7F2}" destId="{A72580F6-19DF-4146-9C4D-F2C62217B0D3}" srcOrd="0" destOrd="0" presId="urn:microsoft.com/office/officeart/2008/layout/LinedList"/>
    <dgm:cxn modelId="{2A7678F9-36C7-47AA-9FD2-DA4A46094C77}" type="presParOf" srcId="{BF4D0EDB-0299-402C-912F-0EBCC6E4B7F2}" destId="{3631DAA2-C7E5-4259-8CEF-DC11E9851315}" srcOrd="1" destOrd="0" presId="urn:microsoft.com/office/officeart/2008/layout/LinedList"/>
    <dgm:cxn modelId="{61E6D832-26B1-4D94-AC61-091C3C2FF7A0}" type="presParOf" srcId="{1E6B0CF5-3758-4B49-8B9D-28FAEC4835B7}" destId="{D10B9B3C-D2AF-41CF-9621-E8DD8D6ABC9B}" srcOrd="8" destOrd="0" presId="urn:microsoft.com/office/officeart/2008/layout/LinedList"/>
    <dgm:cxn modelId="{C990C42A-1C67-4DF7-B12C-68CBACED9D56}" type="presParOf" srcId="{1E6B0CF5-3758-4B49-8B9D-28FAEC4835B7}" destId="{937BB8CF-1379-48F8-BFF1-407C1B364B49}" srcOrd="9" destOrd="0" presId="urn:microsoft.com/office/officeart/2008/layout/LinedList"/>
    <dgm:cxn modelId="{F5965C16-9A84-462B-AB21-C45CCAB162C7}" type="presParOf" srcId="{937BB8CF-1379-48F8-BFF1-407C1B364B49}" destId="{B5929432-33B6-42ED-A5D2-7302A64332B7}" srcOrd="0" destOrd="0" presId="urn:microsoft.com/office/officeart/2008/layout/LinedList"/>
    <dgm:cxn modelId="{F865DB85-2D8D-4E59-8ED7-9A5FAEE6DE98}" type="presParOf" srcId="{937BB8CF-1379-48F8-BFF1-407C1B364B49}" destId="{3FA91558-446F-4AB3-9281-901E390AFA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D4EC9-DDCF-431D-8A9A-B7385A1C855A}">
      <dsp:nvSpPr>
        <dsp:cNvPr id="0" name=""/>
        <dsp:cNvSpPr/>
      </dsp:nvSpPr>
      <dsp:spPr>
        <a:xfrm>
          <a:off x="0" y="114185"/>
          <a:ext cx="6900512" cy="8342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HTML Tags &amp; Attributes</a:t>
          </a:r>
        </a:p>
      </dsp:txBody>
      <dsp:txXfrm>
        <a:off x="40724" y="154909"/>
        <a:ext cx="6819064" cy="752780"/>
      </dsp:txXfrm>
    </dsp:sp>
    <dsp:sp modelId="{A60CA6FF-7A07-4134-8A7A-A85B3C211EFB}">
      <dsp:nvSpPr>
        <dsp:cNvPr id="0" name=""/>
        <dsp:cNvSpPr/>
      </dsp:nvSpPr>
      <dsp:spPr>
        <a:xfrm>
          <a:off x="0" y="1008893"/>
          <a:ext cx="6900512" cy="834228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Semantic Elements (&lt;header&gt;, &lt;footer&gt;,&lt;article&gt;)</a:t>
          </a:r>
        </a:p>
      </dsp:txBody>
      <dsp:txXfrm>
        <a:off x="40724" y="1049617"/>
        <a:ext cx="6819064" cy="752780"/>
      </dsp:txXfrm>
    </dsp:sp>
    <dsp:sp modelId="{C3DEFC36-9B59-4D92-95CD-20F8235CED6B}">
      <dsp:nvSpPr>
        <dsp:cNvPr id="0" name=""/>
        <dsp:cNvSpPr/>
      </dsp:nvSpPr>
      <dsp:spPr>
        <a:xfrm>
          <a:off x="0" y="1903602"/>
          <a:ext cx="6900512" cy="834228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Forms &amp; Input Elements</a:t>
          </a:r>
        </a:p>
      </dsp:txBody>
      <dsp:txXfrm>
        <a:off x="40724" y="1944326"/>
        <a:ext cx="6819064" cy="752780"/>
      </dsp:txXfrm>
    </dsp:sp>
    <dsp:sp modelId="{8076A922-49B4-4714-879F-210BF05760D8}">
      <dsp:nvSpPr>
        <dsp:cNvPr id="0" name=""/>
        <dsp:cNvSpPr/>
      </dsp:nvSpPr>
      <dsp:spPr>
        <a:xfrm>
          <a:off x="0" y="2798310"/>
          <a:ext cx="6900512" cy="834228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Multimedia: &lt;audio&gt;, &lt;video&gt;, &lt;img&gt;, &lt;picture&gt;, &lt;a&gt;</a:t>
          </a:r>
        </a:p>
      </dsp:txBody>
      <dsp:txXfrm>
        <a:off x="40724" y="2839034"/>
        <a:ext cx="6819064" cy="752780"/>
      </dsp:txXfrm>
    </dsp:sp>
    <dsp:sp modelId="{CA6387D7-B439-4CEF-8DC1-475809C5F053}">
      <dsp:nvSpPr>
        <dsp:cNvPr id="0" name=""/>
        <dsp:cNvSpPr/>
      </dsp:nvSpPr>
      <dsp:spPr>
        <a:xfrm>
          <a:off x="0" y="3693018"/>
          <a:ext cx="6900512" cy="834228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Tables and Lists </a:t>
          </a:r>
        </a:p>
      </dsp:txBody>
      <dsp:txXfrm>
        <a:off x="40724" y="3733742"/>
        <a:ext cx="6819064" cy="752780"/>
      </dsp:txXfrm>
    </dsp:sp>
    <dsp:sp modelId="{0A03EBFC-7EA9-4A5F-BD11-9A6EFC599454}">
      <dsp:nvSpPr>
        <dsp:cNvPr id="0" name=""/>
        <dsp:cNvSpPr/>
      </dsp:nvSpPr>
      <dsp:spPr>
        <a:xfrm>
          <a:off x="0" y="4587727"/>
          <a:ext cx="6900512" cy="83422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Advanced Html Concepts: Canvas, svg, geoLocation, Drag&amp; Drop,etc...</a:t>
          </a:r>
        </a:p>
      </dsp:txBody>
      <dsp:txXfrm>
        <a:off x="40724" y="4628451"/>
        <a:ext cx="6819064" cy="752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4264E-F23E-48F1-A0B7-E6416578C912}">
      <dsp:nvSpPr>
        <dsp:cNvPr id="0" name=""/>
        <dsp:cNvSpPr/>
      </dsp:nvSpPr>
      <dsp:spPr>
        <a:xfrm>
          <a:off x="0" y="533505"/>
          <a:ext cx="6900512" cy="8154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CSS Variables (property:var(--value))</a:t>
          </a:r>
        </a:p>
      </dsp:txBody>
      <dsp:txXfrm>
        <a:off x="39809" y="573314"/>
        <a:ext cx="6820894" cy="735872"/>
      </dsp:txXfrm>
    </dsp:sp>
    <dsp:sp modelId="{E6EB30C2-2BEC-4910-A918-B8EB75A25948}">
      <dsp:nvSpPr>
        <dsp:cNvPr id="0" name=""/>
        <dsp:cNvSpPr/>
      </dsp:nvSpPr>
      <dsp:spPr>
        <a:xfrm>
          <a:off x="0" y="1446915"/>
          <a:ext cx="6900512" cy="81549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Transitions &amp; Animations</a:t>
          </a:r>
        </a:p>
      </dsp:txBody>
      <dsp:txXfrm>
        <a:off x="39809" y="1486724"/>
        <a:ext cx="6820894" cy="735872"/>
      </dsp:txXfrm>
    </dsp:sp>
    <dsp:sp modelId="{52BA2258-1318-498F-A06E-BF26A336161D}">
      <dsp:nvSpPr>
        <dsp:cNvPr id="0" name=""/>
        <dsp:cNvSpPr/>
      </dsp:nvSpPr>
      <dsp:spPr>
        <a:xfrm>
          <a:off x="0" y="2360325"/>
          <a:ext cx="6900512" cy="81549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Pseudo-classes &amp; Pseudo-elements</a:t>
          </a:r>
        </a:p>
      </dsp:txBody>
      <dsp:txXfrm>
        <a:off x="39809" y="2400134"/>
        <a:ext cx="6820894" cy="735872"/>
      </dsp:txXfrm>
    </dsp:sp>
    <dsp:sp modelId="{D1B38F1C-D5D6-4E91-B4C1-761245F83CFB}">
      <dsp:nvSpPr>
        <dsp:cNvPr id="0" name=""/>
        <dsp:cNvSpPr/>
      </dsp:nvSpPr>
      <dsp:spPr>
        <a:xfrm>
          <a:off x="0" y="3273735"/>
          <a:ext cx="6900512" cy="81549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Custom Fonts (Google Fonts)</a:t>
          </a:r>
        </a:p>
      </dsp:txBody>
      <dsp:txXfrm>
        <a:off x="39809" y="3313544"/>
        <a:ext cx="6820894" cy="735872"/>
      </dsp:txXfrm>
    </dsp:sp>
    <dsp:sp modelId="{5F17E220-862C-4CF9-A940-D06979975D87}">
      <dsp:nvSpPr>
        <dsp:cNvPr id="0" name=""/>
        <dsp:cNvSpPr/>
      </dsp:nvSpPr>
      <dsp:spPr>
        <a:xfrm>
          <a:off x="0" y="4187145"/>
          <a:ext cx="6900512" cy="81549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Dark Mode Styling</a:t>
          </a:r>
        </a:p>
      </dsp:txBody>
      <dsp:txXfrm>
        <a:off x="39809" y="4226954"/>
        <a:ext cx="6820894" cy="7358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4045A-C03F-4083-863C-E21F12A7E19B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03D59-268B-4061-86B5-D0BE498C0C4B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Grid System (12-column layout)</a:t>
          </a:r>
        </a:p>
      </dsp:txBody>
      <dsp:txXfrm>
        <a:off x="0" y="675"/>
        <a:ext cx="6900512" cy="1106957"/>
      </dsp:txXfrm>
    </dsp:sp>
    <dsp:sp modelId="{39FF5468-C434-4263-A623-8289271F81F5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39D83-D859-40FC-95E5-116C162EDCAF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• Navbar, Cards, Buttons, Forms</a:t>
          </a:r>
        </a:p>
      </dsp:txBody>
      <dsp:txXfrm>
        <a:off x="0" y="1107633"/>
        <a:ext cx="6900512" cy="1106957"/>
      </dsp:txXfrm>
    </dsp:sp>
    <dsp:sp modelId="{AEB93AB7-7ADA-494C-BC80-7836A643C38B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A3161-CB6C-483F-92D3-8FB426A0639B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• Modals, Alerts, Carousels</a:t>
          </a:r>
        </a:p>
      </dsp:txBody>
      <dsp:txXfrm>
        <a:off x="0" y="2214591"/>
        <a:ext cx="6900512" cy="1106957"/>
      </dsp:txXfrm>
    </dsp:sp>
    <dsp:sp modelId="{4264AD27-967A-403C-B901-ECA395C062AC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580F6-19DF-4146-9C4D-F2C62217B0D3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• Utility Classes: spacing, colors,</a:t>
          </a:r>
        </a:p>
      </dsp:txBody>
      <dsp:txXfrm>
        <a:off x="0" y="3321549"/>
        <a:ext cx="6900512" cy="1106957"/>
      </dsp:txXfrm>
    </dsp:sp>
    <dsp:sp modelId="{D10B9B3C-D2AF-41CF-9621-E8DD8D6ABC9B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29432-33B6-42ED-A5D2-7302A64332B7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typography</a:t>
          </a:r>
        </a:p>
      </dsp:txBody>
      <dsp:txXfrm>
        <a:off x="0" y="4428507"/>
        <a:ext cx="6900512" cy="1106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495559-1B14-8AEF-C7EA-6BE6620497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E48301-7B8C-E7DF-0DBF-8E0B2491AA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A1AE1-592A-4845-A0AC-C4C6ECE865A7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2BA18-5419-E3F5-0DF3-0072D1CC6E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43601-EAC0-23FD-9E4B-D560197960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D765E-30B9-4E41-89F0-8BF20930D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021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63644-B01B-490B-BF30-81E49E136E22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E7DD4-DD04-4645-A711-4E6074885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08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holding a glowing sphere&#10;&#10;Description automatically generated">
            <a:extLst>
              <a:ext uri="{FF2B5EF4-FFF2-40B4-BE49-F238E27FC236}">
                <a16:creationId xmlns:a16="http://schemas.microsoft.com/office/drawing/2014/main" id="{B87D85FB-FF71-4959-77EF-0577F06491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165C02-03E1-652E-4494-3972CD22B800}"/>
              </a:ext>
            </a:extLst>
          </p:cNvPr>
          <p:cNvSpPr txBox="1"/>
          <p:nvPr userDrawn="1"/>
        </p:nvSpPr>
        <p:spPr>
          <a:xfrm>
            <a:off x="0" y="5657671"/>
            <a:ext cx="24629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177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Partner of choice for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Transformation,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822D"/>
                </a:solidFill>
                <a:effectLst/>
                <a:uLnTx/>
                <a:uFillTx/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Consulting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 &amp; </a:t>
            </a:r>
          </a:p>
          <a:p>
            <a:pPr marL="0" marR="0" lvl="0" indent="0" algn="l" defTabSz="12177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Outsourcing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services</a:t>
            </a:r>
            <a:endParaRPr kumimoji="0" lang="en-IN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80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2E7607-063A-468E-A784-699168BA17F1}"/>
              </a:ext>
            </a:extLst>
          </p:cNvPr>
          <p:cNvSpPr/>
          <p:nvPr userDrawn="1"/>
        </p:nvSpPr>
        <p:spPr>
          <a:xfrm>
            <a:off x="9432757" y="-1"/>
            <a:ext cx="2759243" cy="6815135"/>
          </a:xfrm>
          <a:prstGeom prst="rect">
            <a:avLst/>
          </a:prstGeom>
          <a:solidFill>
            <a:srgbClr val="F46E2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08D848-85F0-4214-AA3C-4C0DCC96F68E}"/>
              </a:ext>
            </a:extLst>
          </p:cNvPr>
          <p:cNvSpPr/>
          <p:nvPr userDrawn="1"/>
        </p:nvSpPr>
        <p:spPr>
          <a:xfrm flipV="1">
            <a:off x="0" y="6815135"/>
            <a:ext cx="12192000" cy="45719"/>
          </a:xfrm>
          <a:prstGeom prst="rect">
            <a:avLst/>
          </a:prstGeom>
          <a:solidFill>
            <a:srgbClr val="F46E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97001C-EF88-C340-5FBF-93F9538897C0}"/>
              </a:ext>
            </a:extLst>
          </p:cNvPr>
          <p:cNvSpPr txBox="1"/>
          <p:nvPr userDrawn="1"/>
        </p:nvSpPr>
        <p:spPr>
          <a:xfrm>
            <a:off x="10130968" y="6600154"/>
            <a:ext cx="1848263" cy="1229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99">
                <a:solidFill>
                  <a:schemeClr val="bg1"/>
                </a:solidFill>
                <a:latin typeface="Avenir Medium" panose="02000603020000020003" pitchFamily="2" charset="0"/>
              </a:rPr>
              <a:t>© 2025 TechVedika. All rights reserved.</a:t>
            </a: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6F23F4C9-48BF-27AB-0A4F-EC92E017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71" y="231362"/>
            <a:ext cx="8989492" cy="461080"/>
          </a:xfrm>
        </p:spPr>
        <p:txBody>
          <a:bodyPr tIns="0" bIns="0">
            <a:no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82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1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253AF4B1-D5D9-9693-7B90-C9497A60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23" y="3198460"/>
            <a:ext cx="11546954" cy="461080"/>
          </a:xfrm>
        </p:spPr>
        <p:txBody>
          <a:bodyPr>
            <a:noAutofit/>
          </a:bodyPr>
          <a:lstStyle>
            <a:lvl1pPr algn="ctr"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8C065-D130-71F6-081F-DBA1FAB7B0A8}"/>
              </a:ext>
            </a:extLst>
          </p:cNvPr>
          <p:cNvSpPr txBox="1"/>
          <p:nvPr userDrawn="1"/>
        </p:nvSpPr>
        <p:spPr>
          <a:xfrm>
            <a:off x="10130968" y="6600154"/>
            <a:ext cx="1848263" cy="1229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99">
                <a:solidFill>
                  <a:schemeClr val="bg1"/>
                </a:solidFill>
                <a:latin typeface="Avenir Medium" panose="02000603020000020003" pitchFamily="2" charset="0"/>
              </a:rPr>
              <a:t>© 2025 TechVedika.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53880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2">
    <p:bg>
      <p:bgPr>
        <a:solidFill>
          <a:srgbClr val="3C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00B83132-40F4-1919-0A61-1EE299DF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23" y="3198460"/>
            <a:ext cx="11546954" cy="461080"/>
          </a:xfrm>
        </p:spPr>
        <p:txBody>
          <a:bodyPr>
            <a:noAutofit/>
          </a:bodyPr>
          <a:lstStyle>
            <a:lvl1pPr algn="ctr"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93FF2-E5C1-B92C-1ABA-73D083A95A70}"/>
              </a:ext>
            </a:extLst>
          </p:cNvPr>
          <p:cNvSpPr txBox="1"/>
          <p:nvPr userDrawn="1"/>
        </p:nvSpPr>
        <p:spPr>
          <a:xfrm>
            <a:off x="10130968" y="6600154"/>
            <a:ext cx="1848263" cy="1229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99">
                <a:solidFill>
                  <a:schemeClr val="bg1"/>
                </a:solidFill>
                <a:latin typeface="Avenir Medium" panose="02000603020000020003" pitchFamily="2" charset="0"/>
              </a:rPr>
              <a:t>© 2025 TechVedika.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2765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oking up view of tall buildings&#10;&#10;Description automatically generated">
            <a:extLst>
              <a:ext uri="{FF2B5EF4-FFF2-40B4-BE49-F238E27FC236}">
                <a16:creationId xmlns:a16="http://schemas.microsoft.com/office/drawing/2014/main" id="{6C6CFDA3-AF85-65A9-717A-0C9065A797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DFB60E-C215-766D-E319-8471F72BCEFE}"/>
              </a:ext>
            </a:extLst>
          </p:cNvPr>
          <p:cNvSpPr/>
          <p:nvPr userDrawn="1"/>
        </p:nvSpPr>
        <p:spPr>
          <a:xfrm>
            <a:off x="-1" y="0"/>
            <a:ext cx="12192000" cy="6857999"/>
          </a:xfrm>
          <a:prstGeom prst="rect">
            <a:avLst/>
          </a:prstGeom>
          <a:solidFill>
            <a:srgbClr val="071424">
              <a:alpha val="6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4CF0A74-7162-68B3-3135-0668F2F528D6}"/>
              </a:ext>
            </a:extLst>
          </p:cNvPr>
          <p:cNvSpPr txBox="1">
            <a:spLocks/>
          </p:cNvSpPr>
          <p:nvPr userDrawn="1"/>
        </p:nvSpPr>
        <p:spPr>
          <a:xfrm>
            <a:off x="4568369" y="2289628"/>
            <a:ext cx="3113315" cy="259563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800" b="1" i="0" u="none" strike="noStrike" cap="none">
                <a:solidFill>
                  <a:prstClr val="black"/>
                </a:solidFill>
                <a:latin typeface="Avenir Book" panose="02000503020000020003"/>
                <a:ea typeface="Arial"/>
                <a:cs typeface="Arial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8000" b="0">
                <a:solidFill>
                  <a:srgbClr val="FFFFFF"/>
                </a:solidFill>
                <a:latin typeface="Calibri" panose="020F0502020204030204"/>
                <a:ea typeface="+mj-ea"/>
              </a:rPr>
              <a:t>THANK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8000" b="0">
                <a:solidFill>
                  <a:srgbClr val="FFFFFF"/>
                </a:solidFill>
                <a:latin typeface="Calibri" panose="020F0502020204030204"/>
                <a:ea typeface="+mj-ea"/>
              </a:rPr>
              <a:t>YOU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44E7A1D6-0CF8-5A45-338A-550B8E13F696}"/>
              </a:ext>
            </a:extLst>
          </p:cNvPr>
          <p:cNvSpPr/>
          <p:nvPr userDrawn="1"/>
        </p:nvSpPr>
        <p:spPr>
          <a:xfrm>
            <a:off x="3701142" y="901700"/>
            <a:ext cx="4847771" cy="5083628"/>
          </a:xfrm>
          <a:prstGeom prst="flowChartDecision">
            <a:avLst/>
          </a:prstGeom>
          <a:noFill/>
          <a:ln w="2857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A3090CA1-3489-E7D6-99D5-44B1D8364A6B}"/>
              </a:ext>
            </a:extLst>
          </p:cNvPr>
          <p:cNvSpPr/>
          <p:nvPr userDrawn="1"/>
        </p:nvSpPr>
        <p:spPr>
          <a:xfrm>
            <a:off x="3454400" y="682171"/>
            <a:ext cx="5312229" cy="5500915"/>
          </a:xfrm>
          <a:prstGeom prst="flowChartDecision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A249BF-88EE-5CC9-1C09-A5FA06D8C824}"/>
              </a:ext>
            </a:extLst>
          </p:cNvPr>
          <p:cNvSpPr/>
          <p:nvPr userDrawn="1"/>
        </p:nvSpPr>
        <p:spPr>
          <a:xfrm>
            <a:off x="4160999" y="1508578"/>
            <a:ext cx="3870000" cy="3869872"/>
          </a:xfrm>
          <a:prstGeom prst="rect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15FA1A-C170-E2E0-2774-59831EA9FFF4}"/>
              </a:ext>
            </a:extLst>
          </p:cNvPr>
          <p:cNvGrpSpPr/>
          <p:nvPr userDrawn="1"/>
        </p:nvGrpSpPr>
        <p:grpSpPr>
          <a:xfrm>
            <a:off x="9375660" y="6183086"/>
            <a:ext cx="2600615" cy="507374"/>
            <a:chOff x="9066354" y="5559302"/>
            <a:chExt cx="2600615" cy="507374"/>
          </a:xfrm>
        </p:grpSpPr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957CE35A-31AF-BA93-1137-F910E44DA726}"/>
                </a:ext>
              </a:extLst>
            </p:cNvPr>
            <p:cNvSpPr txBox="1">
              <a:spLocks/>
            </p:cNvSpPr>
            <p:nvPr/>
          </p:nvSpPr>
          <p:spPr>
            <a:xfrm>
              <a:off x="9327474" y="5559302"/>
              <a:ext cx="2339495" cy="5073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451" tIns="121451" rIns="121451" bIns="121451" anchor="ctr" anchorCtr="0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lang="en-US"/>
              </a:defPPr>
              <a:lvl1pPr marR="0" lvl="0" defTabSz="6858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defRPr sz="2800" b="1" i="0" u="none" strike="noStrike" cap="none">
                  <a:solidFill>
                    <a:prstClr val="black"/>
                  </a:solidFill>
                  <a:latin typeface="Avenir Book" panose="02000503020000020003"/>
                  <a:ea typeface="Arial"/>
                  <a:cs typeface="Arial"/>
                </a:defRPr>
              </a:lvl1pPr>
              <a:lvl2pPr marR="0" lv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</a:defRPr>
              </a:lvl2pPr>
              <a:lvl3pPr marR="0" lvl="2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</a:defRPr>
              </a:lvl3pPr>
              <a:lvl4pPr marR="0" lvl="3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</a:defRPr>
              </a:lvl4pPr>
              <a:lvl5pPr marR="0" lvl="4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</a:defRPr>
              </a:lvl5pPr>
              <a:lvl6pPr marR="0" lvl="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</a:defRPr>
              </a:lvl6pPr>
              <a:lvl7pPr marR="0" lvl="6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</a:defRPr>
              </a:lvl7pPr>
              <a:lvl8pPr marR="0" lvl="7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</a:defRPr>
              </a:lvl8pPr>
              <a:lvl9pPr marR="0" lvl="8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</a:defRPr>
              </a:lvl9pPr>
            </a:lstStyle>
            <a:p>
              <a:pPr marL="0" marR="0" lvl="0" indent="0" algn="r" defTabSz="913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www.techvedika.com</a:t>
              </a:r>
            </a:p>
          </p:txBody>
        </p:sp>
        <p:pic>
          <p:nvPicPr>
            <p:cNvPr id="14" name="Picture 1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744E346-9566-5B73-F424-76FFE233E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66354" y="5682429"/>
              <a:ext cx="261120" cy="261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7094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841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741E30-A303-1A5C-6A6C-5E194B0C6686}"/>
              </a:ext>
            </a:extLst>
          </p:cNvPr>
          <p:cNvSpPr/>
          <p:nvPr userDrawn="1"/>
        </p:nvSpPr>
        <p:spPr>
          <a:xfrm>
            <a:off x="11979230" y="0"/>
            <a:ext cx="212769" cy="6858000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00B0F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58C654-1E3B-0005-CA10-58AD41827EA6}"/>
              </a:ext>
            </a:extLst>
          </p:cNvPr>
          <p:cNvCxnSpPr>
            <a:cxnSpLocks/>
          </p:cNvCxnSpPr>
          <p:nvPr userDrawn="1"/>
        </p:nvCxnSpPr>
        <p:spPr>
          <a:xfrm>
            <a:off x="424542" y="751199"/>
            <a:ext cx="7560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D464F2-E87E-8F4C-9CDB-93588ABECBE9}"/>
              </a:ext>
            </a:extLst>
          </p:cNvPr>
          <p:cNvCxnSpPr>
            <a:cxnSpLocks/>
          </p:cNvCxnSpPr>
          <p:nvPr userDrawn="1"/>
        </p:nvCxnSpPr>
        <p:spPr>
          <a:xfrm>
            <a:off x="1208314" y="1687285"/>
            <a:ext cx="0" cy="5170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88886B3-316B-150F-F85D-07D6921860F3}"/>
              </a:ext>
            </a:extLst>
          </p:cNvPr>
          <p:cNvSpPr/>
          <p:nvPr userDrawn="1"/>
        </p:nvSpPr>
        <p:spPr>
          <a:xfrm>
            <a:off x="1124631" y="1661408"/>
            <a:ext cx="195943" cy="19594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3F6847-BF31-74A7-097B-626239F51BDD}"/>
              </a:ext>
            </a:extLst>
          </p:cNvPr>
          <p:cNvSpPr/>
          <p:nvPr userDrawn="1"/>
        </p:nvSpPr>
        <p:spPr>
          <a:xfrm>
            <a:off x="1124631" y="2284892"/>
            <a:ext cx="195943" cy="19594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C18819-9593-5318-D87A-1C99B1ADD743}"/>
              </a:ext>
            </a:extLst>
          </p:cNvPr>
          <p:cNvSpPr/>
          <p:nvPr userDrawn="1"/>
        </p:nvSpPr>
        <p:spPr>
          <a:xfrm>
            <a:off x="1124631" y="2908376"/>
            <a:ext cx="195943" cy="19594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7B2BA1A-F18E-2F9E-0DA3-D1B4E410F2CC}"/>
              </a:ext>
            </a:extLst>
          </p:cNvPr>
          <p:cNvSpPr/>
          <p:nvPr userDrawn="1"/>
        </p:nvSpPr>
        <p:spPr>
          <a:xfrm>
            <a:off x="1124631" y="3531860"/>
            <a:ext cx="195943" cy="19594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E3019E-F0E2-7625-68E1-13FA70EBC908}"/>
              </a:ext>
            </a:extLst>
          </p:cNvPr>
          <p:cNvSpPr/>
          <p:nvPr userDrawn="1"/>
        </p:nvSpPr>
        <p:spPr>
          <a:xfrm>
            <a:off x="1124631" y="4155344"/>
            <a:ext cx="195943" cy="19594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C307BF-EDBD-A0FD-3236-C47546CA7DD8}"/>
              </a:ext>
            </a:extLst>
          </p:cNvPr>
          <p:cNvSpPr/>
          <p:nvPr userDrawn="1"/>
        </p:nvSpPr>
        <p:spPr>
          <a:xfrm>
            <a:off x="1124631" y="4778830"/>
            <a:ext cx="195943" cy="19594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6DB90225-7F17-A51A-FDE2-D75CC66A08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58679" y="2128654"/>
            <a:ext cx="3690255" cy="508417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latin typeface="Barlow SemiBold" pitchFamily="2" charset="77"/>
              </a:defRPr>
            </a:lvl1pPr>
          </a:lstStyle>
          <a:p>
            <a:endParaRPr lang="en-IN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F06A4D97-246B-7E1B-A01A-0EFAB12DFD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58680" y="2748862"/>
            <a:ext cx="3690255" cy="508417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latin typeface="Barlow SemiBold" pitchFamily="2" charset="77"/>
              </a:defRPr>
            </a:lvl1pPr>
          </a:lstStyle>
          <a:p>
            <a:endParaRPr lang="en-IN"/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DF1E1C45-55E4-F245-916B-8F30DBAD2E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58680" y="3375622"/>
            <a:ext cx="3690255" cy="508417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latin typeface="Barlow SemiBold" pitchFamily="2" charset="77"/>
              </a:defRPr>
            </a:lvl1pPr>
          </a:lstStyle>
          <a:p>
            <a:endParaRPr lang="en-IN"/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067A138B-AA67-001A-E190-1ED323D423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58680" y="4018433"/>
            <a:ext cx="3690255" cy="508417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latin typeface="Barlow SemiBold" pitchFamily="2" charset="77"/>
              </a:defRPr>
            </a:lvl1pPr>
          </a:lstStyle>
          <a:p>
            <a:endParaRPr lang="en-IN"/>
          </a:p>
        </p:txBody>
      </p:sp>
      <p:pic>
        <p:nvPicPr>
          <p:cNvPr id="3" name="Picture 2" descr="Hands close-up of a man holding a pen">
            <a:extLst>
              <a:ext uri="{FF2B5EF4-FFF2-40B4-BE49-F238E27FC236}">
                <a16:creationId xmlns:a16="http://schemas.microsoft.com/office/drawing/2014/main" id="{CDA13AD2-19D3-82D4-CD43-46FC6C2C0E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103" y="0"/>
            <a:ext cx="36902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A8DC133A-7944-0A14-051E-EAF2C30C21F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458680" y="4622592"/>
            <a:ext cx="3690255" cy="508417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latin typeface="Barlow SemiBold" pitchFamily="2" charset="77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30">
            <a:extLst>
              <a:ext uri="{FF2B5EF4-FFF2-40B4-BE49-F238E27FC236}">
                <a16:creationId xmlns:a16="http://schemas.microsoft.com/office/drawing/2014/main" id="{AD142BDD-C9B2-CA34-3DEE-64C065FF2A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58682" y="1505170"/>
            <a:ext cx="3690255" cy="508417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latin typeface="Barlow SemiBold" pitchFamily="2" charset="77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9C80E4-DA3F-4AB2-A156-DEDAD468668B}"/>
              </a:ext>
            </a:extLst>
          </p:cNvPr>
          <p:cNvSpPr txBox="1"/>
          <p:nvPr userDrawn="1"/>
        </p:nvSpPr>
        <p:spPr>
          <a:xfrm>
            <a:off x="10130968" y="6600154"/>
            <a:ext cx="1848263" cy="1229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99">
                <a:solidFill>
                  <a:schemeClr val="tx1"/>
                </a:solidFill>
                <a:latin typeface="Avenir Medium" panose="02000603020000020003" pitchFamily="2" charset="0"/>
              </a:rPr>
              <a:t>© 2025 TechVedika. All rights reserved.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CD10C024-1D67-CB21-DEBD-10923C93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71" y="231362"/>
            <a:ext cx="7089252" cy="461080"/>
          </a:xfrm>
        </p:spPr>
        <p:txBody>
          <a:bodyPr tIns="0" bIns="0">
            <a:no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71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04A78D-E858-79AE-E63B-AC944860CFF8}"/>
              </a:ext>
            </a:extLst>
          </p:cNvPr>
          <p:cNvSpPr/>
          <p:nvPr userDrawn="1"/>
        </p:nvSpPr>
        <p:spPr>
          <a:xfrm flipV="1">
            <a:off x="0" y="6815135"/>
            <a:ext cx="12192000" cy="45719"/>
          </a:xfrm>
          <a:prstGeom prst="rect">
            <a:avLst/>
          </a:prstGeom>
          <a:solidFill>
            <a:srgbClr val="F46E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6"/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30A85767-E0FD-2193-00FC-CBB549D831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2"/>
          <a:stretch/>
        </p:blipFill>
        <p:spPr>
          <a:xfrm>
            <a:off x="156412" y="6500838"/>
            <a:ext cx="923926" cy="2073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6CE8E4-CAE5-2F78-3B31-D6213F5B5A48}"/>
              </a:ext>
            </a:extLst>
          </p:cNvPr>
          <p:cNvSpPr txBox="1"/>
          <p:nvPr userDrawn="1"/>
        </p:nvSpPr>
        <p:spPr>
          <a:xfrm>
            <a:off x="10130968" y="6600154"/>
            <a:ext cx="1848263" cy="1229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99">
                <a:solidFill>
                  <a:schemeClr val="tx1"/>
                </a:solidFill>
                <a:latin typeface="Avenir Medium" panose="02000603020000020003" pitchFamily="2" charset="0"/>
              </a:rPr>
              <a:t>© 2025 TechVedika. All rights reserved.</a:t>
            </a: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02514AC0-5CEE-4A68-D1B6-E9C8BA75F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71" y="231362"/>
            <a:ext cx="11032604" cy="461080"/>
          </a:xfrm>
        </p:spPr>
        <p:txBody>
          <a:bodyPr tIns="0" bIns="0">
            <a:no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58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04A78D-E858-79AE-E63B-AC944860CFF8}"/>
              </a:ext>
            </a:extLst>
          </p:cNvPr>
          <p:cNvSpPr/>
          <p:nvPr userDrawn="1"/>
        </p:nvSpPr>
        <p:spPr>
          <a:xfrm flipV="1">
            <a:off x="0" y="6815135"/>
            <a:ext cx="12192000" cy="45719"/>
          </a:xfrm>
          <a:prstGeom prst="rect">
            <a:avLst/>
          </a:prstGeom>
          <a:solidFill>
            <a:srgbClr val="F46E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6"/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30A85767-E0FD-2193-00FC-CBB549D831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2"/>
          <a:stretch/>
        </p:blipFill>
        <p:spPr>
          <a:xfrm>
            <a:off x="156412" y="6500838"/>
            <a:ext cx="923926" cy="2073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6CE8E4-CAE5-2F78-3B31-D6213F5B5A48}"/>
              </a:ext>
            </a:extLst>
          </p:cNvPr>
          <p:cNvSpPr txBox="1"/>
          <p:nvPr userDrawn="1"/>
        </p:nvSpPr>
        <p:spPr>
          <a:xfrm>
            <a:off x="10130968" y="6600154"/>
            <a:ext cx="1848263" cy="1229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99">
                <a:solidFill>
                  <a:schemeClr val="tx1"/>
                </a:solidFill>
                <a:latin typeface="Avenir Medium" panose="02000603020000020003" pitchFamily="2" charset="0"/>
              </a:rPr>
              <a:t>© 2025 TechVedika. All rights reserved.</a:t>
            </a: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02514AC0-5CEE-4A68-D1B6-E9C8BA75F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71" y="231362"/>
            <a:ext cx="11032604" cy="461080"/>
          </a:xfrm>
        </p:spPr>
        <p:txBody>
          <a:bodyPr tIns="0" bIns="0">
            <a:no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78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ADF651C-45E0-FCE1-C266-DE1A1BBFC4A2}"/>
              </a:ext>
            </a:extLst>
          </p:cNvPr>
          <p:cNvSpPr/>
          <p:nvPr userDrawn="1"/>
        </p:nvSpPr>
        <p:spPr>
          <a:xfrm flipV="1">
            <a:off x="0" y="6815135"/>
            <a:ext cx="12192000" cy="45719"/>
          </a:xfrm>
          <a:prstGeom prst="rect">
            <a:avLst/>
          </a:prstGeom>
          <a:solidFill>
            <a:srgbClr val="F46E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BDF7E-6E48-2F0F-F3B1-C5C851729B52}"/>
              </a:ext>
            </a:extLst>
          </p:cNvPr>
          <p:cNvSpPr txBox="1"/>
          <p:nvPr userDrawn="1"/>
        </p:nvSpPr>
        <p:spPr>
          <a:xfrm>
            <a:off x="10130968" y="6600154"/>
            <a:ext cx="1848263" cy="1229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99">
                <a:solidFill>
                  <a:schemeClr val="tx1"/>
                </a:solidFill>
                <a:latin typeface="Avenir Medium" panose="02000603020000020003" pitchFamily="2" charset="0"/>
              </a:rPr>
              <a:t>© 2025 TechVedika. All rights reserved.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2A50769B-7FF9-27F7-D53C-8FCDD2B19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71" y="231362"/>
            <a:ext cx="11032604" cy="461080"/>
          </a:xfrm>
        </p:spPr>
        <p:txBody>
          <a:bodyPr tIns="0" bIns="0">
            <a:no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35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AF7B3F-E86C-844A-864B-17CCEAAB4A12}"/>
              </a:ext>
            </a:extLst>
          </p:cNvPr>
          <p:cNvSpPr txBox="1"/>
          <p:nvPr userDrawn="1"/>
        </p:nvSpPr>
        <p:spPr>
          <a:xfrm>
            <a:off x="10130968" y="6600154"/>
            <a:ext cx="1848263" cy="1229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99">
                <a:solidFill>
                  <a:schemeClr val="tx1"/>
                </a:solidFill>
                <a:latin typeface="Avenir Medium" panose="02000603020000020003" pitchFamily="2" charset="0"/>
              </a:rPr>
              <a:t>© 2025 TechVedika. All rights reserved.</a:t>
            </a: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10087AE2-848D-5657-E291-66A21D5D7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71" y="231362"/>
            <a:ext cx="11032604" cy="461080"/>
          </a:xfrm>
        </p:spPr>
        <p:txBody>
          <a:bodyPr tIns="0" bIns="0">
            <a:no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48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e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star, light, night&#10;&#10;Description automatically generated">
            <a:extLst>
              <a:ext uri="{FF2B5EF4-FFF2-40B4-BE49-F238E27FC236}">
                <a16:creationId xmlns:a16="http://schemas.microsoft.com/office/drawing/2014/main" id="{5B570249-F60C-0065-841F-21ED5B097B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29A75F-A48F-F36A-8734-FEE66C618CB0}"/>
              </a:ext>
            </a:extLst>
          </p:cNvPr>
          <p:cNvSpPr txBox="1"/>
          <p:nvPr userDrawn="1"/>
        </p:nvSpPr>
        <p:spPr>
          <a:xfrm>
            <a:off x="10130968" y="6600154"/>
            <a:ext cx="1848263" cy="1229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99">
                <a:solidFill>
                  <a:schemeClr val="bg1"/>
                </a:solidFill>
                <a:latin typeface="Avenir Medium" panose="02000603020000020003" pitchFamily="2" charset="0"/>
              </a:rPr>
              <a:t>© 2025 TechVedika.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1829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2E7607-063A-468E-A784-699168BA17F1}"/>
              </a:ext>
            </a:extLst>
          </p:cNvPr>
          <p:cNvSpPr/>
          <p:nvPr userDrawn="1"/>
        </p:nvSpPr>
        <p:spPr>
          <a:xfrm>
            <a:off x="9432757" y="-1"/>
            <a:ext cx="2759243" cy="68151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D03162-27DC-7F22-E625-75CFA614DBCD}"/>
              </a:ext>
            </a:extLst>
          </p:cNvPr>
          <p:cNvSpPr/>
          <p:nvPr userDrawn="1"/>
        </p:nvSpPr>
        <p:spPr>
          <a:xfrm flipV="1">
            <a:off x="0" y="6815135"/>
            <a:ext cx="12192000" cy="4571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A78F07-5D9F-B8E7-037B-A889F44A4365}"/>
              </a:ext>
            </a:extLst>
          </p:cNvPr>
          <p:cNvSpPr txBox="1"/>
          <p:nvPr userDrawn="1"/>
        </p:nvSpPr>
        <p:spPr>
          <a:xfrm>
            <a:off x="10130968" y="6600154"/>
            <a:ext cx="1848263" cy="1229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99">
                <a:solidFill>
                  <a:schemeClr val="bg1"/>
                </a:solidFill>
                <a:latin typeface="Avenir Medium" panose="02000603020000020003" pitchFamily="2" charset="0"/>
              </a:rPr>
              <a:t>© 2025 TechVedika. All rights reserved.</a:t>
            </a: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2C0E590B-BFC2-E713-8AA1-15734BDCD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71" y="231362"/>
            <a:ext cx="8989492" cy="461080"/>
          </a:xfrm>
        </p:spPr>
        <p:txBody>
          <a:bodyPr tIns="0" bIns="0">
            <a:no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11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2E7607-063A-468E-A784-699168BA17F1}"/>
              </a:ext>
            </a:extLst>
          </p:cNvPr>
          <p:cNvSpPr/>
          <p:nvPr userDrawn="1"/>
        </p:nvSpPr>
        <p:spPr>
          <a:xfrm>
            <a:off x="9432757" y="0"/>
            <a:ext cx="2759243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B558E0-7621-DB1C-922D-4D8442F2F19D}"/>
              </a:ext>
            </a:extLst>
          </p:cNvPr>
          <p:cNvSpPr/>
          <p:nvPr userDrawn="1"/>
        </p:nvSpPr>
        <p:spPr>
          <a:xfrm flipV="1">
            <a:off x="0" y="6815135"/>
            <a:ext cx="12192000" cy="4571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B6DB52-226A-6A44-6E9B-4CA1504865DA}"/>
              </a:ext>
            </a:extLst>
          </p:cNvPr>
          <p:cNvSpPr txBox="1"/>
          <p:nvPr userDrawn="1"/>
        </p:nvSpPr>
        <p:spPr>
          <a:xfrm>
            <a:off x="10130968" y="6600154"/>
            <a:ext cx="1848263" cy="1229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99">
                <a:solidFill>
                  <a:schemeClr val="tx1"/>
                </a:solidFill>
                <a:latin typeface="Avenir Medium" panose="02000603020000020003" pitchFamily="2" charset="0"/>
              </a:rPr>
              <a:t>© 2025 TechVedika. All rights reserved.</a:t>
            </a: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2DBE2AC5-2A66-1693-6102-21F6C0A6D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71" y="231362"/>
            <a:ext cx="8989492" cy="461080"/>
          </a:xfrm>
        </p:spPr>
        <p:txBody>
          <a:bodyPr tIns="0" bIns="0">
            <a:no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78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7913F-DCF5-46D4-B5FB-5FB639146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B03D9-B7F6-4800-9105-36E0BAE12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0B596-349D-4FEA-9590-C3781A682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B7496-D9CE-479E-BA59-10650FFE8390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A5C85-4702-44B0-84A4-584FF1C4A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CDF2D-392E-4A70-A316-E2A8840A6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FF222-7980-4A6E-BF5B-0AD745F78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02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803" r:id="rId2"/>
    <p:sldLayoutId id="2147483681" r:id="rId3"/>
    <p:sldLayoutId id="2147483832" r:id="rId4"/>
    <p:sldLayoutId id="2147483684" r:id="rId5"/>
    <p:sldLayoutId id="2147483685" r:id="rId6"/>
    <p:sldLayoutId id="2147483756" r:id="rId7"/>
    <p:sldLayoutId id="2147483786" r:id="rId8"/>
    <p:sldLayoutId id="2147483787" r:id="rId9"/>
    <p:sldLayoutId id="2147483788" r:id="rId10"/>
    <p:sldLayoutId id="2147483790" r:id="rId11"/>
    <p:sldLayoutId id="2147483789" r:id="rId12"/>
    <p:sldLayoutId id="2147483828" r:id="rId13"/>
    <p:sldLayoutId id="2147483827" r:id="rId14"/>
  </p:sldLayoutIdLst>
  <p:txStyles>
    <p:titleStyle>
      <a:lvl1pPr algn="l" defTabSz="913280" rtl="0" eaLnBrk="1" latinLnBrk="0" hangingPunct="1">
        <a:lnSpc>
          <a:spcPct val="90000"/>
        </a:lnSpc>
        <a:spcBef>
          <a:spcPct val="0"/>
        </a:spcBef>
        <a:buNone/>
        <a:defRPr sz="4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320" indent="-228320" algn="l" defTabSz="913280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7" kern="1200">
          <a:solidFill>
            <a:schemeClr val="tx1"/>
          </a:solidFill>
          <a:latin typeface="+mn-lt"/>
          <a:ea typeface="+mn-ea"/>
          <a:cs typeface="+mn-cs"/>
        </a:defRPr>
      </a:lvl1pPr>
      <a:lvl2pPr marL="684960" indent="-228320" algn="l" defTabSz="913280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141600" indent="-228320" algn="l" defTabSz="913280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240" indent="-228320" algn="l" defTabSz="913280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4880" indent="-228320" algn="l" defTabSz="913280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1520" indent="-228320" algn="l" defTabSz="913280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68160" indent="-228320" algn="l" defTabSz="913280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4799" indent="-228320" algn="l" defTabSz="913280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1439" indent="-228320" algn="l" defTabSz="913280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28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640" algn="l" defTabSz="91328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280" algn="l" defTabSz="91328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69920" algn="l" defTabSz="91328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560" algn="l" defTabSz="91328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200" algn="l" defTabSz="91328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39840" algn="l" defTabSz="91328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6480" algn="l" defTabSz="91328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119" algn="l" defTabSz="91328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7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E1F6B8-3BC0-14CD-85BC-D9023BFE108E}"/>
              </a:ext>
            </a:extLst>
          </p:cNvPr>
          <p:cNvSpPr txBox="1">
            <a:spLocks/>
          </p:cNvSpPr>
          <p:nvPr/>
        </p:nvSpPr>
        <p:spPr>
          <a:xfrm>
            <a:off x="10239048" y="6531429"/>
            <a:ext cx="1880382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451" tIns="121451" rIns="121451" bIns="121451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800" b="1" i="0" u="none" strike="noStrike" cap="none">
                <a:solidFill>
                  <a:prstClr val="black"/>
                </a:solidFill>
                <a:latin typeface="Avenir Book" panose="02000503020000020003"/>
                <a:ea typeface="Arial"/>
                <a:cs typeface="Arial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marR="0" lvl="0" indent="0" algn="r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www.techvedika.com</a:t>
            </a:r>
          </a:p>
        </p:txBody>
      </p:sp>
      <p:pic>
        <p:nvPicPr>
          <p:cNvPr id="4" name="Picture 3" descr="A red and blue label with white text&#10;&#10;AI-generated content may be incorrect.">
            <a:extLst>
              <a:ext uri="{FF2B5EF4-FFF2-40B4-BE49-F238E27FC236}">
                <a16:creationId xmlns:a16="http://schemas.microsoft.com/office/drawing/2014/main" id="{853B342C-DE76-94BA-94E4-7487806B01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773" y="0"/>
            <a:ext cx="906946" cy="128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8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0832EC-BE89-6E63-FD81-6C7CA9EFE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F6728EA-B1E4-4389-6CDE-D48A56A58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b="0">
                <a:latin typeface="+mj-lt"/>
              </a:rPr>
              <a:t>SCSS Features &amp; Advantages</a:t>
            </a:r>
            <a:endParaRPr lang="en-US" sz="5400">
              <a:latin typeface="+mj-lt"/>
            </a:endParaRPr>
          </a:p>
        </p:txBody>
      </p:sp>
      <p:sp>
        <p:nvSpPr>
          <p:cNvPr id="1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88EA96-DE21-DED8-9E55-A45F2744C8D6}"/>
              </a:ext>
            </a:extLst>
          </p:cNvPr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• Variables for consistent styling</a:t>
            </a:r>
            <a:endParaRPr lang="en-US" sz="3000" dirty="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3000" dirty="0"/>
              <a:t>• Nesting for cleaner syntax</a:t>
            </a:r>
            <a:endParaRPr lang="en-US" sz="3000" dirty="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3000" dirty="0"/>
              <a:t>• Partials &amp; Imports for modular code</a:t>
            </a:r>
            <a:endParaRPr lang="en-US" sz="3000" dirty="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3000" dirty="0"/>
              <a:t>• </a:t>
            </a:r>
            <a:r>
              <a:rPr lang="en-US" sz="3000" err="1"/>
              <a:t>Mixins</a:t>
            </a:r>
            <a:r>
              <a:rPr lang="en-US" sz="3000" dirty="0"/>
              <a:t> for reusability</a:t>
            </a:r>
            <a:endParaRPr lang="en-US" sz="3000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dirty="0"/>
              <a:t>• Inheritance &amp; Functions</a:t>
            </a:r>
            <a:endParaRPr lang="en-US" sz="3000" dirty="0">
              <a:ea typeface="Calibri"/>
              <a:cs typeface="Calibri"/>
            </a:endParaRPr>
          </a:p>
        </p:txBody>
      </p:sp>
      <p:pic>
        <p:nvPicPr>
          <p:cNvPr id="3" name="Picture 2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F5A6FAB7-6B88-67ED-A3D8-483BEDD58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331" y="636260"/>
            <a:ext cx="4014216" cy="3189625"/>
          </a:xfrm>
          <a:prstGeom prst="rect">
            <a:avLst/>
          </a:prstGeom>
        </p:spPr>
      </p:pic>
      <p:pic>
        <p:nvPicPr>
          <p:cNvPr id="2" name="Picture 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5AE72E2-9E4D-D7E8-33BB-3C9FE0F19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708" y="4447260"/>
            <a:ext cx="3995928" cy="1583911"/>
          </a:xfrm>
          <a:prstGeom prst="rect">
            <a:avLst/>
          </a:prstGeom>
        </p:spPr>
      </p:pic>
      <p:pic>
        <p:nvPicPr>
          <p:cNvPr id="5" name="Picture 4" descr="A red and blue label with white text&#10;&#10;AI-generated content may be incorrect.">
            <a:extLst>
              <a:ext uri="{FF2B5EF4-FFF2-40B4-BE49-F238E27FC236}">
                <a16:creationId xmlns:a16="http://schemas.microsoft.com/office/drawing/2014/main" id="{155A8B3A-9B61-2713-95C4-1C109B9076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773" y="0"/>
            <a:ext cx="906946" cy="128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53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6EECB6-4C4B-2EF4-82C7-FAA292C28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17ED0A3-4ABE-B821-3977-7ABCB0BB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78" y="870787"/>
            <a:ext cx="4597747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000" b="0">
                <a:latin typeface="+mj-lt"/>
              </a:rPr>
              <a:t>CSS vs SCSS</a:t>
            </a:r>
            <a:endParaRPr lang="en-US" sz="4000"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1CE6B-2A28-7D66-C9B5-DDD686F825E9}"/>
              </a:ext>
            </a:extLst>
          </p:cNvPr>
          <p:cNvSpPr txBox="1"/>
          <p:nvPr/>
        </p:nvSpPr>
        <p:spPr>
          <a:xfrm>
            <a:off x="517259" y="2533476"/>
            <a:ext cx="7156915" cy="34478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CSS: Simple, direct, but limited structure.</a:t>
            </a:r>
            <a:endParaRPr lang="en-US" sz="3000"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 SCSS: Programming-like capabilities, efficient, maintainable.</a:t>
            </a:r>
            <a:endParaRPr lang="en-US" sz="300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Picture 4" descr="A comparison of a table and a keyboard&#10;&#10;AI-generated content may be incorrect.">
            <a:extLst>
              <a:ext uri="{FF2B5EF4-FFF2-40B4-BE49-F238E27FC236}">
                <a16:creationId xmlns:a16="http://schemas.microsoft.com/office/drawing/2014/main" id="{CFD1B51F-7803-805F-4397-3E9F67252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756" y="3181856"/>
            <a:ext cx="5319062" cy="2805848"/>
          </a:xfrm>
          <a:prstGeom prst="rect">
            <a:avLst/>
          </a:prstGeom>
        </p:spPr>
      </p:pic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A red and blue label with white text&#10;&#10;AI-generated content may be incorrect.">
            <a:extLst>
              <a:ext uri="{FF2B5EF4-FFF2-40B4-BE49-F238E27FC236}">
                <a16:creationId xmlns:a16="http://schemas.microsoft.com/office/drawing/2014/main" id="{4770C164-2015-E2C4-CA04-1974F4C150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773" y="0"/>
            <a:ext cx="906946" cy="128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9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119F26-C6F1-A876-8F7E-9D41512D6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9060CC2-69A2-0EC8-AD68-8E857F8D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313" y="640080"/>
            <a:ext cx="5897190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000" b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Bootstrap?</a:t>
            </a:r>
            <a:endParaRPr lang="en-US" sz="5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9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94A047-4B7A-5645-E844-FA889E7E0258}"/>
              </a:ext>
            </a:extLst>
          </p:cNvPr>
          <p:cNvSpPr txBox="1"/>
          <p:nvPr/>
        </p:nvSpPr>
        <p:spPr>
          <a:xfrm>
            <a:off x="300256" y="2660904"/>
            <a:ext cx="6429152" cy="35478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Open-source front-end framework.</a:t>
            </a:r>
            <a:endParaRPr lang="en-US" sz="3000" dirty="0"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dirty="0"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 Pre-designed components + responsive grid system.</a:t>
            </a:r>
            <a:endParaRPr lang="en-US" sz="3000" dirty="0"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dirty="0"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 Simplifies UI development and ensures browser consistency.</a:t>
            </a:r>
            <a:endParaRPr lang="en-US" sz="3000" dirty="0">
              <a:ea typeface="Calibri"/>
              <a:cs typeface="Calibri"/>
            </a:endParaRPr>
          </a:p>
        </p:txBody>
      </p:sp>
      <p:pic>
        <p:nvPicPr>
          <p:cNvPr id="2" name="Picture 1" descr="A diagram of a person climbing a hill&#10;&#10;AI-generated content may be incorrect.">
            <a:extLst>
              <a:ext uri="{FF2B5EF4-FFF2-40B4-BE49-F238E27FC236}">
                <a16:creationId xmlns:a16="http://schemas.microsoft.com/office/drawing/2014/main" id="{AC73B36E-5E4F-4570-E9FA-BD812C5C9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688954"/>
            <a:ext cx="5458968" cy="3480091"/>
          </a:xfrm>
          <a:prstGeom prst="rect">
            <a:avLst/>
          </a:prstGeom>
        </p:spPr>
      </p:pic>
      <p:pic>
        <p:nvPicPr>
          <p:cNvPr id="4" name="Picture 3" descr="A red and blue label with white text&#10;&#10;AI-generated content may be incorrect.">
            <a:extLst>
              <a:ext uri="{FF2B5EF4-FFF2-40B4-BE49-F238E27FC236}">
                <a16:creationId xmlns:a16="http://schemas.microsoft.com/office/drawing/2014/main" id="{CBBCCEAC-9367-D2E8-AFAA-C2060B7EB9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773" y="0"/>
            <a:ext cx="906946" cy="128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4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D00FEB-C03F-B518-06DF-A775EDBEF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F3725D0-6693-5D9A-B2A1-164384616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600" b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Bootstrap Components</a:t>
            </a:r>
            <a:endParaRPr lang="en-US" sz="4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7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1" name="TextBox 8">
            <a:extLst>
              <a:ext uri="{FF2B5EF4-FFF2-40B4-BE49-F238E27FC236}">
                <a16:creationId xmlns:a16="http://schemas.microsoft.com/office/drawing/2014/main" id="{D6076D84-88C7-A5E7-F218-B040C57FB2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4756228"/>
              </p:ext>
            </p:extLst>
          </p:nvPr>
        </p:nvGraphicFramePr>
        <p:xfrm>
          <a:off x="4417980" y="655199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Picture 16" descr="A red and blue label with white text&#10;&#10;AI-generated content may be incorrect.">
            <a:extLst>
              <a:ext uri="{FF2B5EF4-FFF2-40B4-BE49-F238E27FC236}">
                <a16:creationId xmlns:a16="http://schemas.microsoft.com/office/drawing/2014/main" id="{ADB52B8F-1F12-BC9B-2AE9-31433F7CAD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773" y="0"/>
            <a:ext cx="906946" cy="128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52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47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1675EA6-56CA-D8D1-AE43-F92EE011B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631" y="820834"/>
            <a:ext cx="11032604" cy="461080"/>
          </a:xfrm>
        </p:spPr>
        <p:txBody>
          <a:bodyPr/>
          <a:lstStyle/>
          <a:p>
            <a:r>
              <a:rPr lang="en-US" sz="4000" dirty="0">
                <a:ea typeface="Calibri"/>
                <a:cs typeface="Calibri"/>
              </a:rPr>
              <a:t>        Agenda</a:t>
            </a:r>
            <a:endParaRPr lang="en-US" sz="4000">
              <a:ea typeface="Calibri"/>
              <a:cs typeface="Calibri"/>
            </a:endParaRPr>
          </a:p>
        </p:txBody>
      </p:sp>
      <p:pic>
        <p:nvPicPr>
          <p:cNvPr id="3" name="Picture 2" descr="A red and blue label with white text&#10;&#10;AI-generated content may be incorrect.">
            <a:extLst>
              <a:ext uri="{FF2B5EF4-FFF2-40B4-BE49-F238E27FC236}">
                <a16:creationId xmlns:a16="http://schemas.microsoft.com/office/drawing/2014/main" id="{325CC6C9-9260-01E4-E81C-7870E7D304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773" y="0"/>
            <a:ext cx="906946" cy="12828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483881-1828-30A8-824D-F1F952CECB3C}"/>
              </a:ext>
            </a:extLst>
          </p:cNvPr>
          <p:cNvSpPr txBox="1"/>
          <p:nvPr/>
        </p:nvSpPr>
        <p:spPr>
          <a:xfrm>
            <a:off x="776379" y="1718095"/>
            <a:ext cx="9072111" cy="29392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700" dirty="0"/>
              <a:t>1. Introduction to Front-End Development </a:t>
            </a:r>
            <a:endParaRPr lang="en-US" sz="3700" dirty="0">
              <a:ea typeface="Calibri"/>
              <a:cs typeface="Calibri"/>
            </a:endParaRPr>
          </a:p>
          <a:p>
            <a:r>
              <a:rPr lang="en-US" sz="3700" dirty="0"/>
              <a:t>2. HTML Fundamentals </a:t>
            </a:r>
            <a:endParaRPr lang="en-US" sz="3700">
              <a:ea typeface="Calibri" panose="020F0502020204030204"/>
              <a:cs typeface="Calibri" panose="020F0502020204030204"/>
            </a:endParaRPr>
          </a:p>
          <a:p>
            <a:r>
              <a:rPr lang="en-US" sz="3700" dirty="0"/>
              <a:t>3. CSS Overview </a:t>
            </a:r>
            <a:endParaRPr lang="en-US" sz="3700" dirty="0">
              <a:ea typeface="Calibri"/>
              <a:cs typeface="Calibri"/>
            </a:endParaRPr>
          </a:p>
          <a:p>
            <a:r>
              <a:rPr lang="en-US" sz="3700" dirty="0"/>
              <a:t>4. Bootstrap Framework </a:t>
            </a:r>
            <a:endParaRPr lang="en-US" sz="3700" dirty="0">
              <a:ea typeface="Calibri"/>
              <a:cs typeface="Calibri"/>
            </a:endParaRPr>
          </a:p>
          <a:p>
            <a:r>
              <a:rPr lang="en-US" sz="3700" dirty="0"/>
              <a:t>5. SCSS Preprocessor </a:t>
            </a:r>
            <a:endParaRPr lang="en-US" sz="3700" dirty="0" err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497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A81FA-BC9F-CB4F-47E8-C994A4B90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2A1283E-029D-D6ED-A994-CDDA1C5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+mn-lt"/>
                <a:cs typeface="+mn-lt"/>
              </a:rPr>
              <a:t>  Introduction to Front-End Development</a:t>
            </a:r>
            <a:endParaRPr lang="en-US" dirty="0"/>
          </a:p>
        </p:txBody>
      </p:sp>
      <p:pic>
        <p:nvPicPr>
          <p:cNvPr id="3" name="Picture 2" descr="A red and blue label with white text&#10;&#10;AI-generated content may be incorrect.">
            <a:extLst>
              <a:ext uri="{FF2B5EF4-FFF2-40B4-BE49-F238E27FC236}">
                <a16:creationId xmlns:a16="http://schemas.microsoft.com/office/drawing/2014/main" id="{76061710-D3A7-AB13-4D82-57DB2019B5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773" y="0"/>
            <a:ext cx="906946" cy="12828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047236-45D8-C539-1A80-83159DCB2DB3}"/>
              </a:ext>
            </a:extLst>
          </p:cNvPr>
          <p:cNvSpPr txBox="1"/>
          <p:nvPr/>
        </p:nvSpPr>
        <p:spPr>
          <a:xfrm>
            <a:off x="819511" y="1071114"/>
            <a:ext cx="9934752" cy="18436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700" dirty="0">
                <a:ea typeface="+mn-lt"/>
                <a:cs typeface="+mn-lt"/>
              </a:rPr>
              <a:t>Front-end development focuses on creating the visual elements of a website that users interact with directly.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EE13EE-6226-B36B-CC97-AA0109997435}"/>
              </a:ext>
            </a:extLst>
          </p:cNvPr>
          <p:cNvSpPr txBox="1"/>
          <p:nvPr/>
        </p:nvSpPr>
        <p:spPr>
          <a:xfrm>
            <a:off x="822610" y="2917195"/>
            <a:ext cx="9615576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2500" dirty="0">
              <a:ea typeface="+mn-lt"/>
              <a:cs typeface="+mn-lt"/>
            </a:endParaRPr>
          </a:p>
          <a:p>
            <a:r>
              <a:rPr lang="en-GB" sz="3700" dirty="0">
                <a:ea typeface="+mn-lt"/>
                <a:cs typeface="+mn-lt"/>
              </a:rPr>
              <a:t>Core Goals:</a:t>
            </a:r>
            <a:endParaRPr lang="en-US" sz="3700" dirty="0">
              <a:ea typeface="Calibri"/>
              <a:cs typeface="Calibri"/>
            </a:endParaRPr>
          </a:p>
          <a:p>
            <a:r>
              <a:rPr lang="en-GB" sz="3700" dirty="0">
                <a:ea typeface="+mn-lt"/>
                <a:cs typeface="+mn-lt"/>
              </a:rPr>
              <a:t>• Enhance user experience</a:t>
            </a:r>
            <a:endParaRPr lang="en-GB" sz="3700">
              <a:ea typeface="Calibri"/>
              <a:cs typeface="Calibri"/>
            </a:endParaRPr>
          </a:p>
          <a:p>
            <a:r>
              <a:rPr lang="en-GB" sz="3700" dirty="0">
                <a:ea typeface="+mn-lt"/>
                <a:cs typeface="+mn-lt"/>
              </a:rPr>
              <a:t>• Ensure responsiveness</a:t>
            </a:r>
            <a:endParaRPr lang="en-GB" sz="3700">
              <a:ea typeface="Calibri"/>
              <a:cs typeface="Calibri"/>
            </a:endParaRPr>
          </a:p>
          <a:p>
            <a:r>
              <a:rPr lang="en-GB" sz="3700" dirty="0">
                <a:ea typeface="+mn-lt"/>
                <a:cs typeface="+mn-lt"/>
              </a:rPr>
              <a:t>• Improve accessibility</a:t>
            </a:r>
            <a:endParaRPr lang="en-GB" sz="3700">
              <a:ea typeface="Calibri"/>
              <a:cs typeface="Calibri"/>
            </a:endParaRPr>
          </a:p>
          <a:p>
            <a:r>
              <a:rPr lang="en-GB" sz="3700" dirty="0">
                <a:ea typeface="+mn-lt"/>
                <a:cs typeface="+mn-lt"/>
              </a:rPr>
              <a:t>• Maintain performance</a:t>
            </a:r>
            <a:endParaRPr lang="en-GB" sz="37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57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4D3958-9772-08AA-C915-50D9906C8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E1EDE22-483E-D599-CF1B-1F58AD703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HTML ?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40163-6E8A-5CF2-01B3-51D53C9D2E82}"/>
              </a:ext>
            </a:extLst>
          </p:cNvPr>
          <p:cNvSpPr txBox="1"/>
          <p:nvPr/>
        </p:nvSpPr>
        <p:spPr>
          <a:xfrm>
            <a:off x="329011" y="2732791"/>
            <a:ext cx="5767794" cy="35478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HTML structures/skeleton of the webpage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Document Structure: &lt;!DOCTYPE html&gt;, &lt;html&gt;,&lt;head&gt;, &lt;body&gt; 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Defines headings, paragraphs, links, images, and other elements.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Forms the backbone of all web pages.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9" name="Picture 8" descr="A diagram of a website&#10;&#10;AI-generated content may be incorrect.">
            <a:extLst>
              <a:ext uri="{FF2B5EF4-FFF2-40B4-BE49-F238E27FC236}">
                <a16:creationId xmlns:a16="http://schemas.microsoft.com/office/drawing/2014/main" id="{1FE3A74E-3D1B-6290-7843-3063994F5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531552"/>
            <a:ext cx="5458968" cy="3794895"/>
          </a:xfrm>
          <a:prstGeom prst="rect">
            <a:avLst/>
          </a:prstGeom>
        </p:spPr>
      </p:pic>
      <p:pic>
        <p:nvPicPr>
          <p:cNvPr id="6" name="Picture 5" descr="A red and blue label with white text&#10;&#10;AI-generated content may be incorrect.">
            <a:extLst>
              <a:ext uri="{FF2B5EF4-FFF2-40B4-BE49-F238E27FC236}">
                <a16:creationId xmlns:a16="http://schemas.microsoft.com/office/drawing/2014/main" id="{E52CFD9A-A28A-8281-6618-28B9BC0CB2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773" y="0"/>
            <a:ext cx="906946" cy="128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5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80A7CD-86EF-487F-8A98-294F2CF60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51DC052-68B4-D526-EEA3-A3EC583E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Core HTML Concepts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extBox 3">
            <a:extLst>
              <a:ext uri="{FF2B5EF4-FFF2-40B4-BE49-F238E27FC236}">
                <a16:creationId xmlns:a16="http://schemas.microsoft.com/office/drawing/2014/main" id="{3FD97E09-E4F2-A42C-23E7-C0C87BAB61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1279445"/>
              </p:ext>
            </p:extLst>
          </p:nvPr>
        </p:nvGraphicFramePr>
        <p:xfrm>
          <a:off x="4417980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9" name="Picture 28" descr="A red and blue label with white text&#10;&#10;AI-generated content may be incorrect.">
            <a:extLst>
              <a:ext uri="{FF2B5EF4-FFF2-40B4-BE49-F238E27FC236}">
                <a16:creationId xmlns:a16="http://schemas.microsoft.com/office/drawing/2014/main" id="{987A8114-14E9-60AB-E437-8C16A531D41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773" y="0"/>
            <a:ext cx="906946" cy="128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3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6309B6-B1A2-29A8-A02F-611D6D174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3A93D5A-C08F-BC8A-37C2-5CA2BDD8B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CSS ?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6D151-A478-01A7-153F-CE5E68ACFC75}"/>
              </a:ext>
            </a:extLst>
          </p:cNvPr>
          <p:cNvSpPr txBox="1"/>
          <p:nvPr/>
        </p:nvSpPr>
        <p:spPr>
          <a:xfrm>
            <a:off x="630936" y="2660904"/>
            <a:ext cx="6572924" cy="35478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dirty="0"/>
              <a:t>• CSS styles and formats web content.</a:t>
            </a:r>
            <a:endParaRPr lang="en-US" sz="3000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dirty="0"/>
              <a:t>• Controls layout, color, </a:t>
            </a:r>
            <a:r>
              <a:rPr lang="en-US" sz="3000" dirty="0" err="1"/>
              <a:t>spacing,typography</a:t>
            </a:r>
            <a:r>
              <a:rPr lang="en-US" sz="3000" dirty="0"/>
              <a:t>, and animations.</a:t>
            </a:r>
            <a:endParaRPr lang="en-US" sz="3000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dirty="0"/>
              <a:t>• Works with HTML for responsive and aesthetic designs.</a:t>
            </a:r>
            <a:endParaRPr lang="en-US" sz="3000" dirty="0">
              <a:ea typeface="Calibri"/>
              <a:cs typeface="Calibri"/>
            </a:endParaRPr>
          </a:p>
        </p:txBody>
      </p:sp>
      <p:pic>
        <p:nvPicPr>
          <p:cNvPr id="2" name="Picture 1" descr="A diagram of a type selection&#10;&#10;AI-generated content may be incorrect.">
            <a:extLst>
              <a:ext uri="{FF2B5EF4-FFF2-40B4-BE49-F238E27FC236}">
                <a16:creationId xmlns:a16="http://schemas.microsoft.com/office/drawing/2014/main" id="{56658357-F32B-B42A-A549-5D4CE4F82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652" y="2124169"/>
            <a:ext cx="5458968" cy="3587321"/>
          </a:xfrm>
          <a:prstGeom prst="rect">
            <a:avLst/>
          </a:prstGeom>
        </p:spPr>
      </p:pic>
      <p:pic>
        <p:nvPicPr>
          <p:cNvPr id="5" name="Picture 4" descr="A red and blue label with white text&#10;&#10;AI-generated content may be incorrect.">
            <a:extLst>
              <a:ext uri="{FF2B5EF4-FFF2-40B4-BE49-F238E27FC236}">
                <a16:creationId xmlns:a16="http://schemas.microsoft.com/office/drawing/2014/main" id="{DFE25566-E88F-A0DE-E9A0-98B1547D9B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773" y="0"/>
            <a:ext cx="906946" cy="128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4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45002A-211F-3692-6C11-92D22C15A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FC43844-2634-8E58-3204-058F3BFCE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>
                <a:latin typeface="+mj-lt"/>
              </a:rPr>
              <a:t>CSS Core Concepts</a:t>
            </a:r>
          </a:p>
        </p:txBody>
      </p:sp>
      <p:sp>
        <p:nvSpPr>
          <p:cNvPr id="6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6F7B3-4ED6-E564-4F84-059C47E97C77}"/>
              </a:ext>
            </a:extLst>
          </p:cNvPr>
          <p:cNvSpPr txBox="1"/>
          <p:nvPr/>
        </p:nvSpPr>
        <p:spPr>
          <a:xfrm>
            <a:off x="640080" y="2706624"/>
            <a:ext cx="8332311" cy="34407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3000" dirty="0"/>
              <a:t> Selectors, Properties, Values</a:t>
            </a:r>
            <a:endParaRPr lang="en-US" sz="3000" dirty="0">
              <a:ea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3000" dirty="0"/>
              <a:t> Box Model: margin, border, </a:t>
            </a:r>
            <a:r>
              <a:rPr lang="en-US" sz="3000" dirty="0" err="1"/>
              <a:t>padding,content</a:t>
            </a:r>
            <a:endParaRPr lang="en-US" sz="3000" dirty="0" err="1">
              <a:ea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3000" dirty="0"/>
              <a:t> Positioning: relative, absolute, fixed</a:t>
            </a:r>
            <a:endParaRPr lang="en-US" sz="3000" dirty="0">
              <a:ea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3000" dirty="0"/>
              <a:t> Flexbox &amp; Grid Layouts</a:t>
            </a:r>
            <a:endParaRPr lang="en-US" sz="3000" dirty="0">
              <a:ea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3000" dirty="0"/>
              <a:t> Media Queries for Responsiveness</a:t>
            </a:r>
            <a:endParaRPr lang="en-US" sz="3000">
              <a:ea typeface="Calibri"/>
              <a:cs typeface="Calibri"/>
            </a:endParaRPr>
          </a:p>
        </p:txBody>
      </p:sp>
      <p:pic>
        <p:nvPicPr>
          <p:cNvPr id="6" name="Picture 5" descr="A diagram of a css position&#10;&#10;AI-generated content may be incorrect.">
            <a:extLst>
              <a:ext uri="{FF2B5EF4-FFF2-40B4-BE49-F238E27FC236}">
                <a16:creationId xmlns:a16="http://schemas.microsoft.com/office/drawing/2014/main" id="{C4B7669C-E6A0-AD2B-AB6D-96B001B6B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123" y="997092"/>
            <a:ext cx="4014216" cy="2237925"/>
          </a:xfrm>
          <a:prstGeom prst="rect">
            <a:avLst/>
          </a:prstGeom>
        </p:spPr>
      </p:pic>
      <p:pic>
        <p:nvPicPr>
          <p:cNvPr id="5" name="Picture 4" descr="A screenshot of a grid layout&#10;&#10;AI-generated content may be incorrect.">
            <a:extLst>
              <a:ext uri="{FF2B5EF4-FFF2-40B4-BE49-F238E27FC236}">
                <a16:creationId xmlns:a16="http://schemas.microsoft.com/office/drawing/2014/main" id="{EB6A917A-EFC6-2294-F9B4-1D71FC227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4183332"/>
            <a:ext cx="3995928" cy="1967994"/>
          </a:xfrm>
          <a:prstGeom prst="rect">
            <a:avLst/>
          </a:prstGeom>
        </p:spPr>
      </p:pic>
      <p:pic>
        <p:nvPicPr>
          <p:cNvPr id="3" name="Picture 2" descr="A red and blue label with white text&#10;&#10;AI-generated content may be incorrect.">
            <a:extLst>
              <a:ext uri="{FF2B5EF4-FFF2-40B4-BE49-F238E27FC236}">
                <a16:creationId xmlns:a16="http://schemas.microsoft.com/office/drawing/2014/main" id="{F975901C-FDB4-85B5-0296-1FCE1BB75D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773" y="0"/>
            <a:ext cx="906946" cy="128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042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CCD43-F412-8D6F-27D3-07A77824B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9E4AC19-B13A-AD68-A77C-D42A1F76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Advanced CSS Features</a:t>
            </a:r>
          </a:p>
        </p:txBody>
      </p:sp>
      <p:sp>
        <p:nvSpPr>
          <p:cNvPr id="9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2" name="TextBox 3">
            <a:extLst>
              <a:ext uri="{FF2B5EF4-FFF2-40B4-BE49-F238E27FC236}">
                <a16:creationId xmlns:a16="http://schemas.microsoft.com/office/drawing/2014/main" id="{0A78F37A-79D1-B7C2-4CF9-C2181BDEAE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4090634"/>
              </p:ext>
            </p:extLst>
          </p:nvPr>
        </p:nvGraphicFramePr>
        <p:xfrm>
          <a:off x="4417980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4" name="Picture 83" descr="A red and blue label with white text&#10;&#10;AI-generated content may be incorrect.">
            <a:extLst>
              <a:ext uri="{FF2B5EF4-FFF2-40B4-BE49-F238E27FC236}">
                <a16:creationId xmlns:a16="http://schemas.microsoft.com/office/drawing/2014/main" id="{FD11A6C1-0315-6D1E-E32E-B3C875E349C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773" y="0"/>
            <a:ext cx="906946" cy="128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11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3C91A6-20F4-2CC5-FA11-460F9EACF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741931-E143-8AD9-9EA2-AED502AFF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5643112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600" b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SCSS (SASS)?</a:t>
            </a:r>
            <a:endParaRPr lang="en-US" sz="4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CEBE55-5BA4-FB2B-6B6D-4762C6C898C7}"/>
              </a:ext>
            </a:extLst>
          </p:cNvPr>
          <p:cNvSpPr txBox="1"/>
          <p:nvPr/>
        </p:nvSpPr>
        <p:spPr>
          <a:xfrm>
            <a:off x="630936" y="2807208"/>
            <a:ext cx="5657489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500" dirty="0"/>
              <a:t>• Preprocessor scripting language extending CSS.</a:t>
            </a:r>
            <a:endParaRPr lang="en-US" sz="3500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500" dirty="0"/>
              <a:t>• Adds variables, nesting, </a:t>
            </a:r>
            <a:r>
              <a:rPr lang="en-US" sz="3500" err="1"/>
              <a:t>mixins</a:t>
            </a:r>
            <a:r>
              <a:rPr lang="en-US" sz="3500" dirty="0"/>
              <a:t>, and functions.</a:t>
            </a:r>
            <a:endParaRPr lang="en-US" sz="3500">
              <a:ea typeface="Calibri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500" dirty="0"/>
              <a:t> • Compiled into regular CSS.</a:t>
            </a:r>
            <a:endParaRPr lang="en-US" sz="350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10" name="Picture 9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6133CD45-D82D-72AE-B7ED-EDA28C819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767" y="1861141"/>
            <a:ext cx="5422853" cy="3883342"/>
          </a:xfrm>
          <a:prstGeom prst="rect">
            <a:avLst/>
          </a:prstGeom>
        </p:spPr>
      </p:pic>
      <p:pic>
        <p:nvPicPr>
          <p:cNvPr id="13" name="Picture 12" descr="A red and blue label with white text&#10;&#10;AI-generated content may be incorrect.">
            <a:extLst>
              <a:ext uri="{FF2B5EF4-FFF2-40B4-BE49-F238E27FC236}">
                <a16:creationId xmlns:a16="http://schemas.microsoft.com/office/drawing/2014/main" id="{EF74E090-B97B-B04A-28D9-733857D892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773" y="0"/>
            <a:ext cx="906946" cy="128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16959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3_Office Theme</vt:lpstr>
      <vt:lpstr>PowerPoint Presentation</vt:lpstr>
      <vt:lpstr>        Agenda</vt:lpstr>
      <vt:lpstr>  Introduction to Front-End Development</vt:lpstr>
      <vt:lpstr>What is HTML ?</vt:lpstr>
      <vt:lpstr>Core HTML Concepts</vt:lpstr>
      <vt:lpstr>What is CSS ?</vt:lpstr>
      <vt:lpstr>CSS Core Concepts</vt:lpstr>
      <vt:lpstr>Advanced CSS Features</vt:lpstr>
      <vt:lpstr>What is SCSS (SASS)?</vt:lpstr>
      <vt:lpstr>SCSS Features &amp; Advantages</vt:lpstr>
      <vt:lpstr>CSS vs SCSS</vt:lpstr>
      <vt:lpstr>What is Bootstrap?</vt:lpstr>
      <vt:lpstr>Key Bootstrap Components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praseeda a</dc:creator>
  <cp:revision>416</cp:revision>
  <dcterms:created xsi:type="dcterms:W3CDTF">2020-12-15T08:58:15Z</dcterms:created>
  <dcterms:modified xsi:type="dcterms:W3CDTF">2025-10-15T02:44:49Z</dcterms:modified>
</cp:coreProperties>
</file>