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9" r:id="rId1"/>
  </p:sldMasterIdLst>
  <p:sldIdLst>
    <p:sldId id="256" r:id="rId2"/>
    <p:sldId id="258" r:id="rId3"/>
    <p:sldId id="271" r:id="rId4"/>
    <p:sldId id="259" r:id="rId5"/>
    <p:sldId id="260" r:id="rId6"/>
    <p:sldId id="261" r:id="rId7"/>
    <p:sldId id="278" r:id="rId8"/>
    <p:sldId id="279" r:id="rId9"/>
    <p:sldId id="280" r:id="rId10"/>
    <p:sldId id="272" r:id="rId11"/>
    <p:sldId id="273" r:id="rId12"/>
    <p:sldId id="274" r:id="rId13"/>
    <p:sldId id="275" r:id="rId14"/>
    <p:sldId id="276" r:id="rId15"/>
    <p:sldId id="277" r:id="rId16"/>
    <p:sldId id="28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ulath N" initials="TN" lastIdx="1" clrIdx="0">
    <p:extLst>
      <p:ext uri="{19B8F6BF-5375-455C-9EA6-DF929625EA0E}">
        <p15:presenceInfo xmlns:p15="http://schemas.microsoft.com/office/powerpoint/2012/main" userId="edfbeb380613f35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ulath N" userId="edfbeb380613f353" providerId="LiveId" clId="{7C707F5A-67EA-408F-B6BB-C43869CA6A36}"/>
    <pc:docChg chg="undo custSel addSld delSld modSld sldOrd modMainMaster">
      <pc:chgData name="Thoulath N" userId="edfbeb380613f353" providerId="LiveId" clId="{7C707F5A-67EA-408F-B6BB-C43869CA6A36}" dt="2023-10-12T05:38:12.597" v="497" actId="1076"/>
      <pc:docMkLst>
        <pc:docMk/>
      </pc:docMkLst>
      <pc:sldChg chg="modSp mod">
        <pc:chgData name="Thoulath N" userId="edfbeb380613f353" providerId="LiveId" clId="{7C707F5A-67EA-408F-B6BB-C43869CA6A36}" dt="2023-10-12T05:38:12.597" v="497" actId="1076"/>
        <pc:sldMkLst>
          <pc:docMk/>
          <pc:sldMk cId="3766672807" sldId="256"/>
        </pc:sldMkLst>
        <pc:spChg chg="mod">
          <ac:chgData name="Thoulath N" userId="edfbeb380613f353" providerId="LiveId" clId="{7C707F5A-67EA-408F-B6BB-C43869CA6A36}" dt="2023-10-12T05:38:12.597" v="497" actId="1076"/>
          <ac:spMkLst>
            <pc:docMk/>
            <pc:sldMk cId="3766672807" sldId="256"/>
            <ac:spMk id="2" creationId="{7F8CF4D0-A8B3-47DB-867A-E0E371702A67}"/>
          </ac:spMkLst>
        </pc:spChg>
        <pc:spChg chg="mod">
          <ac:chgData name="Thoulath N" userId="edfbeb380613f353" providerId="LiveId" clId="{7C707F5A-67EA-408F-B6BB-C43869CA6A36}" dt="2023-10-12T05:37:38.887" v="496" actId="1076"/>
          <ac:spMkLst>
            <pc:docMk/>
            <pc:sldMk cId="3766672807" sldId="256"/>
            <ac:spMk id="3" creationId="{37FED5D1-0987-484B-8CB0-9859A75F5E78}"/>
          </ac:spMkLst>
        </pc:spChg>
      </pc:sldChg>
      <pc:sldChg chg="del">
        <pc:chgData name="Thoulath N" userId="edfbeb380613f353" providerId="LiveId" clId="{7C707F5A-67EA-408F-B6BB-C43869CA6A36}" dt="2023-10-11T12:32:42.054" v="225" actId="47"/>
        <pc:sldMkLst>
          <pc:docMk/>
          <pc:sldMk cId="1413269950" sldId="257"/>
        </pc:sldMkLst>
      </pc:sldChg>
      <pc:sldChg chg="modSp mod">
        <pc:chgData name="Thoulath N" userId="edfbeb380613f353" providerId="LiveId" clId="{7C707F5A-67EA-408F-B6BB-C43869CA6A36}" dt="2023-10-11T12:54:30.527" v="456" actId="207"/>
        <pc:sldMkLst>
          <pc:docMk/>
          <pc:sldMk cId="1351030551" sldId="258"/>
        </pc:sldMkLst>
        <pc:spChg chg="mod">
          <ac:chgData name="Thoulath N" userId="edfbeb380613f353" providerId="LiveId" clId="{7C707F5A-67EA-408F-B6BB-C43869CA6A36}" dt="2023-10-11T12:54:06.668" v="455"/>
          <ac:spMkLst>
            <pc:docMk/>
            <pc:sldMk cId="1351030551" sldId="258"/>
            <ac:spMk id="2" creationId="{07D106E3-CB2B-4BD4-8414-E84CB6D4F15E}"/>
          </ac:spMkLst>
        </pc:spChg>
        <pc:spChg chg="mod">
          <ac:chgData name="Thoulath N" userId="edfbeb380613f353" providerId="LiveId" clId="{7C707F5A-67EA-408F-B6BB-C43869CA6A36}" dt="2023-10-11T12:34:27.853" v="242" actId="14100"/>
          <ac:spMkLst>
            <pc:docMk/>
            <pc:sldMk cId="1351030551" sldId="258"/>
            <ac:spMk id="4" creationId="{27474741-8CF2-4407-A526-403CB4346392}"/>
          </ac:spMkLst>
        </pc:spChg>
        <pc:spChg chg="mod">
          <ac:chgData name="Thoulath N" userId="edfbeb380613f353" providerId="LiveId" clId="{7C707F5A-67EA-408F-B6BB-C43869CA6A36}" dt="2023-10-11T12:54:30.527" v="456" actId="207"/>
          <ac:spMkLst>
            <pc:docMk/>
            <pc:sldMk cId="1351030551" sldId="258"/>
            <ac:spMk id="6" creationId="{FABEB15C-3048-412F-93B1-FC3756BC4151}"/>
          </ac:spMkLst>
        </pc:spChg>
      </pc:sldChg>
      <pc:sldChg chg="modSp mod">
        <pc:chgData name="Thoulath N" userId="edfbeb380613f353" providerId="LiveId" clId="{7C707F5A-67EA-408F-B6BB-C43869CA6A36}" dt="2023-10-11T12:54:49.261" v="458" actId="207"/>
        <pc:sldMkLst>
          <pc:docMk/>
          <pc:sldMk cId="1516145618" sldId="259"/>
        </pc:sldMkLst>
        <pc:spChg chg="mod">
          <ac:chgData name="Thoulath N" userId="edfbeb380613f353" providerId="LiveId" clId="{7C707F5A-67EA-408F-B6BB-C43869CA6A36}" dt="2023-10-11T12:54:06.668" v="455"/>
          <ac:spMkLst>
            <pc:docMk/>
            <pc:sldMk cId="1516145618" sldId="259"/>
            <ac:spMk id="2" creationId="{255BCD3C-AAE1-4491-9866-EE4E7639E016}"/>
          </ac:spMkLst>
        </pc:spChg>
        <pc:spChg chg="mod">
          <ac:chgData name="Thoulath N" userId="edfbeb380613f353" providerId="LiveId" clId="{7C707F5A-67EA-408F-B6BB-C43869CA6A36}" dt="2023-10-11T12:54:49.261" v="458" actId="207"/>
          <ac:spMkLst>
            <pc:docMk/>
            <pc:sldMk cId="1516145618" sldId="259"/>
            <ac:spMk id="3" creationId="{B6FF6AC2-0A6C-4E00-8209-973A492EDB62}"/>
          </ac:spMkLst>
        </pc:spChg>
        <pc:spChg chg="mod">
          <ac:chgData name="Thoulath N" userId="edfbeb380613f353" providerId="LiveId" clId="{7C707F5A-67EA-408F-B6BB-C43869CA6A36}" dt="2023-10-11T12:35:02.630" v="247" actId="14100"/>
          <ac:spMkLst>
            <pc:docMk/>
            <pc:sldMk cId="1516145618" sldId="259"/>
            <ac:spMk id="4" creationId="{B5CD1BE3-420F-4747-8F2C-563EE5A3FB83}"/>
          </ac:spMkLst>
        </pc:spChg>
      </pc:sldChg>
      <pc:sldChg chg="modSp mod">
        <pc:chgData name="Thoulath N" userId="edfbeb380613f353" providerId="LiveId" clId="{7C707F5A-67EA-408F-B6BB-C43869CA6A36}" dt="2023-10-11T12:54:54.323" v="459" actId="207"/>
        <pc:sldMkLst>
          <pc:docMk/>
          <pc:sldMk cId="2170241801" sldId="260"/>
        </pc:sldMkLst>
        <pc:spChg chg="mod">
          <ac:chgData name="Thoulath N" userId="edfbeb380613f353" providerId="LiveId" clId="{7C707F5A-67EA-408F-B6BB-C43869CA6A36}" dt="2023-10-11T12:54:06.668" v="455"/>
          <ac:spMkLst>
            <pc:docMk/>
            <pc:sldMk cId="2170241801" sldId="260"/>
            <ac:spMk id="2" creationId="{071386A1-2174-47FF-B2FF-183932D1CFAC}"/>
          </ac:spMkLst>
        </pc:spChg>
        <pc:spChg chg="mod">
          <ac:chgData name="Thoulath N" userId="edfbeb380613f353" providerId="LiveId" clId="{7C707F5A-67EA-408F-B6BB-C43869CA6A36}" dt="2023-10-11T12:54:54.323" v="459" actId="207"/>
          <ac:spMkLst>
            <pc:docMk/>
            <pc:sldMk cId="2170241801" sldId="260"/>
            <ac:spMk id="3" creationId="{CB2AAE15-9706-4695-BC42-0048B4ACD12E}"/>
          </ac:spMkLst>
        </pc:spChg>
      </pc:sldChg>
      <pc:sldChg chg="modSp mod">
        <pc:chgData name="Thoulath N" userId="edfbeb380613f353" providerId="LiveId" clId="{7C707F5A-67EA-408F-B6BB-C43869CA6A36}" dt="2023-10-11T12:55:01.526" v="460" actId="207"/>
        <pc:sldMkLst>
          <pc:docMk/>
          <pc:sldMk cId="1849192073" sldId="261"/>
        </pc:sldMkLst>
        <pc:spChg chg="mod">
          <ac:chgData name="Thoulath N" userId="edfbeb380613f353" providerId="LiveId" clId="{7C707F5A-67EA-408F-B6BB-C43869CA6A36}" dt="2023-10-11T12:54:06.668" v="455"/>
          <ac:spMkLst>
            <pc:docMk/>
            <pc:sldMk cId="1849192073" sldId="261"/>
            <ac:spMk id="2" creationId="{D4BAFF64-4C55-4D4D-9A32-66A6DA99209D}"/>
          </ac:spMkLst>
        </pc:spChg>
        <pc:spChg chg="mod">
          <ac:chgData name="Thoulath N" userId="edfbeb380613f353" providerId="LiveId" clId="{7C707F5A-67EA-408F-B6BB-C43869CA6A36}" dt="2023-10-11T12:55:01.526" v="460" actId="207"/>
          <ac:spMkLst>
            <pc:docMk/>
            <pc:sldMk cId="1849192073" sldId="261"/>
            <ac:spMk id="3" creationId="{39D3CD8F-99DB-486C-BCDF-A03D3D03A63B}"/>
          </ac:spMkLst>
        </pc:spChg>
        <pc:spChg chg="mod">
          <ac:chgData name="Thoulath N" userId="edfbeb380613f353" providerId="LiveId" clId="{7C707F5A-67EA-408F-B6BB-C43869CA6A36}" dt="2023-10-11T12:36:08" v="253" actId="14"/>
          <ac:spMkLst>
            <pc:docMk/>
            <pc:sldMk cId="1849192073" sldId="261"/>
            <ac:spMk id="4" creationId="{97644358-6B13-43F3-99CE-C32A058302E6}"/>
          </ac:spMkLst>
        </pc:spChg>
      </pc:sldChg>
      <pc:sldChg chg="addSp delSp modSp mod">
        <pc:chgData name="Thoulath N" userId="edfbeb380613f353" providerId="LiveId" clId="{7C707F5A-67EA-408F-B6BB-C43869CA6A36}" dt="2023-10-11T12:55:21.807" v="461" actId="207"/>
        <pc:sldMkLst>
          <pc:docMk/>
          <pc:sldMk cId="533056959" sldId="262"/>
        </pc:sldMkLst>
        <pc:spChg chg="mod">
          <ac:chgData name="Thoulath N" userId="edfbeb380613f353" providerId="LiveId" clId="{7C707F5A-67EA-408F-B6BB-C43869CA6A36}" dt="2023-10-11T12:09:10.790" v="43"/>
          <ac:spMkLst>
            <pc:docMk/>
            <pc:sldMk cId="533056959" sldId="262"/>
            <ac:spMk id="2" creationId="{D30E25CC-ECD7-4516-BBDC-C02467C61133}"/>
          </ac:spMkLst>
        </pc:spChg>
        <pc:spChg chg="del mod">
          <ac:chgData name="Thoulath N" userId="edfbeb380613f353" providerId="LiveId" clId="{7C707F5A-67EA-408F-B6BB-C43869CA6A36}" dt="2023-10-11T12:06:54.778" v="18"/>
          <ac:spMkLst>
            <pc:docMk/>
            <pc:sldMk cId="533056959" sldId="262"/>
            <ac:spMk id="3" creationId="{903D1150-608E-41B2-808D-BACB0E718018}"/>
          </ac:spMkLst>
        </pc:spChg>
        <pc:spChg chg="add mod">
          <ac:chgData name="Thoulath N" userId="edfbeb380613f353" providerId="LiveId" clId="{7C707F5A-67EA-408F-B6BB-C43869CA6A36}" dt="2023-10-11T12:55:21.807" v="461" actId="207"/>
          <ac:spMkLst>
            <pc:docMk/>
            <pc:sldMk cId="533056959" sldId="262"/>
            <ac:spMk id="4" creationId="{2150AF52-1F90-410F-BADE-6095B9CCDEA5}"/>
          </ac:spMkLst>
        </pc:spChg>
      </pc:sldChg>
      <pc:sldChg chg="modSp add del mod">
        <pc:chgData name="Thoulath N" userId="edfbeb380613f353" providerId="LiveId" clId="{7C707F5A-67EA-408F-B6BB-C43869CA6A36}" dt="2023-10-11T12:55:32.963" v="463" actId="207"/>
        <pc:sldMkLst>
          <pc:docMk/>
          <pc:sldMk cId="2261761650" sldId="263"/>
        </pc:sldMkLst>
        <pc:spChg chg="mod">
          <ac:chgData name="Thoulath N" userId="edfbeb380613f353" providerId="LiveId" clId="{7C707F5A-67EA-408F-B6BB-C43869CA6A36}" dt="2023-10-11T12:55:32.963" v="463" actId="207"/>
          <ac:spMkLst>
            <pc:docMk/>
            <pc:sldMk cId="2261761650" sldId="263"/>
            <ac:spMk id="4" creationId="{2150AF52-1F90-410F-BADE-6095B9CCDEA5}"/>
          </ac:spMkLst>
        </pc:spChg>
      </pc:sldChg>
      <pc:sldChg chg="addSp delSp modSp new del mod">
        <pc:chgData name="Thoulath N" userId="edfbeb380613f353" providerId="LiveId" clId="{7C707F5A-67EA-408F-B6BB-C43869CA6A36}" dt="2023-10-11T12:13:40.220" v="104" actId="2696"/>
        <pc:sldMkLst>
          <pc:docMk/>
          <pc:sldMk cId="2284896806" sldId="263"/>
        </pc:sldMkLst>
        <pc:spChg chg="mod">
          <ac:chgData name="Thoulath N" userId="edfbeb380613f353" providerId="LiveId" clId="{7C707F5A-67EA-408F-B6BB-C43869CA6A36}" dt="2023-10-11T12:11:27.912" v="66" actId="14100"/>
          <ac:spMkLst>
            <pc:docMk/>
            <pc:sldMk cId="2284896806" sldId="263"/>
            <ac:spMk id="2" creationId="{F0865900-6BB5-4ACD-A110-3574B88B5A3F}"/>
          </ac:spMkLst>
        </pc:spChg>
        <pc:spChg chg="mod">
          <ac:chgData name="Thoulath N" userId="edfbeb380613f353" providerId="LiveId" clId="{7C707F5A-67EA-408F-B6BB-C43869CA6A36}" dt="2023-10-11T12:13:06.398" v="101" actId="20577"/>
          <ac:spMkLst>
            <pc:docMk/>
            <pc:sldMk cId="2284896806" sldId="263"/>
            <ac:spMk id="3" creationId="{02C0BAD9-8AA1-471D-B4D7-499311376C54}"/>
          </ac:spMkLst>
        </pc:spChg>
        <pc:spChg chg="add del mod">
          <ac:chgData name="Thoulath N" userId="edfbeb380613f353" providerId="LiveId" clId="{7C707F5A-67EA-408F-B6BB-C43869CA6A36}" dt="2023-10-11T12:13:36.127" v="103"/>
          <ac:spMkLst>
            <pc:docMk/>
            <pc:sldMk cId="2284896806" sldId="263"/>
            <ac:spMk id="5" creationId="{DBBEAA40-87E8-46AD-B86F-984C1A681294}"/>
          </ac:spMkLst>
        </pc:spChg>
      </pc:sldChg>
      <pc:sldChg chg="addSp delSp modSp new del mod">
        <pc:chgData name="Thoulath N" userId="edfbeb380613f353" providerId="LiveId" clId="{7C707F5A-67EA-408F-B6BB-C43869CA6A36}" dt="2023-10-11T12:14:30.167" v="113" actId="2696"/>
        <pc:sldMkLst>
          <pc:docMk/>
          <pc:sldMk cId="3934009147" sldId="263"/>
        </pc:sldMkLst>
        <pc:spChg chg="del mod">
          <ac:chgData name="Thoulath N" userId="edfbeb380613f353" providerId="LiveId" clId="{7C707F5A-67EA-408F-B6BB-C43869CA6A36}" dt="2023-10-11T12:14:15.501" v="112" actId="3680"/>
          <ac:spMkLst>
            <pc:docMk/>
            <pc:sldMk cId="3934009147" sldId="263"/>
            <ac:spMk id="3" creationId="{78F863BF-6E4E-4CA4-A325-C2FEADABDDE1}"/>
          </ac:spMkLst>
        </pc:spChg>
        <pc:graphicFrameChg chg="add mod ord modGraphic">
          <ac:chgData name="Thoulath N" userId="edfbeb380613f353" providerId="LiveId" clId="{7C707F5A-67EA-408F-B6BB-C43869CA6A36}" dt="2023-10-11T12:14:15.501" v="112" actId="3680"/>
          <ac:graphicFrameMkLst>
            <pc:docMk/>
            <pc:sldMk cId="3934009147" sldId="263"/>
            <ac:graphicFrameMk id="4" creationId="{947CDD83-6782-4CD0-8AB0-3318AE4283B6}"/>
          </ac:graphicFrameMkLst>
        </pc:graphicFrameChg>
      </pc:sldChg>
      <pc:sldChg chg="modSp add mod ord">
        <pc:chgData name="Thoulath N" userId="edfbeb380613f353" providerId="LiveId" clId="{7C707F5A-67EA-408F-B6BB-C43869CA6A36}" dt="2023-10-11T12:55:26.213" v="462" actId="207"/>
        <pc:sldMkLst>
          <pc:docMk/>
          <pc:sldMk cId="3521694632" sldId="264"/>
        </pc:sldMkLst>
        <pc:spChg chg="mod">
          <ac:chgData name="Thoulath N" userId="edfbeb380613f353" providerId="LiveId" clId="{7C707F5A-67EA-408F-B6BB-C43869CA6A36}" dt="2023-10-11T12:55:26.213" v="462" actId="207"/>
          <ac:spMkLst>
            <pc:docMk/>
            <pc:sldMk cId="3521694632" sldId="264"/>
            <ac:spMk id="4" creationId="{2150AF52-1F90-410F-BADE-6095B9CCDEA5}"/>
          </ac:spMkLst>
        </pc:spChg>
      </pc:sldChg>
      <pc:sldChg chg="modSp add mod">
        <pc:chgData name="Thoulath N" userId="edfbeb380613f353" providerId="LiveId" clId="{7C707F5A-67EA-408F-B6BB-C43869CA6A36}" dt="2023-10-11T12:56:16.134" v="474" actId="207"/>
        <pc:sldMkLst>
          <pc:docMk/>
          <pc:sldMk cId="1264065427" sldId="265"/>
        </pc:sldMkLst>
        <pc:spChg chg="mod">
          <ac:chgData name="Thoulath N" userId="edfbeb380613f353" providerId="LiveId" clId="{7C707F5A-67EA-408F-B6BB-C43869CA6A36}" dt="2023-10-11T12:56:16.134" v="474" actId="207"/>
          <ac:spMkLst>
            <pc:docMk/>
            <pc:sldMk cId="1264065427" sldId="265"/>
            <ac:spMk id="4" creationId="{2150AF52-1F90-410F-BADE-6095B9CCDEA5}"/>
          </ac:spMkLst>
        </pc:spChg>
      </pc:sldChg>
      <pc:sldChg chg="modSp add mod">
        <pc:chgData name="Thoulath N" userId="edfbeb380613f353" providerId="LiveId" clId="{7C707F5A-67EA-408F-B6BB-C43869CA6A36}" dt="2023-10-11T12:56:22.743" v="475" actId="207"/>
        <pc:sldMkLst>
          <pc:docMk/>
          <pc:sldMk cId="469533527" sldId="266"/>
        </pc:sldMkLst>
        <pc:spChg chg="mod">
          <ac:chgData name="Thoulath N" userId="edfbeb380613f353" providerId="LiveId" clId="{7C707F5A-67EA-408F-B6BB-C43869CA6A36}" dt="2023-10-11T12:56:22.743" v="475" actId="207"/>
          <ac:spMkLst>
            <pc:docMk/>
            <pc:sldMk cId="469533527" sldId="266"/>
            <ac:spMk id="4" creationId="{2150AF52-1F90-410F-BADE-6095B9CCDEA5}"/>
          </ac:spMkLst>
        </pc:spChg>
      </pc:sldChg>
      <pc:sldChg chg="modSp add mod">
        <pc:chgData name="Thoulath N" userId="edfbeb380613f353" providerId="LiveId" clId="{7C707F5A-67EA-408F-B6BB-C43869CA6A36}" dt="2023-10-11T12:56:28.087" v="476" actId="207"/>
        <pc:sldMkLst>
          <pc:docMk/>
          <pc:sldMk cId="1037045679" sldId="267"/>
        </pc:sldMkLst>
        <pc:spChg chg="mod">
          <ac:chgData name="Thoulath N" userId="edfbeb380613f353" providerId="LiveId" clId="{7C707F5A-67EA-408F-B6BB-C43869CA6A36}" dt="2023-10-11T12:56:28.087" v="476" actId="207"/>
          <ac:spMkLst>
            <pc:docMk/>
            <pc:sldMk cId="1037045679" sldId="267"/>
            <ac:spMk id="4" creationId="{2150AF52-1F90-410F-BADE-6095B9CCDEA5}"/>
          </ac:spMkLst>
        </pc:spChg>
      </pc:sldChg>
      <pc:sldChg chg="modSp add mod">
        <pc:chgData name="Thoulath N" userId="edfbeb380613f353" providerId="LiveId" clId="{7C707F5A-67EA-408F-B6BB-C43869CA6A36}" dt="2023-10-11T12:56:32.024" v="477" actId="207"/>
        <pc:sldMkLst>
          <pc:docMk/>
          <pc:sldMk cId="1693601767" sldId="268"/>
        </pc:sldMkLst>
        <pc:spChg chg="mod">
          <ac:chgData name="Thoulath N" userId="edfbeb380613f353" providerId="LiveId" clId="{7C707F5A-67EA-408F-B6BB-C43869CA6A36}" dt="2023-10-11T12:56:32.024" v="477" actId="207"/>
          <ac:spMkLst>
            <pc:docMk/>
            <pc:sldMk cId="1693601767" sldId="268"/>
            <ac:spMk id="4" creationId="{2150AF52-1F90-410F-BADE-6095B9CCDEA5}"/>
          </ac:spMkLst>
        </pc:spChg>
      </pc:sldChg>
      <pc:sldChg chg="new del">
        <pc:chgData name="Thoulath N" userId="edfbeb380613f353" providerId="LiveId" clId="{7C707F5A-67EA-408F-B6BB-C43869CA6A36}" dt="2023-10-11T12:22:28.672" v="189" actId="47"/>
        <pc:sldMkLst>
          <pc:docMk/>
          <pc:sldMk cId="2877382597" sldId="268"/>
        </pc:sldMkLst>
      </pc:sldChg>
      <pc:sldChg chg="modSp add mod">
        <pc:chgData name="Thoulath N" userId="edfbeb380613f353" providerId="LiveId" clId="{7C707F5A-67EA-408F-B6BB-C43869CA6A36}" dt="2023-10-11T12:56:49.024" v="478" actId="207"/>
        <pc:sldMkLst>
          <pc:docMk/>
          <pc:sldMk cId="16402787" sldId="269"/>
        </pc:sldMkLst>
        <pc:spChg chg="mod">
          <ac:chgData name="Thoulath N" userId="edfbeb380613f353" providerId="LiveId" clId="{7C707F5A-67EA-408F-B6BB-C43869CA6A36}" dt="2023-10-11T12:56:49.024" v="478" actId="207"/>
          <ac:spMkLst>
            <pc:docMk/>
            <pc:sldMk cId="16402787" sldId="269"/>
            <ac:spMk id="4" creationId="{2150AF52-1F90-410F-BADE-6095B9CCDEA5}"/>
          </ac:spMkLst>
        </pc:spChg>
      </pc:sldChg>
      <pc:sldChg chg="new del">
        <pc:chgData name="Thoulath N" userId="edfbeb380613f353" providerId="LiveId" clId="{7C707F5A-67EA-408F-B6BB-C43869CA6A36}" dt="2023-10-11T12:24:13.478" v="202" actId="47"/>
        <pc:sldMkLst>
          <pc:docMk/>
          <pc:sldMk cId="3778415060" sldId="269"/>
        </pc:sldMkLst>
      </pc:sldChg>
      <pc:sldChg chg="add del">
        <pc:chgData name="Thoulath N" userId="edfbeb380613f353" providerId="LiveId" clId="{7C707F5A-67EA-408F-B6BB-C43869CA6A36}" dt="2023-10-11T12:34:35.505" v="243" actId="47"/>
        <pc:sldMkLst>
          <pc:docMk/>
          <pc:sldMk cId="114050686" sldId="270"/>
        </pc:sldMkLst>
      </pc:sldChg>
      <pc:sldChg chg="modSp add mod">
        <pc:chgData name="Thoulath N" userId="edfbeb380613f353" providerId="LiveId" clId="{7C707F5A-67EA-408F-B6BB-C43869CA6A36}" dt="2023-10-11T12:54:42.792" v="457" actId="207"/>
        <pc:sldMkLst>
          <pc:docMk/>
          <pc:sldMk cId="649769713" sldId="271"/>
        </pc:sldMkLst>
        <pc:spChg chg="mod">
          <ac:chgData name="Thoulath N" userId="edfbeb380613f353" providerId="LiveId" clId="{7C707F5A-67EA-408F-B6BB-C43869CA6A36}" dt="2023-10-11T12:54:06.668" v="455"/>
          <ac:spMkLst>
            <pc:docMk/>
            <pc:sldMk cId="649769713" sldId="271"/>
            <ac:spMk id="2" creationId="{07D106E3-CB2B-4BD4-8414-E84CB6D4F15E}"/>
          </ac:spMkLst>
        </pc:spChg>
        <pc:spChg chg="mod">
          <ac:chgData name="Thoulath N" userId="edfbeb380613f353" providerId="LiveId" clId="{7C707F5A-67EA-408F-B6BB-C43869CA6A36}" dt="2023-10-11T12:54:42.792" v="457" actId="207"/>
          <ac:spMkLst>
            <pc:docMk/>
            <pc:sldMk cId="649769713" sldId="271"/>
            <ac:spMk id="6" creationId="{FABEB15C-3048-412F-93B1-FC3756BC4151}"/>
          </ac:spMkLst>
        </pc:spChg>
      </pc:sldChg>
      <pc:sldChg chg="addSp delSp modSp add mod">
        <pc:chgData name="Thoulath N" userId="edfbeb380613f353" providerId="LiveId" clId="{7C707F5A-67EA-408F-B6BB-C43869CA6A36}" dt="2023-10-11T12:57:02.071" v="479" actId="255"/>
        <pc:sldMkLst>
          <pc:docMk/>
          <pc:sldMk cId="1146472206" sldId="272"/>
        </pc:sldMkLst>
        <pc:spChg chg="mod">
          <ac:chgData name="Thoulath N" userId="edfbeb380613f353" providerId="LiveId" clId="{7C707F5A-67EA-408F-B6BB-C43869CA6A36}" dt="2023-10-11T12:38:32.939" v="311" actId="20577"/>
          <ac:spMkLst>
            <pc:docMk/>
            <pc:sldMk cId="1146472206" sldId="272"/>
            <ac:spMk id="2" creationId="{D30E25CC-ECD7-4516-BBDC-C02467C61133}"/>
          </ac:spMkLst>
        </pc:spChg>
        <pc:spChg chg="add mod">
          <ac:chgData name="Thoulath N" userId="edfbeb380613f353" providerId="LiveId" clId="{7C707F5A-67EA-408F-B6BB-C43869CA6A36}" dt="2023-10-11T12:57:02.071" v="479" actId="255"/>
          <ac:spMkLst>
            <pc:docMk/>
            <pc:sldMk cId="1146472206" sldId="272"/>
            <ac:spMk id="3" creationId="{6D4BAF3C-5E3A-4F1E-8804-ED7009CD78C0}"/>
          </ac:spMkLst>
        </pc:spChg>
        <pc:spChg chg="del mod">
          <ac:chgData name="Thoulath N" userId="edfbeb380613f353" providerId="LiveId" clId="{7C707F5A-67EA-408F-B6BB-C43869CA6A36}" dt="2023-10-11T12:39:05.032" v="316"/>
          <ac:spMkLst>
            <pc:docMk/>
            <pc:sldMk cId="1146472206" sldId="272"/>
            <ac:spMk id="4" creationId="{2150AF52-1F90-410F-BADE-6095B9CCDEA5}"/>
          </ac:spMkLst>
        </pc:spChg>
      </pc:sldChg>
      <pc:sldChg chg="addSp delSp modSp add mod">
        <pc:chgData name="Thoulath N" userId="edfbeb380613f353" providerId="LiveId" clId="{7C707F5A-67EA-408F-B6BB-C43869CA6A36}" dt="2023-10-11T12:57:11.133" v="481" actId="255"/>
        <pc:sldMkLst>
          <pc:docMk/>
          <pc:sldMk cId="276840442" sldId="273"/>
        </pc:sldMkLst>
        <pc:spChg chg="del mod">
          <ac:chgData name="Thoulath N" userId="edfbeb380613f353" providerId="LiveId" clId="{7C707F5A-67EA-408F-B6BB-C43869CA6A36}" dt="2023-10-11T12:41:01.030" v="325"/>
          <ac:spMkLst>
            <pc:docMk/>
            <pc:sldMk cId="276840442" sldId="273"/>
            <ac:spMk id="3" creationId="{6D4BAF3C-5E3A-4F1E-8804-ED7009CD78C0}"/>
          </ac:spMkLst>
        </pc:spChg>
        <pc:spChg chg="add del mod">
          <ac:chgData name="Thoulath N" userId="edfbeb380613f353" providerId="LiveId" clId="{7C707F5A-67EA-408F-B6BB-C43869CA6A36}" dt="2023-10-11T12:42:34.885" v="341"/>
          <ac:spMkLst>
            <pc:docMk/>
            <pc:sldMk cId="276840442" sldId="273"/>
            <ac:spMk id="4" creationId="{5D2EE0A4-1D5A-418B-BB2E-C331A3F3DEE4}"/>
          </ac:spMkLst>
        </pc:spChg>
        <pc:spChg chg="add mod">
          <ac:chgData name="Thoulath N" userId="edfbeb380613f353" providerId="LiveId" clId="{7C707F5A-67EA-408F-B6BB-C43869CA6A36}" dt="2023-10-11T12:57:11.133" v="481" actId="255"/>
          <ac:spMkLst>
            <pc:docMk/>
            <pc:sldMk cId="276840442" sldId="273"/>
            <ac:spMk id="5" creationId="{316DEBD0-E117-4054-B0E0-539F83D4FB32}"/>
          </ac:spMkLst>
        </pc:spChg>
      </pc:sldChg>
      <pc:sldChg chg="new del">
        <pc:chgData name="Thoulath N" userId="edfbeb380613f353" providerId="LiveId" clId="{7C707F5A-67EA-408F-B6BB-C43869CA6A36}" dt="2023-10-11T12:40:21.013" v="322" actId="47"/>
        <pc:sldMkLst>
          <pc:docMk/>
          <pc:sldMk cId="1946232508" sldId="273"/>
        </pc:sldMkLst>
      </pc:sldChg>
      <pc:sldChg chg="addSp delSp modSp add mod">
        <pc:chgData name="Thoulath N" userId="edfbeb380613f353" providerId="LiveId" clId="{7C707F5A-67EA-408F-B6BB-C43869CA6A36}" dt="2023-10-11T12:57:18.461" v="482" actId="255"/>
        <pc:sldMkLst>
          <pc:docMk/>
          <pc:sldMk cId="174430548" sldId="274"/>
        </pc:sldMkLst>
        <pc:spChg chg="add mod">
          <ac:chgData name="Thoulath N" userId="edfbeb380613f353" providerId="LiveId" clId="{7C707F5A-67EA-408F-B6BB-C43869CA6A36}" dt="2023-10-11T12:57:18.461" v="482" actId="255"/>
          <ac:spMkLst>
            <pc:docMk/>
            <pc:sldMk cId="174430548" sldId="274"/>
            <ac:spMk id="3" creationId="{B0F727F7-0976-446B-9632-1BD82ED7F2C2}"/>
          </ac:spMkLst>
        </pc:spChg>
        <pc:spChg chg="del mod">
          <ac:chgData name="Thoulath N" userId="edfbeb380613f353" providerId="LiveId" clId="{7C707F5A-67EA-408F-B6BB-C43869CA6A36}" dt="2023-10-11T12:44:32.268" v="371"/>
          <ac:spMkLst>
            <pc:docMk/>
            <pc:sldMk cId="174430548" sldId="274"/>
            <ac:spMk id="5" creationId="{316DEBD0-E117-4054-B0E0-539F83D4FB32}"/>
          </ac:spMkLst>
        </pc:spChg>
      </pc:sldChg>
      <pc:sldChg chg="addSp delSp modSp add mod">
        <pc:chgData name="Thoulath N" userId="edfbeb380613f353" providerId="LiveId" clId="{7C707F5A-67EA-408F-B6BB-C43869CA6A36}" dt="2023-10-11T12:57:36.412" v="484" actId="255"/>
        <pc:sldMkLst>
          <pc:docMk/>
          <pc:sldMk cId="2229674222" sldId="275"/>
        </pc:sldMkLst>
        <pc:spChg chg="del mod">
          <ac:chgData name="Thoulath N" userId="edfbeb380613f353" providerId="LiveId" clId="{7C707F5A-67EA-408F-B6BB-C43869CA6A36}" dt="2023-10-11T12:46:31.593" v="387"/>
          <ac:spMkLst>
            <pc:docMk/>
            <pc:sldMk cId="2229674222" sldId="275"/>
            <ac:spMk id="3" creationId="{B0F727F7-0976-446B-9632-1BD82ED7F2C2}"/>
          </ac:spMkLst>
        </pc:spChg>
        <pc:spChg chg="add del mod">
          <ac:chgData name="Thoulath N" userId="edfbeb380613f353" providerId="LiveId" clId="{7C707F5A-67EA-408F-B6BB-C43869CA6A36}" dt="2023-10-11T12:47:32.302" v="395"/>
          <ac:spMkLst>
            <pc:docMk/>
            <pc:sldMk cId="2229674222" sldId="275"/>
            <ac:spMk id="4" creationId="{4004FA0C-663D-47EF-8BD7-38D362695F4D}"/>
          </ac:spMkLst>
        </pc:spChg>
        <pc:spChg chg="add mod">
          <ac:chgData name="Thoulath N" userId="edfbeb380613f353" providerId="LiveId" clId="{7C707F5A-67EA-408F-B6BB-C43869CA6A36}" dt="2023-10-11T12:57:36.412" v="484" actId="255"/>
          <ac:spMkLst>
            <pc:docMk/>
            <pc:sldMk cId="2229674222" sldId="275"/>
            <ac:spMk id="5" creationId="{6266196A-75DD-47BD-9E0C-696E4D817797}"/>
          </ac:spMkLst>
        </pc:spChg>
      </pc:sldChg>
      <pc:sldChg chg="addSp delSp modSp add mod">
        <pc:chgData name="Thoulath N" userId="edfbeb380613f353" providerId="LiveId" clId="{7C707F5A-67EA-408F-B6BB-C43869CA6A36}" dt="2023-10-11T12:57:45.850" v="485" actId="255"/>
        <pc:sldMkLst>
          <pc:docMk/>
          <pc:sldMk cId="1004939783" sldId="276"/>
        </pc:sldMkLst>
        <pc:spChg chg="add mod">
          <ac:chgData name="Thoulath N" userId="edfbeb380613f353" providerId="LiveId" clId="{7C707F5A-67EA-408F-B6BB-C43869CA6A36}" dt="2023-10-11T12:57:45.850" v="485" actId="255"/>
          <ac:spMkLst>
            <pc:docMk/>
            <pc:sldMk cId="1004939783" sldId="276"/>
            <ac:spMk id="3" creationId="{D525AB80-1CE0-4A48-9880-42E329823171}"/>
          </ac:spMkLst>
        </pc:spChg>
        <pc:spChg chg="del mod">
          <ac:chgData name="Thoulath N" userId="edfbeb380613f353" providerId="LiveId" clId="{7C707F5A-67EA-408F-B6BB-C43869CA6A36}" dt="2023-10-11T12:48:56.515" v="405"/>
          <ac:spMkLst>
            <pc:docMk/>
            <pc:sldMk cId="1004939783" sldId="276"/>
            <ac:spMk id="5" creationId="{6266196A-75DD-47BD-9E0C-696E4D817797}"/>
          </ac:spMkLst>
        </pc:spChg>
      </pc:sldChg>
      <pc:sldChg chg="addSp delSp modSp add mod">
        <pc:chgData name="Thoulath N" userId="edfbeb380613f353" providerId="LiveId" clId="{7C707F5A-67EA-408F-B6BB-C43869CA6A36}" dt="2023-10-11T12:57:56.756" v="486" actId="255"/>
        <pc:sldMkLst>
          <pc:docMk/>
          <pc:sldMk cId="2116612314" sldId="277"/>
        </pc:sldMkLst>
        <pc:spChg chg="del mod">
          <ac:chgData name="Thoulath N" userId="edfbeb380613f353" providerId="LiveId" clId="{7C707F5A-67EA-408F-B6BB-C43869CA6A36}" dt="2023-10-11T12:50:19.796" v="421"/>
          <ac:spMkLst>
            <pc:docMk/>
            <pc:sldMk cId="2116612314" sldId="277"/>
            <ac:spMk id="3" creationId="{D525AB80-1CE0-4A48-9880-42E329823171}"/>
          </ac:spMkLst>
        </pc:spChg>
        <pc:spChg chg="add mod">
          <ac:chgData name="Thoulath N" userId="edfbeb380613f353" providerId="LiveId" clId="{7C707F5A-67EA-408F-B6BB-C43869CA6A36}" dt="2023-10-11T12:57:56.756" v="486" actId="255"/>
          <ac:spMkLst>
            <pc:docMk/>
            <pc:sldMk cId="2116612314" sldId="277"/>
            <ac:spMk id="4" creationId="{4F8E1791-6BAE-425C-BBCA-B848870E4A5B}"/>
          </ac:spMkLst>
        </pc:spChg>
      </pc:sldChg>
      <pc:sldMasterChg chg="modSldLayout">
        <pc:chgData name="Thoulath N" userId="edfbeb380613f353" providerId="LiveId" clId="{7C707F5A-67EA-408F-B6BB-C43869CA6A36}" dt="2023-10-11T12:52:44.655" v="431"/>
        <pc:sldMasterMkLst>
          <pc:docMk/>
          <pc:sldMasterMk cId="1558446722" sldId="2147483919"/>
        </pc:sldMasterMkLst>
        <pc:sldLayoutChg chg="delSp">
          <pc:chgData name="Thoulath N" userId="edfbeb380613f353" providerId="LiveId" clId="{7C707F5A-67EA-408F-B6BB-C43869CA6A36}" dt="2023-10-11T12:52:44.655" v="431"/>
          <pc:sldLayoutMkLst>
            <pc:docMk/>
            <pc:sldMasterMk cId="1558446722" sldId="2147483919"/>
            <pc:sldLayoutMk cId="2978927211" sldId="2147483937"/>
          </pc:sldLayoutMkLst>
          <pc:spChg chg="del">
            <ac:chgData name="Thoulath N" userId="edfbeb380613f353" providerId="LiveId" clId="{7C707F5A-67EA-408F-B6BB-C43869CA6A36}" dt="2023-10-11T12:52:44.655" v="431"/>
            <ac:spMkLst>
              <pc:docMk/>
              <pc:sldMasterMk cId="1558446722" sldId="2147483919"/>
              <pc:sldLayoutMk cId="2978927211" sldId="2147483937"/>
              <ac:spMk id="17" creationId="{00000000-0000-0000-0000-000000000000}"/>
            </ac:spMkLst>
          </pc:spChg>
          <pc:spChg chg="del">
            <ac:chgData name="Thoulath N" userId="edfbeb380613f353" providerId="LiveId" clId="{7C707F5A-67EA-408F-B6BB-C43869CA6A36}" dt="2023-10-11T12:52:44.655" v="431"/>
            <ac:spMkLst>
              <pc:docMk/>
              <pc:sldMasterMk cId="1558446722" sldId="2147483919"/>
              <pc:sldLayoutMk cId="2978927211" sldId="2147483937"/>
              <ac:spMk id="18" creationId="{00000000-0000-0000-0000-000000000000}"/>
            </ac:spMkLst>
          </pc:spChg>
          <pc:picChg chg="del">
            <ac:chgData name="Thoulath N" userId="edfbeb380613f353" providerId="LiveId" clId="{7C707F5A-67EA-408F-B6BB-C43869CA6A36}" dt="2023-10-11T12:52:44.655" v="431"/>
            <ac:picMkLst>
              <pc:docMk/>
              <pc:sldMasterMk cId="1558446722" sldId="2147483919"/>
              <pc:sldLayoutMk cId="2978927211" sldId="2147483937"/>
              <ac:picMk id="15" creationId="{00000000-0000-0000-0000-000000000000}"/>
            </ac:picMkLst>
          </pc:picChg>
          <pc:picChg chg="del">
            <ac:chgData name="Thoulath N" userId="edfbeb380613f353" providerId="LiveId" clId="{7C707F5A-67EA-408F-B6BB-C43869CA6A36}" dt="2023-10-11T12:52:44.655" v="431"/>
            <ac:picMkLst>
              <pc:docMk/>
              <pc:sldMasterMk cId="1558446722" sldId="2147483919"/>
              <pc:sldLayoutMk cId="2978927211" sldId="2147483937"/>
              <ac:picMk id="16" creationId="{00000000-0000-0000-0000-000000000000}"/>
            </ac:picMkLst>
          </pc:pic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4E40E5-4781-458F-8B00-B152BB19DF92}"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4E02664-991C-4647-9B50-FF050EA81601}" type="slidenum">
              <a:rPr lang="en-US" smtClean="0"/>
              <a:t>‹#›</a:t>
            </a:fld>
            <a:endParaRPr lang="en-US"/>
          </a:p>
        </p:txBody>
      </p:sp>
    </p:spTree>
    <p:extLst>
      <p:ext uri="{BB962C8B-B14F-4D97-AF65-F5344CB8AC3E}">
        <p14:creationId xmlns:p14="http://schemas.microsoft.com/office/powerpoint/2010/main" val="2031950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E40E5-4781-458F-8B00-B152BB19DF92}"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E02664-991C-4647-9B50-FF050EA81601}" type="slidenum">
              <a:rPr lang="en-US" smtClean="0"/>
              <a:t>‹#›</a:t>
            </a:fld>
            <a:endParaRPr lang="en-US"/>
          </a:p>
        </p:txBody>
      </p:sp>
    </p:spTree>
    <p:extLst>
      <p:ext uri="{BB962C8B-B14F-4D97-AF65-F5344CB8AC3E}">
        <p14:creationId xmlns:p14="http://schemas.microsoft.com/office/powerpoint/2010/main" val="3395274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E40E5-4781-458F-8B00-B152BB19DF92}"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E02664-991C-4647-9B50-FF050EA8160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4084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4E40E5-4781-458F-8B00-B152BB19DF92}"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E02664-991C-4647-9B50-FF050EA81601}" type="slidenum">
              <a:rPr lang="en-US" smtClean="0"/>
              <a:t>‹#›</a:t>
            </a:fld>
            <a:endParaRPr lang="en-US"/>
          </a:p>
        </p:txBody>
      </p:sp>
    </p:spTree>
    <p:extLst>
      <p:ext uri="{BB962C8B-B14F-4D97-AF65-F5344CB8AC3E}">
        <p14:creationId xmlns:p14="http://schemas.microsoft.com/office/powerpoint/2010/main" val="700538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4E40E5-4781-458F-8B00-B152BB19DF92}"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E02664-991C-4647-9B50-FF050EA8160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0605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4E40E5-4781-458F-8B00-B152BB19DF92}"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E02664-991C-4647-9B50-FF050EA81601}" type="slidenum">
              <a:rPr lang="en-US" smtClean="0"/>
              <a:t>‹#›</a:t>
            </a:fld>
            <a:endParaRPr lang="en-US"/>
          </a:p>
        </p:txBody>
      </p:sp>
    </p:spTree>
    <p:extLst>
      <p:ext uri="{BB962C8B-B14F-4D97-AF65-F5344CB8AC3E}">
        <p14:creationId xmlns:p14="http://schemas.microsoft.com/office/powerpoint/2010/main" val="2516559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E40E5-4781-458F-8B00-B152BB19DF92}"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E02664-991C-4647-9B50-FF050EA81601}" type="slidenum">
              <a:rPr lang="en-US" smtClean="0"/>
              <a:t>‹#›</a:t>
            </a:fld>
            <a:endParaRPr lang="en-US"/>
          </a:p>
        </p:txBody>
      </p:sp>
    </p:spTree>
    <p:extLst>
      <p:ext uri="{BB962C8B-B14F-4D97-AF65-F5344CB8AC3E}">
        <p14:creationId xmlns:p14="http://schemas.microsoft.com/office/powerpoint/2010/main" val="2849111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E40E5-4781-458F-8B00-B152BB19DF92}"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E02664-991C-4647-9B50-FF050EA81601}" type="slidenum">
              <a:rPr lang="en-US" smtClean="0"/>
              <a:t>‹#›</a:t>
            </a:fld>
            <a:endParaRPr lang="en-US"/>
          </a:p>
        </p:txBody>
      </p:sp>
    </p:spTree>
    <p:extLst>
      <p:ext uri="{BB962C8B-B14F-4D97-AF65-F5344CB8AC3E}">
        <p14:creationId xmlns:p14="http://schemas.microsoft.com/office/powerpoint/2010/main" val="2261293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E40E5-4781-458F-8B00-B152BB19DF92}"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E02664-991C-4647-9B50-FF050EA81601}" type="slidenum">
              <a:rPr lang="en-US" smtClean="0"/>
              <a:t>‹#›</a:t>
            </a:fld>
            <a:endParaRPr lang="en-US"/>
          </a:p>
        </p:txBody>
      </p:sp>
    </p:spTree>
    <p:extLst>
      <p:ext uri="{BB962C8B-B14F-4D97-AF65-F5344CB8AC3E}">
        <p14:creationId xmlns:p14="http://schemas.microsoft.com/office/powerpoint/2010/main" val="59397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E40E5-4781-458F-8B00-B152BB19DF92}"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E02664-991C-4647-9B50-FF050EA81601}" type="slidenum">
              <a:rPr lang="en-US" smtClean="0"/>
              <a:t>‹#›</a:t>
            </a:fld>
            <a:endParaRPr lang="en-US"/>
          </a:p>
        </p:txBody>
      </p:sp>
    </p:spTree>
    <p:extLst>
      <p:ext uri="{BB962C8B-B14F-4D97-AF65-F5344CB8AC3E}">
        <p14:creationId xmlns:p14="http://schemas.microsoft.com/office/powerpoint/2010/main" val="3962554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4E40E5-4781-458F-8B00-B152BB19DF92}"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4E02664-991C-4647-9B50-FF050EA81601}" type="slidenum">
              <a:rPr lang="en-US" smtClean="0"/>
              <a:t>‹#›</a:t>
            </a:fld>
            <a:endParaRPr lang="en-US"/>
          </a:p>
        </p:txBody>
      </p:sp>
    </p:spTree>
    <p:extLst>
      <p:ext uri="{BB962C8B-B14F-4D97-AF65-F5344CB8AC3E}">
        <p14:creationId xmlns:p14="http://schemas.microsoft.com/office/powerpoint/2010/main" val="479547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4E40E5-4781-458F-8B00-B152BB19DF92}" type="datetimeFigureOut">
              <a:rPr lang="en-US" smtClean="0"/>
              <a:t>10/12/2023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4E02664-991C-4647-9B50-FF050EA81601}" type="slidenum">
              <a:rPr lang="en-US" smtClean="0"/>
              <a:t>‹#›</a:t>
            </a:fld>
            <a:endParaRPr lang="en-US"/>
          </a:p>
        </p:txBody>
      </p:sp>
    </p:spTree>
    <p:extLst>
      <p:ext uri="{BB962C8B-B14F-4D97-AF65-F5344CB8AC3E}">
        <p14:creationId xmlns:p14="http://schemas.microsoft.com/office/powerpoint/2010/main" val="287285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4E40E5-4781-458F-8B00-B152BB19DF92}" type="datetimeFigureOut">
              <a:rPr lang="en-US" smtClean="0"/>
              <a:t>10/12/2023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4E02664-991C-4647-9B50-FF050EA81601}" type="slidenum">
              <a:rPr lang="en-US" smtClean="0"/>
              <a:t>‹#›</a:t>
            </a:fld>
            <a:endParaRPr lang="en-US"/>
          </a:p>
        </p:txBody>
      </p:sp>
    </p:spTree>
    <p:extLst>
      <p:ext uri="{BB962C8B-B14F-4D97-AF65-F5344CB8AC3E}">
        <p14:creationId xmlns:p14="http://schemas.microsoft.com/office/powerpoint/2010/main" val="4121756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E40E5-4781-458F-8B00-B152BB19DF92}" type="datetimeFigureOut">
              <a:rPr lang="en-US" smtClean="0"/>
              <a:t>10/12/2023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4E02664-991C-4647-9B50-FF050EA81601}" type="slidenum">
              <a:rPr lang="en-US" smtClean="0"/>
              <a:t>‹#›</a:t>
            </a:fld>
            <a:endParaRPr lang="en-US"/>
          </a:p>
        </p:txBody>
      </p:sp>
    </p:spTree>
    <p:extLst>
      <p:ext uri="{BB962C8B-B14F-4D97-AF65-F5344CB8AC3E}">
        <p14:creationId xmlns:p14="http://schemas.microsoft.com/office/powerpoint/2010/main" val="3796192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4E40E5-4781-458F-8B00-B152BB19DF92}"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4E02664-991C-4647-9B50-FF050EA81601}" type="slidenum">
              <a:rPr lang="en-US" smtClean="0"/>
              <a:t>‹#›</a:t>
            </a:fld>
            <a:endParaRPr lang="en-US"/>
          </a:p>
        </p:txBody>
      </p:sp>
    </p:spTree>
    <p:extLst>
      <p:ext uri="{BB962C8B-B14F-4D97-AF65-F5344CB8AC3E}">
        <p14:creationId xmlns:p14="http://schemas.microsoft.com/office/powerpoint/2010/main" val="3452169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4E40E5-4781-458F-8B00-B152BB19DF92}"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E02664-991C-4647-9B50-FF050EA81601}" type="slidenum">
              <a:rPr lang="en-US" smtClean="0"/>
              <a:t>‹#›</a:t>
            </a:fld>
            <a:endParaRPr lang="en-US"/>
          </a:p>
        </p:txBody>
      </p:sp>
    </p:spTree>
    <p:extLst>
      <p:ext uri="{BB962C8B-B14F-4D97-AF65-F5344CB8AC3E}">
        <p14:creationId xmlns:p14="http://schemas.microsoft.com/office/powerpoint/2010/main" val="2206691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24E40E5-4781-458F-8B00-B152BB19DF92}" type="datetimeFigureOut">
              <a:rPr lang="en-US" smtClean="0"/>
              <a:t>10/12/2023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4E02664-991C-4647-9B50-FF050EA81601}" type="slidenum">
              <a:rPr lang="en-US" smtClean="0"/>
              <a:t>‹#›</a:t>
            </a:fld>
            <a:endParaRPr lang="en-US"/>
          </a:p>
        </p:txBody>
      </p:sp>
    </p:spTree>
    <p:extLst>
      <p:ext uri="{BB962C8B-B14F-4D97-AF65-F5344CB8AC3E}">
        <p14:creationId xmlns:p14="http://schemas.microsoft.com/office/powerpoint/2010/main" val="2957202584"/>
      </p:ext>
    </p:extLst>
  </p:cSld>
  <p:clrMap bg1="lt1" tx1="dk1" bg2="lt2" tx2="dk2" accent1="accent1" accent2="accent2" accent3="accent3" accent4="accent4" accent5="accent5" accent6="accent6" hlink="hlink" folHlink="folHlink"/>
  <p:sldLayoutIdLst>
    <p:sldLayoutId id="2147484040" r:id="rId1"/>
    <p:sldLayoutId id="2147484041"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 id="2147484051" r:id="rId12"/>
    <p:sldLayoutId id="2147484052" r:id="rId13"/>
    <p:sldLayoutId id="2147484053" r:id="rId14"/>
    <p:sldLayoutId id="2147484054" r:id="rId15"/>
    <p:sldLayoutId id="214748405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F4D0-A8B3-47DB-867A-E0E371702A67}"/>
              </a:ext>
            </a:extLst>
          </p:cNvPr>
          <p:cNvSpPr>
            <a:spLocks noGrp="1"/>
          </p:cNvSpPr>
          <p:nvPr>
            <p:ph type="ctrTitle"/>
          </p:nvPr>
        </p:nvSpPr>
        <p:spPr>
          <a:xfrm>
            <a:off x="861391" y="622851"/>
            <a:ext cx="10230678" cy="1895061"/>
          </a:xfrm>
        </p:spPr>
        <p:txBody>
          <a:bodyPr/>
          <a:lstStyle/>
          <a:p>
            <a:r>
              <a:rPr lang="en-US" b="1" dirty="0"/>
              <a:t>Project</a:t>
            </a:r>
          </a:p>
        </p:txBody>
      </p:sp>
      <p:sp>
        <p:nvSpPr>
          <p:cNvPr id="3" name="Subtitle 2">
            <a:extLst>
              <a:ext uri="{FF2B5EF4-FFF2-40B4-BE49-F238E27FC236}">
                <a16:creationId xmlns:a16="http://schemas.microsoft.com/office/drawing/2014/main" id="{37FED5D1-0987-484B-8CB0-9859A75F5E78}"/>
              </a:ext>
            </a:extLst>
          </p:cNvPr>
          <p:cNvSpPr>
            <a:spLocks noGrp="1"/>
          </p:cNvSpPr>
          <p:nvPr>
            <p:ph type="subTitle" idx="1"/>
          </p:nvPr>
        </p:nvSpPr>
        <p:spPr>
          <a:xfrm>
            <a:off x="2160104" y="4340088"/>
            <a:ext cx="9594574" cy="1749287"/>
          </a:xfrm>
        </p:spPr>
        <p:txBody>
          <a:bodyPr>
            <a:normAutofit fontScale="92500" lnSpcReduction="20000"/>
          </a:bodyPr>
          <a:lstStyle/>
          <a:p>
            <a:r>
              <a:rPr lang="en-US" sz="5400" dirty="0">
                <a:solidFill>
                  <a:schemeClr val="tx1"/>
                </a:solidFill>
              </a:rPr>
              <a:t>Web scrapping : Amazon Reviews</a:t>
            </a:r>
          </a:p>
          <a:p>
            <a:pPr algn="r"/>
            <a:r>
              <a:rPr lang="en-US" sz="2600" i="1" dirty="0">
                <a:solidFill>
                  <a:schemeClr val="tx1"/>
                </a:solidFill>
              </a:rPr>
              <a:t>By : </a:t>
            </a:r>
            <a:r>
              <a:rPr lang="en-US" sz="2600" i="1" dirty="0" err="1">
                <a:solidFill>
                  <a:schemeClr val="tx1"/>
                </a:solidFill>
              </a:rPr>
              <a:t>N.Thoulath</a:t>
            </a:r>
            <a:endParaRPr lang="en-US" sz="2600" i="1" dirty="0">
              <a:solidFill>
                <a:schemeClr val="tx1"/>
              </a:solidFill>
            </a:endParaRPr>
          </a:p>
        </p:txBody>
      </p:sp>
    </p:spTree>
    <p:extLst>
      <p:ext uri="{BB962C8B-B14F-4D97-AF65-F5344CB8AC3E}">
        <p14:creationId xmlns:p14="http://schemas.microsoft.com/office/powerpoint/2010/main" val="3766672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25CC-ECD7-4516-BBDC-C02467C61133}"/>
              </a:ext>
            </a:extLst>
          </p:cNvPr>
          <p:cNvSpPr>
            <a:spLocks noGrp="1"/>
          </p:cNvSpPr>
          <p:nvPr>
            <p:ph type="title"/>
          </p:nvPr>
        </p:nvSpPr>
        <p:spPr>
          <a:xfrm>
            <a:off x="685800" y="755374"/>
            <a:ext cx="10820400" cy="1302027"/>
          </a:xfrm>
        </p:spPr>
        <p:txBody>
          <a:bodyPr/>
          <a:lstStyle/>
          <a:p>
            <a:pPr algn="ctr"/>
            <a:r>
              <a:rPr lang="en-US" b="1" i="1" u="sng" dirty="0"/>
              <a:t>Explain with Step by Step</a:t>
            </a:r>
          </a:p>
        </p:txBody>
      </p:sp>
      <p:sp>
        <p:nvSpPr>
          <p:cNvPr id="3" name="Rectangle 1">
            <a:extLst>
              <a:ext uri="{FF2B5EF4-FFF2-40B4-BE49-F238E27FC236}">
                <a16:creationId xmlns:a16="http://schemas.microsoft.com/office/drawing/2014/main" id="{6D4BAF3C-5E3A-4F1E-8804-ED7009CD78C0}"/>
              </a:ext>
            </a:extLst>
          </p:cNvPr>
          <p:cNvSpPr>
            <a:spLocks noGrp="1" noChangeArrowheads="1"/>
          </p:cNvSpPr>
          <p:nvPr>
            <p:ph idx="1"/>
          </p:nvPr>
        </p:nvSpPr>
        <p:spPr bwMode="auto">
          <a:xfrm>
            <a:off x="1173163" y="2580692"/>
            <a:ext cx="10333037" cy="372461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AutoNum type="arabicPeriod"/>
            </a:pPr>
            <a:r>
              <a:rPr kumimoji="0" lang="en-US" altLang="en-US" sz="2400" b="1" i="0" u="none" strike="noStrike" cap="none" normalizeH="0" baseline="0" dirty="0">
                <a:ln>
                  <a:noFill/>
                </a:ln>
                <a:solidFill>
                  <a:srgbClr val="374151"/>
                </a:solidFill>
                <a:effectLst/>
                <a:latin typeface="Söhne"/>
              </a:rPr>
              <a:t>Creating an Empty List</a:t>
            </a:r>
            <a:r>
              <a:rPr kumimoji="0" lang="en-US" altLang="en-US" sz="2400" b="0" i="0" u="none" strike="noStrike" cap="none" normalizeH="0" baseline="0" dirty="0">
                <a:ln>
                  <a:noFill/>
                </a:ln>
                <a:solidFill>
                  <a:srgbClr val="374151"/>
                </a:solidFill>
                <a:effectLst/>
                <a:latin typeface="Söhne"/>
              </a:rPr>
              <a:t>: An empty list </a:t>
            </a:r>
            <a:r>
              <a:rPr kumimoji="0" lang="en-US" altLang="en-US" sz="2400" b="1" i="0" u="none" strike="noStrike" cap="none" normalizeH="0" baseline="0" dirty="0" err="1">
                <a:ln>
                  <a:noFill/>
                </a:ln>
                <a:solidFill>
                  <a:srgbClr val="374151"/>
                </a:solidFill>
                <a:effectLst/>
                <a:latin typeface="Söhne Mono"/>
              </a:rPr>
              <a:t>amazon_reviews</a:t>
            </a:r>
            <a:r>
              <a:rPr kumimoji="0" lang="en-US" altLang="en-US" sz="2400" b="0" i="0" u="none" strike="noStrike" cap="none" normalizeH="0" baseline="0" dirty="0">
                <a:ln>
                  <a:noFill/>
                </a:ln>
                <a:solidFill>
                  <a:srgbClr val="374151"/>
                </a:solidFill>
                <a:effectLst/>
                <a:latin typeface="Söhne"/>
              </a:rPr>
              <a:t> is created to store the scraped reviews.</a:t>
            </a:r>
          </a:p>
          <a:p>
            <a:pPr marL="457200" lvl="1" indent="0" eaLnBrk="0" fontAlgn="base" hangingPunct="0">
              <a:lnSpc>
                <a:spcPct val="100000"/>
              </a:lnSpc>
              <a:spcBef>
                <a:spcPct val="0"/>
              </a:spcBef>
              <a:spcAft>
                <a:spcPct val="0"/>
              </a:spcAft>
              <a:buFontTx/>
              <a:buAutoNum type="arabicPeriod"/>
            </a:pPr>
            <a:r>
              <a:rPr kumimoji="0" lang="en-US" altLang="en-US" sz="2400" b="1" i="0" u="none" strike="noStrike" cap="none" normalizeH="0" baseline="0" dirty="0">
                <a:ln>
                  <a:noFill/>
                </a:ln>
                <a:solidFill>
                  <a:srgbClr val="374151"/>
                </a:solidFill>
                <a:effectLst/>
                <a:latin typeface="Söhne"/>
              </a:rPr>
              <a:t>For Loop</a:t>
            </a:r>
            <a:r>
              <a:rPr kumimoji="0" lang="en-US" altLang="en-US" sz="2400" b="0" i="0" u="none" strike="noStrike" cap="none" normalizeH="0" baseline="0" dirty="0">
                <a:ln>
                  <a:noFill/>
                </a:ln>
                <a:solidFill>
                  <a:srgbClr val="374151"/>
                </a:solidFill>
                <a:effectLst/>
                <a:latin typeface="Söhne"/>
              </a:rPr>
              <a:t>: A </a:t>
            </a:r>
            <a:r>
              <a:rPr kumimoji="0" lang="en-US" altLang="en-US" sz="2400" b="1" i="0" u="none" strike="noStrike" cap="none" normalizeH="0" baseline="0" dirty="0">
                <a:ln>
                  <a:noFill/>
                </a:ln>
                <a:solidFill>
                  <a:srgbClr val="374151"/>
                </a:solidFill>
                <a:effectLst/>
                <a:latin typeface="Söhne Mono"/>
              </a:rPr>
              <a:t>for</a:t>
            </a:r>
            <a:r>
              <a:rPr kumimoji="0" lang="en-US" altLang="en-US" sz="2400" b="0" i="0" u="none" strike="noStrike" cap="none" normalizeH="0" baseline="0" dirty="0">
                <a:ln>
                  <a:noFill/>
                </a:ln>
                <a:solidFill>
                  <a:srgbClr val="374151"/>
                </a:solidFill>
                <a:effectLst/>
                <a:latin typeface="Söhne"/>
              </a:rPr>
              <a:t> loop iterates from </a:t>
            </a:r>
            <a:r>
              <a:rPr kumimoji="0" lang="en-US" altLang="en-US" sz="2400" b="1" i="0" u="none" strike="noStrike" cap="none" normalizeH="0" baseline="0" dirty="0">
                <a:ln>
                  <a:noFill/>
                </a:ln>
                <a:solidFill>
                  <a:srgbClr val="374151"/>
                </a:solidFill>
                <a:effectLst/>
                <a:latin typeface="Söhne Mono"/>
              </a:rPr>
              <a:t>1</a:t>
            </a:r>
            <a:r>
              <a:rPr kumimoji="0" lang="en-US" altLang="en-US" sz="2400" b="0" i="0" u="none" strike="noStrike" cap="none" normalizeH="0" baseline="0" dirty="0">
                <a:ln>
                  <a:noFill/>
                </a:ln>
                <a:solidFill>
                  <a:srgbClr val="374151"/>
                </a:solidFill>
                <a:effectLst/>
                <a:latin typeface="Söhne"/>
              </a:rPr>
              <a:t> to </a:t>
            </a:r>
            <a:r>
              <a:rPr kumimoji="0" lang="en-US" altLang="en-US" sz="2400" b="1" i="0" u="none" strike="noStrike" cap="none" normalizeH="0" baseline="0" dirty="0">
                <a:ln>
                  <a:noFill/>
                </a:ln>
                <a:solidFill>
                  <a:srgbClr val="374151"/>
                </a:solidFill>
                <a:effectLst/>
                <a:latin typeface="Söhne Mono"/>
              </a:rPr>
              <a:t>4</a:t>
            </a:r>
            <a:r>
              <a:rPr kumimoji="0" lang="en-US" altLang="en-US" sz="2400" b="0" i="0" u="none" strike="noStrike" cap="none" normalizeH="0" baseline="0" dirty="0">
                <a:ln>
                  <a:noFill/>
                </a:ln>
                <a:solidFill>
                  <a:srgbClr val="374151"/>
                </a:solidFill>
                <a:effectLst/>
                <a:latin typeface="Söhne"/>
              </a:rPr>
              <a:t>. This controls how many pages of reviews you want to scrape from Amazon.</a:t>
            </a:r>
          </a:p>
          <a:p>
            <a:pPr marL="457200" lvl="1" indent="0" eaLnBrk="0" fontAlgn="base" hangingPunct="0">
              <a:lnSpc>
                <a:spcPct val="100000"/>
              </a:lnSpc>
              <a:spcBef>
                <a:spcPct val="0"/>
              </a:spcBef>
              <a:spcAft>
                <a:spcPct val="0"/>
              </a:spcAft>
              <a:buFontTx/>
              <a:buAutoNum type="arabicPeriod"/>
            </a:pPr>
            <a:r>
              <a:rPr kumimoji="0" lang="en-US" altLang="en-US" sz="2400" b="1" i="0" u="none" strike="noStrike" cap="none" normalizeH="0" baseline="0" dirty="0">
                <a:ln>
                  <a:noFill/>
                </a:ln>
                <a:solidFill>
                  <a:srgbClr val="374151"/>
                </a:solidFill>
                <a:effectLst/>
                <a:latin typeface="Söhne"/>
              </a:rPr>
              <a:t>URL</a:t>
            </a:r>
            <a:r>
              <a:rPr kumimoji="0" lang="en-US" altLang="en-US" sz="2400" b="0" i="0" u="none" strike="noStrike" cap="none" normalizeH="0" baseline="0" dirty="0">
                <a:ln>
                  <a:noFill/>
                </a:ln>
                <a:solidFill>
                  <a:srgbClr val="374151"/>
                </a:solidFill>
                <a:effectLst/>
                <a:latin typeface="Söhne"/>
              </a:rPr>
              <a:t>: The </a:t>
            </a:r>
            <a:r>
              <a:rPr kumimoji="0" lang="en-US" altLang="en-US" sz="2400" b="1" i="0" u="none" strike="noStrike" cap="none" normalizeH="0" baseline="0" dirty="0" err="1">
                <a:ln>
                  <a:noFill/>
                </a:ln>
                <a:solidFill>
                  <a:srgbClr val="374151"/>
                </a:solidFill>
                <a:effectLst/>
                <a:latin typeface="Söhne Mono"/>
              </a:rPr>
              <a:t>url</a:t>
            </a:r>
            <a:r>
              <a:rPr kumimoji="0" lang="en-US" altLang="en-US" sz="2400" b="0" i="0" u="none" strike="noStrike" cap="none" normalizeH="0" baseline="0" dirty="0">
                <a:ln>
                  <a:noFill/>
                </a:ln>
                <a:solidFill>
                  <a:srgbClr val="374151"/>
                </a:solidFill>
                <a:effectLst/>
                <a:latin typeface="Söhne"/>
              </a:rPr>
              <a:t> variable contains the URL of the Amazon product's review page. You should replace this URL with the actual product's URL from which you want to scrape reviews.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6472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25CC-ECD7-4516-BBDC-C02467C61133}"/>
              </a:ext>
            </a:extLst>
          </p:cNvPr>
          <p:cNvSpPr>
            <a:spLocks noGrp="1"/>
          </p:cNvSpPr>
          <p:nvPr>
            <p:ph type="title"/>
          </p:nvPr>
        </p:nvSpPr>
        <p:spPr>
          <a:xfrm>
            <a:off x="685800" y="755374"/>
            <a:ext cx="10820400" cy="1302027"/>
          </a:xfrm>
        </p:spPr>
        <p:txBody>
          <a:bodyPr/>
          <a:lstStyle/>
          <a:p>
            <a:pPr algn="ctr"/>
            <a:r>
              <a:rPr lang="en-US" b="1" i="1" u="sng" dirty="0"/>
              <a:t>Explain with Step by Step</a:t>
            </a:r>
          </a:p>
        </p:txBody>
      </p:sp>
      <p:sp>
        <p:nvSpPr>
          <p:cNvPr id="5" name="Rectangle 2">
            <a:extLst>
              <a:ext uri="{FF2B5EF4-FFF2-40B4-BE49-F238E27FC236}">
                <a16:creationId xmlns:a16="http://schemas.microsoft.com/office/drawing/2014/main" id="{316DEBD0-E117-4054-B0E0-539F83D4FB32}"/>
              </a:ext>
            </a:extLst>
          </p:cNvPr>
          <p:cNvSpPr>
            <a:spLocks noGrp="1" noChangeArrowheads="1"/>
          </p:cNvSpPr>
          <p:nvPr>
            <p:ph idx="1"/>
          </p:nvPr>
        </p:nvSpPr>
        <p:spPr bwMode="auto">
          <a:xfrm>
            <a:off x="645993" y="2313310"/>
            <a:ext cx="11077433" cy="409394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None/>
            </a:pPr>
            <a:r>
              <a:rPr lang="en-US" altLang="en-US" sz="2400" b="1" dirty="0">
                <a:solidFill>
                  <a:srgbClr val="374151"/>
                </a:solidFill>
                <a:latin typeface="Söhne"/>
              </a:rPr>
              <a:t>4</a:t>
            </a:r>
            <a:r>
              <a:rPr kumimoji="0" lang="en-US" altLang="en-US" sz="2400" b="1" i="0" u="none" strike="noStrike" cap="none" normalizeH="0" baseline="0" dirty="0">
                <a:ln>
                  <a:noFill/>
                </a:ln>
                <a:solidFill>
                  <a:srgbClr val="374151"/>
                </a:solidFill>
                <a:effectLst/>
                <a:latin typeface="Söhne"/>
              </a:rPr>
              <a:t>.HTTP Request</a:t>
            </a:r>
            <a:r>
              <a:rPr kumimoji="0" lang="en-US" altLang="en-US" sz="2400" b="0" i="0" u="none" strike="noStrike" cap="none" normalizeH="0" baseline="0" dirty="0">
                <a:ln>
                  <a:noFill/>
                </a:ln>
                <a:solidFill>
                  <a:srgbClr val="374151"/>
                </a:solidFill>
                <a:effectLst/>
                <a:latin typeface="Söhne"/>
              </a:rPr>
              <a:t>: </a:t>
            </a:r>
            <a:r>
              <a:rPr kumimoji="0" lang="en-US" altLang="en-US" sz="2400" b="1" i="0" u="none" strike="noStrike" cap="none" normalizeH="0" baseline="0" dirty="0" err="1">
                <a:ln>
                  <a:noFill/>
                </a:ln>
                <a:solidFill>
                  <a:srgbClr val="374151"/>
                </a:solidFill>
                <a:effectLst/>
                <a:latin typeface="Söhne Mono"/>
              </a:rPr>
              <a:t>requests.get</a:t>
            </a:r>
            <a:r>
              <a:rPr kumimoji="0" lang="en-US" altLang="en-US" sz="2400" b="1" i="0" u="none" strike="noStrike" cap="none" normalizeH="0" baseline="0" dirty="0">
                <a:ln>
                  <a:noFill/>
                </a:ln>
                <a:solidFill>
                  <a:srgbClr val="374151"/>
                </a:solidFill>
                <a:effectLst/>
                <a:latin typeface="Söhne Mono"/>
              </a:rPr>
              <a:t>(</a:t>
            </a:r>
            <a:r>
              <a:rPr kumimoji="0" lang="en-US" altLang="en-US" sz="2400" b="1" i="0" u="none" strike="noStrike" cap="none" normalizeH="0" baseline="0" dirty="0" err="1">
                <a:ln>
                  <a:noFill/>
                </a:ln>
                <a:solidFill>
                  <a:srgbClr val="374151"/>
                </a:solidFill>
                <a:effectLst/>
                <a:latin typeface="Söhne Mono"/>
              </a:rPr>
              <a:t>url</a:t>
            </a:r>
            <a:r>
              <a:rPr kumimoji="0" lang="en-US" altLang="en-US" sz="2400" b="1" i="0" u="none" strike="noStrike" cap="none" normalizeH="0" baseline="0" dirty="0">
                <a:ln>
                  <a:noFill/>
                </a:ln>
                <a:solidFill>
                  <a:srgbClr val="374151"/>
                </a:solidFill>
                <a:effectLst/>
                <a:latin typeface="Söhne Mono"/>
              </a:rPr>
              <a:t>)</a:t>
            </a:r>
            <a:r>
              <a:rPr kumimoji="0" lang="en-US" altLang="en-US" sz="2400" b="0" i="0" u="none" strike="noStrike" cap="none" normalizeH="0" baseline="0" dirty="0">
                <a:ln>
                  <a:noFill/>
                </a:ln>
                <a:solidFill>
                  <a:srgbClr val="374151"/>
                </a:solidFill>
                <a:effectLst/>
                <a:latin typeface="Söhne"/>
              </a:rPr>
              <a:t> sends an HTTP GET request to the specified URL, and the response is stored in the </a:t>
            </a:r>
            <a:r>
              <a:rPr kumimoji="0" lang="en-US" altLang="en-US" sz="2400" b="1" i="0" u="none" strike="noStrike" cap="none" normalizeH="0" baseline="0" dirty="0">
                <a:ln>
                  <a:noFill/>
                </a:ln>
                <a:solidFill>
                  <a:srgbClr val="374151"/>
                </a:solidFill>
                <a:effectLst/>
                <a:latin typeface="Söhne Mono"/>
              </a:rPr>
              <a:t>response</a:t>
            </a:r>
            <a:r>
              <a:rPr kumimoji="0" lang="en-US" altLang="en-US" sz="2400" b="0" i="0" u="none" strike="noStrike" cap="none" normalizeH="0" baseline="0" dirty="0">
                <a:ln>
                  <a:noFill/>
                </a:ln>
                <a:solidFill>
                  <a:srgbClr val="374151"/>
                </a:solidFill>
                <a:effectLst/>
                <a:latin typeface="Söhne"/>
              </a:rPr>
              <a:t> variable.</a:t>
            </a:r>
          </a:p>
          <a:p>
            <a:pPr marL="457200" lvl="1" indent="0" eaLnBrk="0" fontAlgn="base" hangingPunct="0">
              <a:lnSpc>
                <a:spcPct val="100000"/>
              </a:lnSpc>
              <a:spcBef>
                <a:spcPct val="0"/>
              </a:spcBef>
              <a:spcAft>
                <a:spcPct val="0"/>
              </a:spcAft>
              <a:buNone/>
            </a:pPr>
            <a:r>
              <a:rPr kumimoji="0" lang="en-US" altLang="en-US" sz="2400" b="1" i="0" u="none" strike="noStrike" cap="none" normalizeH="0" baseline="0" dirty="0">
                <a:ln>
                  <a:noFill/>
                </a:ln>
                <a:solidFill>
                  <a:srgbClr val="374151"/>
                </a:solidFill>
                <a:effectLst/>
                <a:latin typeface="Söhne"/>
              </a:rPr>
              <a:t>5.HTML Parsing</a:t>
            </a:r>
            <a:r>
              <a:rPr kumimoji="0" lang="en-US" altLang="en-US" sz="2400" b="0" i="0" u="none" strike="noStrike" cap="none" normalizeH="0" baseline="0" dirty="0">
                <a:ln>
                  <a:noFill/>
                </a:ln>
                <a:solidFill>
                  <a:srgbClr val="374151"/>
                </a:solidFill>
                <a:effectLst/>
                <a:latin typeface="Söhne"/>
              </a:rPr>
              <a:t>: </a:t>
            </a:r>
            <a:r>
              <a:rPr kumimoji="0" lang="en-US" altLang="en-US" sz="2400" b="0" i="0" u="none" strike="noStrike" cap="none" normalizeH="0" baseline="0" dirty="0" err="1">
                <a:ln>
                  <a:noFill/>
                </a:ln>
                <a:solidFill>
                  <a:srgbClr val="374151"/>
                </a:solidFill>
                <a:effectLst/>
                <a:latin typeface="Söhne"/>
              </a:rPr>
              <a:t>BeautifulSoup</a:t>
            </a:r>
            <a:r>
              <a:rPr kumimoji="0" lang="en-US" altLang="en-US" sz="2400" b="0" i="0" u="none" strike="noStrike" cap="none" normalizeH="0" baseline="0" dirty="0">
                <a:ln>
                  <a:noFill/>
                </a:ln>
                <a:solidFill>
                  <a:srgbClr val="374151"/>
                </a:solidFill>
                <a:effectLst/>
                <a:latin typeface="Söhne"/>
              </a:rPr>
              <a:t> is used to parse the HTML content of the response, and the parsed content is stored in the </a:t>
            </a:r>
            <a:r>
              <a:rPr kumimoji="0" lang="en-US" altLang="en-US" sz="2400" b="1" i="0" u="none" strike="noStrike" cap="none" normalizeH="0" baseline="0" dirty="0">
                <a:ln>
                  <a:noFill/>
                </a:ln>
                <a:solidFill>
                  <a:srgbClr val="374151"/>
                </a:solidFill>
                <a:effectLst/>
                <a:latin typeface="Söhne Mono"/>
              </a:rPr>
              <a:t>soup</a:t>
            </a:r>
            <a:r>
              <a:rPr kumimoji="0" lang="en-US" altLang="en-US" sz="2400" b="0" i="0" u="none" strike="noStrike" cap="none" normalizeH="0" baseline="0" dirty="0">
                <a:ln>
                  <a:noFill/>
                </a:ln>
                <a:solidFill>
                  <a:srgbClr val="374151"/>
                </a:solidFill>
                <a:effectLst/>
                <a:latin typeface="Söhne"/>
              </a:rPr>
              <a:t> variable.</a:t>
            </a:r>
          </a:p>
          <a:p>
            <a:pPr marL="457200" lvl="1" indent="0" eaLnBrk="0" fontAlgn="base" hangingPunct="0">
              <a:lnSpc>
                <a:spcPct val="100000"/>
              </a:lnSpc>
              <a:spcBef>
                <a:spcPct val="0"/>
              </a:spcBef>
              <a:spcAft>
                <a:spcPct val="0"/>
              </a:spcAft>
              <a:buNone/>
            </a:pPr>
            <a:r>
              <a:rPr kumimoji="0" lang="en-US" altLang="en-US" sz="2400" b="1" i="0" u="none" strike="noStrike" cap="none" normalizeH="0" baseline="0" dirty="0">
                <a:ln>
                  <a:noFill/>
                </a:ln>
                <a:solidFill>
                  <a:srgbClr val="374151"/>
                </a:solidFill>
                <a:effectLst/>
                <a:latin typeface="Söhne"/>
              </a:rPr>
              <a:t>6.Scraping Reviews</a:t>
            </a:r>
            <a:r>
              <a:rPr kumimoji="0" lang="en-US" altLang="en-US" sz="2400" b="0" i="0" u="none" strike="noStrike" cap="none" normalizeH="0" baseline="0" dirty="0">
                <a:ln>
                  <a:noFill/>
                </a:ln>
                <a:solidFill>
                  <a:srgbClr val="374151"/>
                </a:solidFill>
                <a:effectLst/>
                <a:latin typeface="Söhne"/>
              </a:rPr>
              <a:t>: </a:t>
            </a:r>
            <a:r>
              <a:rPr kumimoji="0" lang="en-US" altLang="en-US" sz="2400" b="1" i="0" u="none" strike="noStrike" cap="none" normalizeH="0" baseline="0" dirty="0" err="1">
                <a:ln>
                  <a:noFill/>
                </a:ln>
                <a:solidFill>
                  <a:srgbClr val="374151"/>
                </a:solidFill>
                <a:effectLst/>
                <a:latin typeface="Söhne Mono"/>
              </a:rPr>
              <a:t>soup.findAll</a:t>
            </a:r>
            <a:r>
              <a:rPr kumimoji="0" lang="en-US" altLang="en-US" sz="2400" b="1" i="0" u="none" strike="noStrike" cap="none" normalizeH="0" baseline="0" dirty="0">
                <a:ln>
                  <a:noFill/>
                </a:ln>
                <a:solidFill>
                  <a:srgbClr val="374151"/>
                </a:solidFill>
                <a:effectLst/>
                <a:latin typeface="Söhne Mono"/>
              </a:rPr>
              <a:t>("span", </a:t>
            </a:r>
            <a:r>
              <a:rPr kumimoji="0" lang="en-US" altLang="en-US" sz="2400" b="1" i="0" u="none" strike="noStrike" cap="none" normalizeH="0" baseline="0" dirty="0" err="1">
                <a:ln>
                  <a:noFill/>
                </a:ln>
                <a:solidFill>
                  <a:srgbClr val="374151"/>
                </a:solidFill>
                <a:effectLst/>
                <a:latin typeface="Söhne Mono"/>
              </a:rPr>
              <a:t>attrs</a:t>
            </a:r>
            <a:r>
              <a:rPr kumimoji="0" lang="en-US" altLang="en-US" sz="2400" b="1" i="0" u="none" strike="noStrike" cap="none" normalizeH="0" baseline="0" dirty="0">
                <a:ln>
                  <a:noFill/>
                </a:ln>
                <a:solidFill>
                  <a:srgbClr val="374151"/>
                </a:solidFill>
                <a:effectLst/>
                <a:latin typeface="Söhne Mono"/>
              </a:rPr>
              <a:t>={"class": "a-size-base review-text review-text-content"})</a:t>
            </a:r>
            <a:r>
              <a:rPr kumimoji="0" lang="en-US" altLang="en-US" sz="2400" b="0" i="0" u="none" strike="noStrike" cap="none" normalizeH="0" baseline="0" dirty="0">
                <a:ln>
                  <a:noFill/>
                </a:ln>
                <a:solidFill>
                  <a:srgbClr val="374151"/>
                </a:solidFill>
                <a:effectLst/>
                <a:latin typeface="Söhne"/>
              </a:rPr>
              <a:t> is used to find and extract the review text from the HTML. It searches for all </a:t>
            </a:r>
            <a:r>
              <a:rPr kumimoji="0" lang="en-US" altLang="en-US" sz="2400" b="1" i="0" u="none" strike="noStrike" cap="none" normalizeH="0" baseline="0" dirty="0">
                <a:ln>
                  <a:noFill/>
                </a:ln>
                <a:solidFill>
                  <a:srgbClr val="374151"/>
                </a:solidFill>
                <a:effectLst/>
                <a:latin typeface="Söhne Mono"/>
              </a:rPr>
              <a:t>span</a:t>
            </a:r>
            <a:r>
              <a:rPr kumimoji="0" lang="en-US" altLang="en-US" sz="2400" b="0" i="0" u="none" strike="noStrike" cap="none" normalizeH="0" baseline="0" dirty="0">
                <a:ln>
                  <a:noFill/>
                </a:ln>
                <a:solidFill>
                  <a:srgbClr val="374151"/>
                </a:solidFill>
                <a:effectLst/>
                <a:latin typeface="Söhne"/>
              </a:rPr>
              <a:t> elements with the specified class, which typically contains the review text. The extracted reviews are appended to the </a:t>
            </a:r>
            <a:r>
              <a:rPr kumimoji="0" lang="en-US" altLang="en-US" sz="2400" b="1" i="0" u="none" strike="noStrike" cap="none" normalizeH="0" baseline="0" dirty="0" err="1">
                <a:ln>
                  <a:noFill/>
                </a:ln>
                <a:solidFill>
                  <a:srgbClr val="374151"/>
                </a:solidFill>
                <a:effectLst/>
                <a:latin typeface="Söhne Mono"/>
              </a:rPr>
              <a:t>ip</a:t>
            </a:r>
            <a:r>
              <a:rPr kumimoji="0" lang="en-US" altLang="en-US" sz="2400" b="0" i="0" u="none" strike="noStrike" cap="none" normalizeH="0" baseline="0" dirty="0">
                <a:ln>
                  <a:noFill/>
                </a:ln>
                <a:solidFill>
                  <a:srgbClr val="374151"/>
                </a:solidFill>
                <a:effectLst/>
                <a:latin typeface="Söhne"/>
              </a:rPr>
              <a:t> list.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840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25CC-ECD7-4516-BBDC-C02467C61133}"/>
              </a:ext>
            </a:extLst>
          </p:cNvPr>
          <p:cNvSpPr>
            <a:spLocks noGrp="1"/>
          </p:cNvSpPr>
          <p:nvPr>
            <p:ph type="title"/>
          </p:nvPr>
        </p:nvSpPr>
        <p:spPr>
          <a:xfrm>
            <a:off x="685800" y="755374"/>
            <a:ext cx="10820400" cy="1302027"/>
          </a:xfrm>
        </p:spPr>
        <p:txBody>
          <a:bodyPr/>
          <a:lstStyle/>
          <a:p>
            <a:pPr algn="ctr"/>
            <a:r>
              <a:rPr lang="en-US" b="1" i="1" u="sng" dirty="0"/>
              <a:t>Explain with Step by Step</a:t>
            </a:r>
          </a:p>
        </p:txBody>
      </p:sp>
      <p:sp>
        <p:nvSpPr>
          <p:cNvPr id="3" name="Rectangle 1">
            <a:extLst>
              <a:ext uri="{FF2B5EF4-FFF2-40B4-BE49-F238E27FC236}">
                <a16:creationId xmlns:a16="http://schemas.microsoft.com/office/drawing/2014/main" id="{B0F727F7-0976-446B-9632-1BD82ED7F2C2}"/>
              </a:ext>
            </a:extLst>
          </p:cNvPr>
          <p:cNvSpPr>
            <a:spLocks noGrp="1" noChangeArrowheads="1"/>
          </p:cNvSpPr>
          <p:nvPr>
            <p:ph idx="1"/>
          </p:nvPr>
        </p:nvSpPr>
        <p:spPr bwMode="auto">
          <a:xfrm>
            <a:off x="853108" y="2517903"/>
            <a:ext cx="10485783" cy="372461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None/>
            </a:pPr>
            <a:r>
              <a:rPr kumimoji="0" lang="en-US" altLang="en-US" sz="2400" b="1" i="0" u="none" strike="noStrike" cap="none" normalizeH="0" baseline="0" dirty="0">
                <a:ln>
                  <a:noFill/>
                </a:ln>
                <a:solidFill>
                  <a:srgbClr val="374151"/>
                </a:solidFill>
                <a:effectLst/>
                <a:latin typeface="Söhne"/>
              </a:rPr>
              <a:t>7.Appending Reviews to List</a:t>
            </a:r>
            <a:r>
              <a:rPr kumimoji="0" lang="en-US" altLang="en-US" sz="2400" b="0" i="0" u="none" strike="noStrike" cap="none" normalizeH="0" baseline="0" dirty="0">
                <a:ln>
                  <a:noFill/>
                </a:ln>
                <a:solidFill>
                  <a:srgbClr val="374151"/>
                </a:solidFill>
                <a:effectLst/>
                <a:latin typeface="Söhne"/>
              </a:rPr>
              <a:t>: The scraped reviews are appended to the </a:t>
            </a:r>
            <a:r>
              <a:rPr kumimoji="0" lang="en-US" altLang="en-US" sz="2400" b="1" i="0" u="none" strike="noStrike" cap="none" normalizeH="0" baseline="0" dirty="0" err="1">
                <a:ln>
                  <a:noFill/>
                </a:ln>
                <a:solidFill>
                  <a:srgbClr val="374151"/>
                </a:solidFill>
                <a:effectLst/>
                <a:latin typeface="Söhne Mono"/>
              </a:rPr>
              <a:t>amazon_reviews</a:t>
            </a:r>
            <a:r>
              <a:rPr kumimoji="0" lang="en-US" altLang="en-US" sz="2400" b="0" i="0" u="none" strike="noStrike" cap="none" normalizeH="0" baseline="0" dirty="0">
                <a:ln>
                  <a:noFill/>
                </a:ln>
                <a:solidFill>
                  <a:srgbClr val="374151"/>
                </a:solidFill>
                <a:effectLst/>
                <a:latin typeface="Söhne"/>
              </a:rPr>
              <a:t> list for each iteration of the loop. The previous code attempted to join the </a:t>
            </a:r>
            <a:r>
              <a:rPr kumimoji="0" lang="en-US" altLang="en-US" sz="2400" b="1" i="0" u="none" strike="noStrike" cap="none" normalizeH="0" baseline="0" dirty="0" err="1">
                <a:ln>
                  <a:noFill/>
                </a:ln>
                <a:solidFill>
                  <a:srgbClr val="374151"/>
                </a:solidFill>
                <a:effectLst/>
                <a:latin typeface="Söhne Mono"/>
              </a:rPr>
              <a:t>ip</a:t>
            </a:r>
            <a:r>
              <a:rPr kumimoji="0" lang="en-US" altLang="en-US" sz="2400" b="0" i="0" u="none" strike="noStrike" cap="none" normalizeH="0" baseline="0" dirty="0">
                <a:ln>
                  <a:noFill/>
                </a:ln>
                <a:solidFill>
                  <a:srgbClr val="374151"/>
                </a:solidFill>
                <a:effectLst/>
                <a:latin typeface="Söhne"/>
              </a:rPr>
              <a:t> list with the </a:t>
            </a:r>
            <a:r>
              <a:rPr kumimoji="0" lang="en-US" altLang="en-US" sz="2400" b="1" i="0" u="none" strike="noStrike" cap="none" normalizeH="0" baseline="0" dirty="0" err="1">
                <a:ln>
                  <a:noFill/>
                </a:ln>
                <a:solidFill>
                  <a:srgbClr val="374151"/>
                </a:solidFill>
                <a:effectLst/>
                <a:latin typeface="Söhne Mono"/>
              </a:rPr>
              <a:t>amazon_reviews</a:t>
            </a:r>
            <a:r>
              <a:rPr kumimoji="0" lang="en-US" altLang="en-US" sz="2400" b="0" i="0" u="none" strike="noStrike" cap="none" normalizeH="0" baseline="0" dirty="0">
                <a:ln>
                  <a:noFill/>
                </a:ln>
                <a:solidFill>
                  <a:srgbClr val="374151"/>
                </a:solidFill>
                <a:effectLst/>
                <a:latin typeface="Söhne"/>
              </a:rPr>
              <a:t> list, but it should be done outside the loop to aggregate all reviews correctly.</a:t>
            </a:r>
          </a:p>
          <a:p>
            <a:pPr marL="457200" lvl="1" indent="0" eaLnBrk="0" fontAlgn="base" hangingPunct="0">
              <a:lnSpc>
                <a:spcPct val="100000"/>
              </a:lnSpc>
              <a:spcBef>
                <a:spcPct val="0"/>
              </a:spcBef>
              <a:spcAft>
                <a:spcPct val="0"/>
              </a:spcAft>
              <a:buNone/>
            </a:pPr>
            <a:r>
              <a:rPr kumimoji="0" lang="en-US" altLang="en-US" sz="2400" b="1" i="0" u="none" strike="noStrike" cap="none" normalizeH="0" baseline="0" dirty="0">
                <a:ln>
                  <a:noFill/>
                </a:ln>
                <a:solidFill>
                  <a:srgbClr val="374151"/>
                </a:solidFill>
                <a:effectLst/>
                <a:latin typeface="Söhne"/>
              </a:rPr>
              <a:t>8.Writing Reviews to a Text File</a:t>
            </a:r>
            <a:r>
              <a:rPr kumimoji="0" lang="en-US" altLang="en-US" sz="2400" b="0" i="0" u="none" strike="noStrike" cap="none" normalizeH="0" baseline="0" dirty="0">
                <a:ln>
                  <a:noFill/>
                </a:ln>
                <a:solidFill>
                  <a:srgbClr val="374151"/>
                </a:solidFill>
                <a:effectLst/>
                <a:latin typeface="Söhne"/>
              </a:rPr>
              <a:t>: The code writes the scraped reviews to a text file named "Reviews23.tsv" in the "D:/ML subject material/Dataset/" directory. Each review is written on a new line in the file.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430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25CC-ECD7-4516-BBDC-C02467C61133}"/>
              </a:ext>
            </a:extLst>
          </p:cNvPr>
          <p:cNvSpPr>
            <a:spLocks noGrp="1"/>
          </p:cNvSpPr>
          <p:nvPr>
            <p:ph type="title"/>
          </p:nvPr>
        </p:nvSpPr>
        <p:spPr>
          <a:xfrm>
            <a:off x="685800" y="755374"/>
            <a:ext cx="10820400" cy="1302027"/>
          </a:xfrm>
        </p:spPr>
        <p:txBody>
          <a:bodyPr/>
          <a:lstStyle/>
          <a:p>
            <a:pPr algn="ctr"/>
            <a:r>
              <a:rPr lang="en-US" b="1" i="1" u="sng" dirty="0"/>
              <a:t>Explain with Step by Step</a:t>
            </a:r>
          </a:p>
        </p:txBody>
      </p:sp>
      <p:sp>
        <p:nvSpPr>
          <p:cNvPr id="5" name="Rectangle 2">
            <a:extLst>
              <a:ext uri="{FF2B5EF4-FFF2-40B4-BE49-F238E27FC236}">
                <a16:creationId xmlns:a16="http://schemas.microsoft.com/office/drawing/2014/main" id="{6266196A-75DD-47BD-9E0C-696E4D817797}"/>
              </a:ext>
            </a:extLst>
          </p:cNvPr>
          <p:cNvSpPr>
            <a:spLocks noGrp="1" noChangeArrowheads="1"/>
          </p:cNvSpPr>
          <p:nvPr>
            <p:ph idx="1"/>
          </p:nvPr>
        </p:nvSpPr>
        <p:spPr bwMode="auto">
          <a:xfrm>
            <a:off x="1301197" y="2911943"/>
            <a:ext cx="9989655" cy="230832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74151"/>
                </a:solidFill>
                <a:effectLst/>
                <a:latin typeface="Söhne"/>
              </a:rPr>
              <a:t>9.Text Processing</a:t>
            </a:r>
            <a:r>
              <a:rPr kumimoji="0" lang="en-US" altLang="en-US" sz="2400" b="0" i="0" u="none" strike="noStrike" cap="none" normalizeH="0" baseline="0" dirty="0">
                <a:ln>
                  <a:noFill/>
                </a:ln>
                <a:solidFill>
                  <a:srgbClr val="374151"/>
                </a:solidFill>
                <a:effectLst/>
                <a:latin typeface="Söhne"/>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374151"/>
                </a:solidFill>
                <a:effectLst/>
                <a:latin typeface="Söhne"/>
              </a:rPr>
              <a:t>The code joins all the reviews into a single string </a:t>
            </a:r>
            <a:r>
              <a:rPr kumimoji="0" lang="en-US" altLang="en-US" sz="2400" b="1" i="0" u="none" strike="noStrike" cap="none" normalizeH="0" baseline="0" dirty="0" err="1">
                <a:ln>
                  <a:noFill/>
                </a:ln>
                <a:solidFill>
                  <a:srgbClr val="374151"/>
                </a:solidFill>
                <a:effectLst/>
                <a:latin typeface="Söhne Mono"/>
              </a:rPr>
              <a:t>ip_rev_string</a:t>
            </a:r>
            <a:r>
              <a:rPr kumimoji="0" lang="en-US" altLang="en-US" sz="2400" b="0" i="0" u="none" strike="noStrike" cap="none" normalizeH="0" baseline="0" dirty="0">
                <a:ln>
                  <a:noFill/>
                </a:ln>
                <a:solidFill>
                  <a:srgbClr val="37415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374151"/>
                </a:solidFill>
                <a:effectLst/>
                <a:latin typeface="Söhne"/>
              </a:rPr>
              <a:t>It removes unwanted symbols and non-alphabetic characters using regular expressions.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374151"/>
                </a:solidFill>
                <a:effectLst/>
                <a:latin typeface="Söhne"/>
              </a:rPr>
              <a:t>It also removes numbers from the 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9674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25CC-ECD7-4516-BBDC-C02467C61133}"/>
              </a:ext>
            </a:extLst>
          </p:cNvPr>
          <p:cNvSpPr>
            <a:spLocks noGrp="1"/>
          </p:cNvSpPr>
          <p:nvPr>
            <p:ph type="title"/>
          </p:nvPr>
        </p:nvSpPr>
        <p:spPr>
          <a:xfrm>
            <a:off x="685800" y="755374"/>
            <a:ext cx="10820400" cy="1302027"/>
          </a:xfrm>
        </p:spPr>
        <p:txBody>
          <a:bodyPr/>
          <a:lstStyle/>
          <a:p>
            <a:pPr algn="ctr"/>
            <a:r>
              <a:rPr lang="en-US" b="1" i="1" u="sng" dirty="0"/>
              <a:t>Explain with Step by Step</a:t>
            </a:r>
          </a:p>
        </p:txBody>
      </p:sp>
      <p:sp>
        <p:nvSpPr>
          <p:cNvPr id="3" name="Rectangle 1">
            <a:extLst>
              <a:ext uri="{FF2B5EF4-FFF2-40B4-BE49-F238E27FC236}">
                <a16:creationId xmlns:a16="http://schemas.microsoft.com/office/drawing/2014/main" id="{D525AB80-1CE0-4A48-9880-42E329823171}"/>
              </a:ext>
            </a:extLst>
          </p:cNvPr>
          <p:cNvSpPr>
            <a:spLocks noGrp="1" noChangeArrowheads="1"/>
          </p:cNvSpPr>
          <p:nvPr>
            <p:ph idx="1"/>
          </p:nvPr>
        </p:nvSpPr>
        <p:spPr bwMode="auto">
          <a:xfrm>
            <a:off x="1646307" y="2869938"/>
            <a:ext cx="9154215" cy="298594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None/>
            </a:pPr>
            <a:r>
              <a:rPr kumimoji="0" lang="en-US" altLang="en-US" sz="2400" b="1" i="0" u="none" strike="noStrike" cap="none" normalizeH="0" baseline="0" dirty="0">
                <a:ln>
                  <a:noFill/>
                </a:ln>
                <a:solidFill>
                  <a:srgbClr val="374151"/>
                </a:solidFill>
                <a:effectLst/>
                <a:latin typeface="Söhne"/>
              </a:rPr>
              <a:t>10.Text Splitting and Stop Words Removal</a:t>
            </a:r>
            <a:r>
              <a:rPr kumimoji="0" lang="en-US" altLang="en-US" sz="2400" b="0" i="0" u="none" strike="noStrike" cap="none" normalizeH="0" baseline="0" dirty="0">
                <a:ln>
                  <a:noFill/>
                </a:ln>
                <a:solidFill>
                  <a:srgbClr val="374151"/>
                </a:solidFill>
                <a:effectLst/>
                <a:latin typeface="Söhne"/>
              </a:rPr>
              <a:t>:</a:t>
            </a:r>
          </a:p>
          <a:p>
            <a:pPr marL="914400" lvl="2" indent="0" eaLnBrk="0" fontAlgn="base" hangingPunct="0">
              <a:lnSpc>
                <a:spcPct val="100000"/>
              </a:lnSpc>
              <a:spcBef>
                <a:spcPct val="0"/>
              </a:spcBef>
              <a:spcAft>
                <a:spcPct val="0"/>
              </a:spcAft>
              <a:buFontTx/>
              <a:buChar char="•"/>
            </a:pPr>
            <a:r>
              <a:rPr kumimoji="0" lang="en-US" altLang="en-US" sz="2400" b="0" i="0" u="none" strike="noStrike" cap="none" normalizeH="0" baseline="0" dirty="0">
                <a:ln>
                  <a:noFill/>
                </a:ln>
                <a:solidFill>
                  <a:srgbClr val="374151"/>
                </a:solidFill>
                <a:effectLst/>
                <a:latin typeface="Söhne"/>
              </a:rPr>
              <a:t>The paragraph is split into words.</a:t>
            </a:r>
          </a:p>
          <a:p>
            <a:pPr marL="914400" lvl="2" indent="0" eaLnBrk="0" fontAlgn="base" hangingPunct="0">
              <a:lnSpc>
                <a:spcPct val="100000"/>
              </a:lnSpc>
              <a:spcBef>
                <a:spcPct val="0"/>
              </a:spcBef>
              <a:spcAft>
                <a:spcPct val="0"/>
              </a:spcAft>
              <a:buFontTx/>
              <a:buChar char="•"/>
            </a:pPr>
            <a:r>
              <a:rPr kumimoji="0" lang="en-US" altLang="en-US" sz="2400" b="0" i="0" u="none" strike="noStrike" cap="none" normalizeH="0" baseline="0" dirty="0">
                <a:ln>
                  <a:noFill/>
                </a:ln>
                <a:solidFill>
                  <a:srgbClr val="374151"/>
                </a:solidFill>
                <a:effectLst/>
                <a:latin typeface="Söhne"/>
              </a:rPr>
              <a:t>A set of stop words (common words like "and," "the," "is," etc.) is defined using </a:t>
            </a:r>
            <a:r>
              <a:rPr kumimoji="0" lang="en-US" altLang="en-US" sz="2400" b="1" i="0" u="none" strike="noStrike" cap="none" normalizeH="0" baseline="0" dirty="0">
                <a:ln>
                  <a:noFill/>
                </a:ln>
                <a:solidFill>
                  <a:srgbClr val="374151"/>
                </a:solidFill>
                <a:effectLst/>
                <a:latin typeface="Söhne Mono"/>
              </a:rPr>
              <a:t>STOPWORDS</a:t>
            </a:r>
            <a:r>
              <a:rPr kumimoji="0" lang="en-US" altLang="en-US" sz="2400" b="0" i="0" u="none" strike="noStrike" cap="none" normalizeH="0" baseline="0" dirty="0">
                <a:ln>
                  <a:noFill/>
                </a:ln>
                <a:solidFill>
                  <a:srgbClr val="374151"/>
                </a:solidFill>
                <a:effectLst/>
                <a:latin typeface="Söhne"/>
              </a:rPr>
              <a:t>.</a:t>
            </a:r>
          </a:p>
          <a:p>
            <a:pPr marL="914400" lvl="2" indent="0" eaLnBrk="0" fontAlgn="base" hangingPunct="0">
              <a:lnSpc>
                <a:spcPct val="100000"/>
              </a:lnSpc>
              <a:spcBef>
                <a:spcPct val="0"/>
              </a:spcBef>
              <a:spcAft>
                <a:spcPct val="0"/>
              </a:spcAft>
              <a:buFontTx/>
              <a:buChar char="•"/>
            </a:pPr>
            <a:r>
              <a:rPr kumimoji="0" lang="en-US" altLang="en-US" sz="2400" b="0" i="0" u="none" strike="noStrike" cap="none" normalizeH="0" baseline="0" dirty="0">
                <a:ln>
                  <a:noFill/>
                </a:ln>
                <a:solidFill>
                  <a:srgbClr val="374151"/>
                </a:solidFill>
                <a:effectLst/>
                <a:latin typeface="Söhne"/>
              </a:rPr>
              <a:t>It removes stop words from the list of words.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4939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25CC-ECD7-4516-BBDC-C02467C61133}"/>
              </a:ext>
            </a:extLst>
          </p:cNvPr>
          <p:cNvSpPr>
            <a:spLocks noGrp="1"/>
          </p:cNvSpPr>
          <p:nvPr>
            <p:ph type="title"/>
          </p:nvPr>
        </p:nvSpPr>
        <p:spPr>
          <a:xfrm>
            <a:off x="685800" y="755374"/>
            <a:ext cx="10820400" cy="1302027"/>
          </a:xfrm>
        </p:spPr>
        <p:txBody>
          <a:bodyPr/>
          <a:lstStyle/>
          <a:p>
            <a:pPr algn="ctr"/>
            <a:r>
              <a:rPr lang="en-US" b="1" i="1" u="sng" dirty="0"/>
              <a:t>Explain with Step by Step</a:t>
            </a:r>
          </a:p>
        </p:txBody>
      </p:sp>
      <p:sp>
        <p:nvSpPr>
          <p:cNvPr id="4" name="Rectangle 1">
            <a:extLst>
              <a:ext uri="{FF2B5EF4-FFF2-40B4-BE49-F238E27FC236}">
                <a16:creationId xmlns:a16="http://schemas.microsoft.com/office/drawing/2014/main" id="{4F8E1791-6BAE-425C-BBCA-B848870E4A5B}"/>
              </a:ext>
            </a:extLst>
          </p:cNvPr>
          <p:cNvSpPr>
            <a:spLocks noGrp="1" noChangeArrowheads="1"/>
          </p:cNvSpPr>
          <p:nvPr>
            <p:ph idx="1"/>
          </p:nvPr>
        </p:nvSpPr>
        <p:spPr bwMode="auto">
          <a:xfrm>
            <a:off x="1712499" y="2429950"/>
            <a:ext cx="9286805" cy="409394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AutoNum type="arabicPeriod" startAt="11"/>
            </a:pPr>
            <a:r>
              <a:rPr kumimoji="0" lang="en-US" altLang="en-US" sz="2400" b="1" i="0" u="none" strike="noStrike" cap="none" normalizeH="0" baseline="0" dirty="0">
                <a:ln>
                  <a:noFill/>
                </a:ln>
                <a:solidFill>
                  <a:srgbClr val="374151"/>
                </a:solidFill>
                <a:effectLst/>
                <a:latin typeface="Söhne"/>
              </a:rPr>
              <a:t>Creating a Word Cloud</a:t>
            </a:r>
            <a:r>
              <a:rPr kumimoji="0" lang="en-US" altLang="en-US" sz="2400" b="0" i="0" u="none" strike="noStrike" cap="none" normalizeH="0" baseline="0" dirty="0">
                <a:ln>
                  <a:noFill/>
                </a:ln>
                <a:solidFill>
                  <a:srgbClr val="374151"/>
                </a:solidFill>
                <a:effectLst/>
                <a:latin typeface="Söhne"/>
              </a:rPr>
              <a:t>:</a:t>
            </a:r>
          </a:p>
          <a:p>
            <a:pPr marL="914400" lvl="2" indent="0" eaLnBrk="0" fontAlgn="base" hangingPunct="0">
              <a:lnSpc>
                <a:spcPct val="100000"/>
              </a:lnSpc>
              <a:spcBef>
                <a:spcPct val="0"/>
              </a:spcBef>
              <a:spcAft>
                <a:spcPct val="0"/>
              </a:spcAft>
              <a:buFontTx/>
              <a:buChar char="•"/>
            </a:pPr>
            <a:r>
              <a:rPr kumimoji="0" lang="en-US" altLang="en-US" sz="2400" b="0" i="0" u="none" strike="noStrike" cap="none" normalizeH="0" baseline="0" dirty="0">
                <a:ln>
                  <a:noFill/>
                </a:ln>
                <a:solidFill>
                  <a:srgbClr val="374151"/>
                </a:solidFill>
                <a:effectLst/>
                <a:latin typeface="Söhne"/>
              </a:rPr>
              <a:t>The code uses the word cloud library to create a word cloud visualization.</a:t>
            </a:r>
          </a:p>
          <a:p>
            <a:pPr marL="914400" lvl="2" indent="0" eaLnBrk="0" fontAlgn="base" hangingPunct="0">
              <a:lnSpc>
                <a:spcPct val="100000"/>
              </a:lnSpc>
              <a:spcBef>
                <a:spcPct val="0"/>
              </a:spcBef>
              <a:spcAft>
                <a:spcPct val="0"/>
              </a:spcAft>
              <a:buFontTx/>
              <a:buChar char="•"/>
            </a:pPr>
            <a:r>
              <a:rPr kumimoji="0" lang="en-US" altLang="en-US" sz="2400" b="0" i="0" u="none" strike="noStrike" cap="none" normalizeH="0" baseline="0" dirty="0">
                <a:ln>
                  <a:noFill/>
                </a:ln>
                <a:solidFill>
                  <a:srgbClr val="374151"/>
                </a:solidFill>
                <a:effectLst/>
                <a:latin typeface="Söhne"/>
              </a:rPr>
              <a:t>It specifies parameters for the word cloud, such as the background color, width, and height.</a:t>
            </a:r>
          </a:p>
          <a:p>
            <a:pPr marL="914400" lvl="2" indent="0" eaLnBrk="0" fontAlgn="base" hangingPunct="0">
              <a:lnSpc>
                <a:spcPct val="100000"/>
              </a:lnSpc>
              <a:spcBef>
                <a:spcPct val="0"/>
              </a:spcBef>
              <a:spcAft>
                <a:spcPct val="0"/>
              </a:spcAft>
              <a:buFontTx/>
              <a:buChar char="•"/>
            </a:pPr>
            <a:r>
              <a:rPr kumimoji="0" lang="en-US" altLang="en-US" sz="2400" b="0" i="0" u="none" strike="noStrike" cap="none" normalizeH="0" baseline="0" dirty="0">
                <a:ln>
                  <a:noFill/>
                </a:ln>
                <a:solidFill>
                  <a:srgbClr val="374151"/>
                </a:solidFill>
                <a:effectLst/>
                <a:latin typeface="Söhne"/>
              </a:rPr>
              <a:t>The </a:t>
            </a:r>
            <a:r>
              <a:rPr kumimoji="0" lang="en-US" altLang="en-US" sz="2400" b="1" i="0" u="none" strike="noStrike" cap="none" normalizeH="0" baseline="0" dirty="0" err="1">
                <a:ln>
                  <a:noFill/>
                </a:ln>
                <a:solidFill>
                  <a:srgbClr val="374151"/>
                </a:solidFill>
                <a:effectLst/>
                <a:latin typeface="Söhne Mono"/>
              </a:rPr>
              <a:t>WordCloud</a:t>
            </a:r>
            <a:r>
              <a:rPr kumimoji="0" lang="en-US" altLang="en-US" sz="2400" b="0" i="0" u="none" strike="noStrike" cap="none" normalizeH="0" baseline="0" dirty="0">
                <a:ln>
                  <a:noFill/>
                </a:ln>
                <a:solidFill>
                  <a:srgbClr val="374151"/>
                </a:solidFill>
                <a:effectLst/>
                <a:latin typeface="Söhne"/>
              </a:rPr>
              <a:t> object generates a word cloud from the processed text.</a:t>
            </a:r>
          </a:p>
          <a:p>
            <a:pPr marL="914400" lvl="2" indent="0" eaLnBrk="0" fontAlgn="base" hangingPunct="0">
              <a:lnSpc>
                <a:spcPct val="100000"/>
              </a:lnSpc>
              <a:spcBef>
                <a:spcPct val="0"/>
              </a:spcBef>
              <a:spcAft>
                <a:spcPct val="0"/>
              </a:spcAft>
              <a:buFontTx/>
              <a:buChar char="•"/>
            </a:pPr>
            <a:r>
              <a:rPr kumimoji="0" lang="en-US" altLang="en-US" sz="2400" b="0" i="0" u="none" strike="noStrike" cap="none" normalizeH="0" baseline="0" dirty="0">
                <a:ln>
                  <a:noFill/>
                </a:ln>
                <a:solidFill>
                  <a:srgbClr val="374151"/>
                </a:solidFill>
                <a:effectLst/>
                <a:latin typeface="Söhne"/>
              </a:rPr>
              <a:t>The word cloud is displayed using Matplotlib.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6612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0D66-15A3-443F-9BF3-96BA75EF8AC4}"/>
              </a:ext>
            </a:extLst>
          </p:cNvPr>
          <p:cNvSpPr>
            <a:spLocks noGrp="1"/>
          </p:cNvSpPr>
          <p:nvPr>
            <p:ph type="title"/>
          </p:nvPr>
        </p:nvSpPr>
        <p:spPr>
          <a:xfrm>
            <a:off x="0" y="513274"/>
            <a:ext cx="8911687" cy="1280890"/>
          </a:xfrm>
        </p:spPr>
        <p:txBody>
          <a:bodyPr/>
          <a:lstStyle/>
          <a:p>
            <a:r>
              <a:rPr lang="en-US" dirty="0"/>
              <a:t>.</a:t>
            </a:r>
          </a:p>
        </p:txBody>
      </p:sp>
      <p:sp>
        <p:nvSpPr>
          <p:cNvPr id="3" name="Content Placeholder 2">
            <a:extLst>
              <a:ext uri="{FF2B5EF4-FFF2-40B4-BE49-F238E27FC236}">
                <a16:creationId xmlns:a16="http://schemas.microsoft.com/office/drawing/2014/main" id="{4AFA1D62-F92A-486F-8F8A-267B41A64833}"/>
              </a:ext>
            </a:extLst>
          </p:cNvPr>
          <p:cNvSpPr>
            <a:spLocks noGrp="1"/>
          </p:cNvSpPr>
          <p:nvPr>
            <p:ph idx="1"/>
          </p:nvPr>
        </p:nvSpPr>
        <p:spPr>
          <a:xfrm>
            <a:off x="2297664" y="2968487"/>
            <a:ext cx="8915400" cy="3777622"/>
          </a:xfrm>
        </p:spPr>
        <p:txBody>
          <a:bodyPr>
            <a:normAutofit/>
          </a:bodyPr>
          <a:lstStyle/>
          <a:p>
            <a:r>
              <a:rPr lang="en-US" sz="7200" i="1" dirty="0"/>
              <a:t>Thank You…</a:t>
            </a:r>
          </a:p>
        </p:txBody>
      </p:sp>
    </p:spTree>
    <p:extLst>
      <p:ext uri="{BB962C8B-B14F-4D97-AF65-F5344CB8AC3E}">
        <p14:creationId xmlns:p14="http://schemas.microsoft.com/office/powerpoint/2010/main" val="3110409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06E3-CB2B-4BD4-8414-E84CB6D4F15E}"/>
              </a:ext>
            </a:extLst>
          </p:cNvPr>
          <p:cNvSpPr>
            <a:spLocks noGrp="1"/>
          </p:cNvSpPr>
          <p:nvPr>
            <p:ph type="title"/>
          </p:nvPr>
        </p:nvSpPr>
        <p:spPr/>
        <p:txBody>
          <a:bodyPr/>
          <a:lstStyle/>
          <a:p>
            <a:pPr algn="ctr"/>
            <a:r>
              <a:rPr lang="en-US" b="1" u="sng" dirty="0"/>
              <a:t>IMPORT LIBRARY AND USAGE</a:t>
            </a:r>
            <a:endParaRPr lang="en-US" dirty="0"/>
          </a:p>
        </p:txBody>
      </p:sp>
      <p:sp>
        <p:nvSpPr>
          <p:cNvPr id="6" name="Content Placeholder 5">
            <a:extLst>
              <a:ext uri="{FF2B5EF4-FFF2-40B4-BE49-F238E27FC236}">
                <a16:creationId xmlns:a16="http://schemas.microsoft.com/office/drawing/2014/main" id="{FABEB15C-3048-412F-93B1-FC3756BC4151}"/>
              </a:ext>
            </a:extLst>
          </p:cNvPr>
          <p:cNvSpPr>
            <a:spLocks noGrp="1"/>
          </p:cNvSpPr>
          <p:nvPr>
            <p:ph idx="1"/>
          </p:nvPr>
        </p:nvSpPr>
        <p:spPr>
          <a:xfrm>
            <a:off x="1196010" y="2298691"/>
            <a:ext cx="10515600" cy="665784"/>
          </a:xfrm>
        </p:spPr>
        <p:txBody>
          <a:bodyPr>
            <a:normAutofit lnSpcReduction="10000"/>
          </a:bodyPr>
          <a:lstStyle/>
          <a:p>
            <a:pPr marL="0" indent="0">
              <a:buNone/>
            </a:pPr>
            <a:r>
              <a:rPr kumimoji="0" lang="en-US" altLang="en-US" sz="4000" i="0" u="none" strike="noStrike" cap="none" normalizeH="0" baseline="0" dirty="0">
                <a:ln>
                  <a:noFill/>
                </a:ln>
                <a:solidFill>
                  <a:schemeClr val="tx1"/>
                </a:solidFill>
                <a:effectLst/>
                <a:latin typeface="Söhne Mono"/>
              </a:rPr>
              <a:t># </a:t>
            </a:r>
            <a:r>
              <a:rPr kumimoji="0" lang="en-US" altLang="en-US" sz="4000" i="1" u="none" strike="noStrike" cap="none" normalizeH="0" baseline="0" dirty="0">
                <a:ln>
                  <a:noFill/>
                </a:ln>
                <a:solidFill>
                  <a:schemeClr val="tx1"/>
                </a:solidFill>
                <a:effectLst/>
                <a:latin typeface="Söhne Mono"/>
              </a:rPr>
              <a:t>Import</a:t>
            </a:r>
            <a:r>
              <a:rPr kumimoji="0" lang="en-US" altLang="en-US" sz="4000" i="0" u="none" strike="noStrike" cap="none" normalizeH="0" baseline="0" dirty="0">
                <a:ln>
                  <a:noFill/>
                </a:ln>
                <a:solidFill>
                  <a:schemeClr val="tx1"/>
                </a:solidFill>
                <a:effectLst/>
                <a:latin typeface="Söhne Mono"/>
              </a:rPr>
              <a:t> re</a:t>
            </a:r>
          </a:p>
          <a:p>
            <a:endParaRPr lang="en-US" sz="4000" dirty="0">
              <a:solidFill>
                <a:schemeClr val="tx1"/>
              </a:solidFill>
            </a:endParaRPr>
          </a:p>
        </p:txBody>
      </p:sp>
      <p:sp>
        <p:nvSpPr>
          <p:cNvPr id="4" name="Rectangle 1">
            <a:extLst>
              <a:ext uri="{FF2B5EF4-FFF2-40B4-BE49-F238E27FC236}">
                <a16:creationId xmlns:a16="http://schemas.microsoft.com/office/drawing/2014/main" id="{27474741-8CF2-4407-A526-403CB4346392}"/>
              </a:ext>
            </a:extLst>
          </p:cNvPr>
          <p:cNvSpPr>
            <a:spLocks noChangeArrowheads="1"/>
          </p:cNvSpPr>
          <p:nvPr/>
        </p:nvSpPr>
        <p:spPr bwMode="auto">
          <a:xfrm>
            <a:off x="1404730" y="3075057"/>
            <a:ext cx="9077739" cy="323165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4400" b="1">
                <a:solidFill>
                  <a:srgbClr val="374151"/>
                </a:solidFill>
                <a:latin typeface="Söhne Mono"/>
              </a:rPr>
              <a:t>re</a:t>
            </a:r>
            <a:r>
              <a:rPr lang="en-US" altLang="en-US" sz="4400">
                <a:solidFill>
                  <a:srgbClr val="374151"/>
                </a:solidFill>
                <a:latin typeface="Söhne"/>
              </a:rPr>
              <a:t> (Regular Expressions):</a:t>
            </a:r>
            <a:endParaRPr lang="en-US" altLang="en-US" sz="4400"/>
          </a:p>
          <a:p>
            <a:pPr lvl="1" eaLnBrk="0" fontAlgn="base" hangingPunct="0">
              <a:spcBef>
                <a:spcPct val="0"/>
              </a:spcBef>
              <a:spcAft>
                <a:spcPct val="0"/>
              </a:spcAft>
              <a:buFontTx/>
              <a:buChar char="•"/>
            </a:pPr>
            <a:r>
              <a:rPr lang="en-US" altLang="en-US" sz="4000">
                <a:solidFill>
                  <a:srgbClr val="374151"/>
                </a:solidFill>
                <a:latin typeface="Söhne"/>
              </a:rPr>
              <a:t>The </a:t>
            </a:r>
            <a:r>
              <a:rPr lang="en-US" altLang="en-US" sz="4000" b="1">
                <a:solidFill>
                  <a:srgbClr val="374151"/>
                </a:solidFill>
                <a:latin typeface="Söhne Mono"/>
              </a:rPr>
              <a:t>re</a:t>
            </a:r>
            <a:r>
              <a:rPr lang="en-US" altLang="en-US" sz="4000">
                <a:solidFill>
                  <a:srgbClr val="374151"/>
                </a:solidFill>
                <a:latin typeface="Söhne"/>
              </a:rPr>
              <a:t> module provides support for regular expressions, which are used to match and manipulate text based on patterns</a:t>
            </a:r>
            <a:r>
              <a:rPr lang="en-US" altLang="en-US" sz="800">
                <a:solidFill>
                  <a:srgbClr val="374151"/>
                </a:solidFill>
                <a:latin typeface="Söhne"/>
              </a:rPr>
              <a:t>.</a:t>
            </a:r>
            <a:endParaRPr lang="en-US" altLang="en-US" sz="800" dirty="0">
              <a:solidFill>
                <a:srgbClr val="374151"/>
              </a:solidFill>
              <a:latin typeface="Söhne"/>
            </a:endParaRPr>
          </a:p>
        </p:txBody>
      </p:sp>
    </p:spTree>
    <p:extLst>
      <p:ext uri="{BB962C8B-B14F-4D97-AF65-F5344CB8AC3E}">
        <p14:creationId xmlns:p14="http://schemas.microsoft.com/office/powerpoint/2010/main" val="1351030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06E3-CB2B-4BD4-8414-E84CB6D4F15E}"/>
              </a:ext>
            </a:extLst>
          </p:cNvPr>
          <p:cNvSpPr>
            <a:spLocks noGrp="1"/>
          </p:cNvSpPr>
          <p:nvPr>
            <p:ph type="title"/>
          </p:nvPr>
        </p:nvSpPr>
        <p:spPr/>
        <p:txBody>
          <a:bodyPr/>
          <a:lstStyle/>
          <a:p>
            <a:pPr algn="ctr"/>
            <a:r>
              <a:rPr lang="en-US" b="1" u="sng" dirty="0"/>
              <a:t>IMPORT LIBRARY AND USAGE</a:t>
            </a:r>
            <a:endParaRPr lang="en-US" dirty="0"/>
          </a:p>
        </p:txBody>
      </p:sp>
      <p:sp>
        <p:nvSpPr>
          <p:cNvPr id="6" name="Content Placeholder 5">
            <a:extLst>
              <a:ext uri="{FF2B5EF4-FFF2-40B4-BE49-F238E27FC236}">
                <a16:creationId xmlns:a16="http://schemas.microsoft.com/office/drawing/2014/main" id="{FABEB15C-3048-412F-93B1-FC3756BC4151}"/>
              </a:ext>
            </a:extLst>
          </p:cNvPr>
          <p:cNvSpPr>
            <a:spLocks noGrp="1"/>
          </p:cNvSpPr>
          <p:nvPr>
            <p:ph idx="1"/>
          </p:nvPr>
        </p:nvSpPr>
        <p:spPr>
          <a:xfrm>
            <a:off x="930966" y="2156929"/>
            <a:ext cx="10515600" cy="665784"/>
          </a:xfrm>
        </p:spPr>
        <p:txBody>
          <a:bodyPr>
            <a:normAutofit lnSpcReduction="10000"/>
          </a:bodyPr>
          <a:lstStyle/>
          <a:p>
            <a:r>
              <a:rPr lang="en-US" sz="4000" dirty="0">
                <a:solidFill>
                  <a:schemeClr val="tx1"/>
                </a:solidFill>
              </a:rPr>
              <a:t> # Import requests</a:t>
            </a:r>
          </a:p>
        </p:txBody>
      </p:sp>
      <p:sp>
        <p:nvSpPr>
          <p:cNvPr id="4" name="Rectangle 1">
            <a:extLst>
              <a:ext uri="{FF2B5EF4-FFF2-40B4-BE49-F238E27FC236}">
                <a16:creationId xmlns:a16="http://schemas.microsoft.com/office/drawing/2014/main" id="{27474741-8CF2-4407-A526-403CB4346392}"/>
              </a:ext>
            </a:extLst>
          </p:cNvPr>
          <p:cNvSpPr>
            <a:spLocks noChangeArrowheads="1"/>
          </p:cNvSpPr>
          <p:nvPr/>
        </p:nvSpPr>
        <p:spPr bwMode="auto">
          <a:xfrm>
            <a:off x="2517913" y="3429000"/>
            <a:ext cx="6453808" cy="252376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374151"/>
                </a:solidFill>
                <a:effectLst/>
                <a:latin typeface="Söhne Mono"/>
              </a:rPr>
              <a:t># import request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374151"/>
                </a:solidFill>
                <a:effectLst/>
                <a:latin typeface="Söhne Mono"/>
              </a:rPr>
              <a:t>requests</a:t>
            </a:r>
            <a:r>
              <a:rPr kumimoji="0" lang="en-US" altLang="en-US" sz="2800" b="0" i="0" u="none" strike="noStrike" cap="none" normalizeH="0" baseline="0" dirty="0">
                <a:ln>
                  <a:noFill/>
                </a:ln>
                <a:solidFill>
                  <a:srgbClr val="374151"/>
                </a:solidFill>
                <a:effectLst/>
                <a:latin typeface="Söhne"/>
              </a:rPr>
              <a:t>:</a:t>
            </a:r>
            <a:endParaRPr kumimoji="0" lang="en-US" altLang="en-US" sz="2800" b="0" i="0" u="none" strike="noStrike" cap="none" normalizeH="0" baseline="0" dirty="0">
              <a:ln>
                <a:noFill/>
              </a:ln>
              <a:solidFill>
                <a:schemeClr val="tx1"/>
              </a:solidFill>
              <a:effectLst/>
            </a:endParaRPr>
          </a:p>
          <a:p>
            <a:pPr lvl="1" eaLnBrk="0" fontAlgn="base" hangingPunct="0">
              <a:spcBef>
                <a:spcPct val="0"/>
              </a:spcBef>
              <a:spcAft>
                <a:spcPct val="0"/>
              </a:spcAft>
              <a:buFontTx/>
              <a:buChar char="•"/>
            </a:pPr>
            <a:r>
              <a:rPr kumimoji="0" lang="en-US" altLang="en-US" sz="2800" b="0" i="0" u="none" strike="noStrike" cap="none" normalizeH="0" baseline="0" dirty="0">
                <a:ln>
                  <a:noFill/>
                </a:ln>
                <a:solidFill>
                  <a:srgbClr val="374151"/>
                </a:solidFill>
                <a:effectLst/>
                <a:latin typeface="Söhne"/>
              </a:rPr>
              <a:t>The </a:t>
            </a:r>
            <a:r>
              <a:rPr kumimoji="0" lang="en-US" altLang="en-US" sz="2800" b="1" i="0" u="none" strike="noStrike" cap="none" normalizeH="0" baseline="0" dirty="0">
                <a:ln>
                  <a:noFill/>
                </a:ln>
                <a:solidFill>
                  <a:srgbClr val="374151"/>
                </a:solidFill>
                <a:effectLst/>
                <a:latin typeface="Söhne Mono"/>
              </a:rPr>
              <a:t>requests</a:t>
            </a:r>
            <a:r>
              <a:rPr kumimoji="0" lang="en-US" altLang="en-US" sz="2800" b="0" i="0" u="none" strike="noStrike" cap="none" normalizeH="0" baseline="0" dirty="0">
                <a:ln>
                  <a:noFill/>
                </a:ln>
                <a:solidFill>
                  <a:srgbClr val="374151"/>
                </a:solidFill>
                <a:effectLst/>
                <a:latin typeface="Söhne"/>
              </a:rPr>
              <a:t> library allows you to send HTTP requests to web servers and retrieve data from websites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9769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BCD3C-AAE1-4491-9866-EE4E7639E016}"/>
              </a:ext>
            </a:extLst>
          </p:cNvPr>
          <p:cNvSpPr>
            <a:spLocks noGrp="1"/>
          </p:cNvSpPr>
          <p:nvPr>
            <p:ph type="title"/>
          </p:nvPr>
        </p:nvSpPr>
        <p:spPr/>
        <p:txBody>
          <a:bodyPr/>
          <a:lstStyle/>
          <a:p>
            <a:pPr algn="ctr"/>
            <a:r>
              <a:rPr lang="en-US" b="1" u="sng" dirty="0"/>
              <a:t>IMPORT LIBRARY AND USAGE</a:t>
            </a:r>
            <a:endParaRPr lang="en-US" dirty="0"/>
          </a:p>
        </p:txBody>
      </p:sp>
      <p:sp>
        <p:nvSpPr>
          <p:cNvPr id="3" name="Content Placeholder 2">
            <a:extLst>
              <a:ext uri="{FF2B5EF4-FFF2-40B4-BE49-F238E27FC236}">
                <a16:creationId xmlns:a16="http://schemas.microsoft.com/office/drawing/2014/main" id="{B6FF6AC2-0A6C-4E00-8209-973A492EDB62}"/>
              </a:ext>
            </a:extLst>
          </p:cNvPr>
          <p:cNvSpPr>
            <a:spLocks noGrp="1"/>
          </p:cNvSpPr>
          <p:nvPr>
            <p:ph idx="1"/>
          </p:nvPr>
        </p:nvSpPr>
        <p:spPr>
          <a:xfrm>
            <a:off x="974501" y="2214516"/>
            <a:ext cx="9603275" cy="608197"/>
          </a:xfrm>
        </p:spPr>
        <p:txBody>
          <a:bodyPr>
            <a:normAutofit fontScale="92500" lnSpcReduction="10000"/>
          </a:bodyPr>
          <a:lstStyle/>
          <a:p>
            <a:r>
              <a:rPr lang="en-US" sz="4000" i="1" dirty="0">
                <a:solidFill>
                  <a:schemeClr val="tx1"/>
                </a:solidFill>
              </a:rPr>
              <a:t># Import </a:t>
            </a:r>
            <a:r>
              <a:rPr lang="en-US" sz="4000" i="1" dirty="0" err="1">
                <a:solidFill>
                  <a:schemeClr val="tx1"/>
                </a:solidFill>
              </a:rPr>
              <a:t>matplotlib.Pyplot</a:t>
            </a:r>
            <a:r>
              <a:rPr lang="en-US" sz="4000" i="1" dirty="0">
                <a:solidFill>
                  <a:schemeClr val="tx1"/>
                </a:solidFill>
              </a:rPr>
              <a:t> as </a:t>
            </a:r>
            <a:r>
              <a:rPr lang="en-US" sz="4000" i="1" dirty="0" err="1">
                <a:solidFill>
                  <a:schemeClr val="tx1"/>
                </a:solidFill>
              </a:rPr>
              <a:t>plt</a:t>
            </a:r>
            <a:endParaRPr lang="en-US" sz="4000" i="1" dirty="0">
              <a:solidFill>
                <a:schemeClr val="tx1"/>
              </a:solidFill>
            </a:endParaRPr>
          </a:p>
          <a:p>
            <a:endParaRPr lang="en-US" dirty="0">
              <a:solidFill>
                <a:schemeClr val="tx1"/>
              </a:solidFill>
            </a:endParaRPr>
          </a:p>
        </p:txBody>
      </p:sp>
      <p:sp>
        <p:nvSpPr>
          <p:cNvPr id="4" name="Rectangle 1">
            <a:extLst>
              <a:ext uri="{FF2B5EF4-FFF2-40B4-BE49-F238E27FC236}">
                <a16:creationId xmlns:a16="http://schemas.microsoft.com/office/drawing/2014/main" id="{B5CD1BE3-420F-4747-8F2C-563EE5A3FB83}"/>
              </a:ext>
            </a:extLst>
          </p:cNvPr>
          <p:cNvSpPr>
            <a:spLocks noChangeArrowheads="1"/>
          </p:cNvSpPr>
          <p:nvPr/>
        </p:nvSpPr>
        <p:spPr bwMode="auto">
          <a:xfrm>
            <a:off x="1881809" y="3125857"/>
            <a:ext cx="8017564" cy="209288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374151"/>
                </a:solidFill>
                <a:effectLst/>
                <a:latin typeface="Söhne Mono"/>
              </a:rPr>
              <a:t>matplotlib.pyplot</a:t>
            </a:r>
            <a:r>
              <a:rPr kumimoji="0" lang="en-US" altLang="en-US" sz="2800" b="0" i="0" u="none" strike="noStrike" cap="none" normalizeH="0" baseline="0" dirty="0">
                <a:ln>
                  <a:noFill/>
                </a:ln>
                <a:solidFill>
                  <a:srgbClr val="374151"/>
                </a:solidFill>
                <a:effectLst/>
                <a:latin typeface="Söhne"/>
              </a:rPr>
              <a:t>:</a:t>
            </a:r>
            <a:endParaRPr kumimoji="0" lang="en-US" altLang="en-US" sz="2800" b="0" i="0" u="none" strike="noStrike" cap="none" normalizeH="0" baseline="0" dirty="0">
              <a:ln>
                <a:noFill/>
              </a:ln>
              <a:solidFill>
                <a:schemeClr val="tx1"/>
              </a:solidFill>
              <a:effectLst/>
            </a:endParaRPr>
          </a:p>
          <a:p>
            <a:pPr lvl="1" defTabSz="914400" eaLnBrk="0" fontAlgn="base" hangingPunct="0">
              <a:spcBef>
                <a:spcPct val="0"/>
              </a:spcBef>
              <a:spcAft>
                <a:spcPct val="0"/>
              </a:spcAft>
              <a:buFontTx/>
              <a:buChar char="•"/>
            </a:pPr>
            <a:r>
              <a:rPr kumimoji="0" lang="en-US" altLang="en-US" sz="2800" b="0" i="0" u="none" strike="noStrike" cap="none" normalizeH="0" baseline="0" dirty="0">
                <a:ln>
                  <a:noFill/>
                </a:ln>
                <a:solidFill>
                  <a:srgbClr val="374151"/>
                </a:solidFill>
                <a:effectLst/>
                <a:latin typeface="Söhne"/>
              </a:rPr>
              <a:t>The </a:t>
            </a:r>
            <a:r>
              <a:rPr kumimoji="0" lang="en-US" altLang="en-US" sz="2800" b="1" i="0" u="none" strike="noStrike" cap="none" normalizeH="0" baseline="0" dirty="0" err="1">
                <a:ln>
                  <a:noFill/>
                </a:ln>
                <a:solidFill>
                  <a:srgbClr val="374151"/>
                </a:solidFill>
                <a:effectLst/>
                <a:latin typeface="Söhne Mono"/>
              </a:rPr>
              <a:t>matplotlib.pyplot</a:t>
            </a:r>
            <a:r>
              <a:rPr kumimoji="0" lang="en-US" altLang="en-US" sz="2800" b="0" i="0" u="none" strike="noStrike" cap="none" normalizeH="0" baseline="0" dirty="0">
                <a:ln>
                  <a:noFill/>
                </a:ln>
                <a:solidFill>
                  <a:srgbClr val="374151"/>
                </a:solidFill>
                <a:effectLst/>
                <a:latin typeface="Söhne"/>
              </a:rPr>
              <a:t> module is a part of the Matplotlib library, which is used for creating data visualizations, such as plots and charts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6145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86A1-2174-47FF-B2FF-183932D1CFAC}"/>
              </a:ext>
            </a:extLst>
          </p:cNvPr>
          <p:cNvSpPr>
            <a:spLocks noGrp="1"/>
          </p:cNvSpPr>
          <p:nvPr>
            <p:ph type="title"/>
          </p:nvPr>
        </p:nvSpPr>
        <p:spPr/>
        <p:txBody>
          <a:bodyPr/>
          <a:lstStyle/>
          <a:p>
            <a:pPr algn="ctr"/>
            <a:r>
              <a:rPr lang="en-US" b="1" u="sng" dirty="0"/>
              <a:t>IMPORT LIBRARY AND USAGE</a:t>
            </a:r>
            <a:endParaRPr lang="en-US" dirty="0"/>
          </a:p>
        </p:txBody>
      </p:sp>
      <p:sp>
        <p:nvSpPr>
          <p:cNvPr id="3" name="Content Placeholder 2">
            <a:extLst>
              <a:ext uri="{FF2B5EF4-FFF2-40B4-BE49-F238E27FC236}">
                <a16:creationId xmlns:a16="http://schemas.microsoft.com/office/drawing/2014/main" id="{CB2AAE15-9706-4695-BC42-0048B4ACD12E}"/>
              </a:ext>
            </a:extLst>
          </p:cNvPr>
          <p:cNvSpPr>
            <a:spLocks noGrp="1"/>
          </p:cNvSpPr>
          <p:nvPr>
            <p:ph idx="1"/>
          </p:nvPr>
        </p:nvSpPr>
        <p:spPr>
          <a:xfrm>
            <a:off x="1067266" y="2073537"/>
            <a:ext cx="9655467" cy="2158131"/>
          </a:xfrm>
        </p:spPr>
        <p:txBody>
          <a:bodyPr>
            <a:normAutofit/>
          </a:bodyPr>
          <a:lstStyle/>
          <a:p>
            <a:r>
              <a:rPr lang="en-US" sz="3600" i="1" dirty="0">
                <a:solidFill>
                  <a:schemeClr val="tx1"/>
                </a:solidFill>
              </a:rPr>
              <a:t>#From bs4 import </a:t>
            </a:r>
            <a:r>
              <a:rPr lang="en-US" sz="3600" i="1" dirty="0" err="1">
                <a:solidFill>
                  <a:schemeClr val="tx1"/>
                </a:solidFill>
              </a:rPr>
              <a:t>beautifulsoup</a:t>
            </a:r>
            <a:endParaRPr lang="en-US" sz="3600" i="1" dirty="0">
              <a:solidFill>
                <a:schemeClr val="tx1"/>
              </a:solidFill>
            </a:endParaRPr>
          </a:p>
        </p:txBody>
      </p:sp>
      <p:sp>
        <p:nvSpPr>
          <p:cNvPr id="4" name="Rectangle 1">
            <a:extLst>
              <a:ext uri="{FF2B5EF4-FFF2-40B4-BE49-F238E27FC236}">
                <a16:creationId xmlns:a16="http://schemas.microsoft.com/office/drawing/2014/main" id="{CC7B9D54-3C22-4565-B466-338125131365}"/>
              </a:ext>
            </a:extLst>
          </p:cNvPr>
          <p:cNvSpPr>
            <a:spLocks noChangeArrowheads="1"/>
          </p:cNvSpPr>
          <p:nvPr/>
        </p:nvSpPr>
        <p:spPr bwMode="auto">
          <a:xfrm>
            <a:off x="1702904" y="2969784"/>
            <a:ext cx="8786191" cy="252376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374151"/>
                </a:solidFill>
                <a:effectLst/>
                <a:latin typeface="Söhne Mono"/>
              </a:rPr>
              <a:t>BeautifulSoup</a:t>
            </a:r>
            <a:r>
              <a:rPr kumimoji="0" lang="en-US" altLang="en-US" sz="2800" b="0" i="0" u="none" strike="noStrike" cap="none" normalizeH="0" baseline="0" dirty="0">
                <a:ln>
                  <a:noFill/>
                </a:ln>
                <a:solidFill>
                  <a:srgbClr val="374151"/>
                </a:solidFill>
                <a:effectLst/>
                <a:latin typeface="Söhne"/>
              </a:rPr>
              <a:t> (from 'bs4'):</a:t>
            </a:r>
            <a:endParaRPr kumimoji="0" lang="en-US" altLang="en-US" sz="2800" b="0" i="0" u="none" strike="noStrike" cap="none" normalizeH="0" baseline="0" dirty="0">
              <a:ln>
                <a:noFill/>
              </a:ln>
              <a:solidFill>
                <a:schemeClr val="tx1"/>
              </a:solidFill>
              <a:effectLst/>
            </a:endParaRPr>
          </a:p>
          <a:p>
            <a:pPr lvl="1" defTabSz="914400" eaLnBrk="0" fontAlgn="base" hangingPunct="0">
              <a:spcBef>
                <a:spcPct val="0"/>
              </a:spcBef>
              <a:spcAft>
                <a:spcPct val="0"/>
              </a:spcAft>
              <a:buFontTx/>
              <a:buChar char="•"/>
            </a:pPr>
            <a:r>
              <a:rPr kumimoji="0" lang="en-US" altLang="en-US" sz="2800" b="0" i="0" u="none" strike="noStrike" cap="none" normalizeH="0" baseline="0" dirty="0" err="1">
                <a:ln>
                  <a:noFill/>
                </a:ln>
                <a:solidFill>
                  <a:srgbClr val="374151"/>
                </a:solidFill>
                <a:effectLst/>
                <a:latin typeface="Söhne"/>
              </a:rPr>
              <a:t>BeautifulSoup</a:t>
            </a:r>
            <a:r>
              <a:rPr kumimoji="0" lang="en-US" altLang="en-US" sz="2800" b="0" i="0" u="none" strike="noStrike" cap="none" normalizeH="0" baseline="0" dirty="0">
                <a:ln>
                  <a:noFill/>
                </a:ln>
                <a:solidFill>
                  <a:srgbClr val="374151"/>
                </a:solidFill>
                <a:effectLst/>
                <a:latin typeface="Söhne"/>
              </a:rPr>
              <a:t> is a library for web scraping that allows you to parse and extract information from HTML and XML documents. It's often used to extract data from web pages.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0241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FF64-4C55-4D4D-9A32-66A6DA99209D}"/>
              </a:ext>
            </a:extLst>
          </p:cNvPr>
          <p:cNvSpPr>
            <a:spLocks noGrp="1"/>
          </p:cNvSpPr>
          <p:nvPr>
            <p:ph type="title"/>
          </p:nvPr>
        </p:nvSpPr>
        <p:spPr/>
        <p:txBody>
          <a:bodyPr/>
          <a:lstStyle/>
          <a:p>
            <a:r>
              <a:rPr lang="en-US" b="1" u="sng" dirty="0"/>
              <a:t>IMPORT LIBRARY AND USAGE</a:t>
            </a:r>
            <a:endParaRPr lang="en-US" dirty="0"/>
          </a:p>
        </p:txBody>
      </p:sp>
      <p:sp>
        <p:nvSpPr>
          <p:cNvPr id="3" name="Content Placeholder 2">
            <a:extLst>
              <a:ext uri="{FF2B5EF4-FFF2-40B4-BE49-F238E27FC236}">
                <a16:creationId xmlns:a16="http://schemas.microsoft.com/office/drawing/2014/main" id="{39D3CD8F-99DB-486C-BCDF-A03D3D03A63B}"/>
              </a:ext>
            </a:extLst>
          </p:cNvPr>
          <p:cNvSpPr>
            <a:spLocks noGrp="1"/>
          </p:cNvSpPr>
          <p:nvPr>
            <p:ph idx="1"/>
          </p:nvPr>
        </p:nvSpPr>
        <p:spPr>
          <a:xfrm>
            <a:off x="1294362" y="2108498"/>
            <a:ext cx="9603275" cy="753972"/>
          </a:xfrm>
        </p:spPr>
        <p:txBody>
          <a:bodyPr>
            <a:normAutofit/>
          </a:bodyPr>
          <a:lstStyle/>
          <a:p>
            <a:r>
              <a:rPr lang="en-US" sz="2800" i="1" dirty="0">
                <a:solidFill>
                  <a:schemeClr val="tx1"/>
                </a:solidFill>
              </a:rPr>
              <a:t># From </a:t>
            </a:r>
            <a:r>
              <a:rPr lang="en-US" sz="2800" i="1" dirty="0" err="1">
                <a:solidFill>
                  <a:schemeClr val="tx1"/>
                </a:solidFill>
              </a:rPr>
              <a:t>wordcloud</a:t>
            </a:r>
            <a:r>
              <a:rPr lang="en-US" sz="2800" i="1" dirty="0">
                <a:solidFill>
                  <a:schemeClr val="tx1"/>
                </a:solidFill>
              </a:rPr>
              <a:t> import </a:t>
            </a:r>
            <a:r>
              <a:rPr lang="en-US" sz="2800" i="1" dirty="0" err="1">
                <a:solidFill>
                  <a:schemeClr val="tx1"/>
                </a:solidFill>
              </a:rPr>
              <a:t>wordcloud</a:t>
            </a:r>
            <a:r>
              <a:rPr lang="en-US" sz="2800" i="1" dirty="0">
                <a:solidFill>
                  <a:schemeClr val="tx1"/>
                </a:solidFill>
              </a:rPr>
              <a:t>, STOPWORDS</a:t>
            </a:r>
          </a:p>
        </p:txBody>
      </p:sp>
      <p:sp>
        <p:nvSpPr>
          <p:cNvPr id="4" name="Rectangle 1">
            <a:extLst>
              <a:ext uri="{FF2B5EF4-FFF2-40B4-BE49-F238E27FC236}">
                <a16:creationId xmlns:a16="http://schemas.microsoft.com/office/drawing/2014/main" id="{97644358-6B13-43F3-99CE-C32A058302E6}"/>
              </a:ext>
            </a:extLst>
          </p:cNvPr>
          <p:cNvSpPr>
            <a:spLocks noChangeArrowheads="1"/>
          </p:cNvSpPr>
          <p:nvPr/>
        </p:nvSpPr>
        <p:spPr bwMode="auto">
          <a:xfrm>
            <a:off x="2317320" y="2769705"/>
            <a:ext cx="7871791" cy="341683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FontTx/>
              <a:buAutoNum type="arabicPeriod"/>
            </a:pPr>
            <a:r>
              <a:rPr kumimoji="0" lang="en-US" altLang="en-US" sz="2000" b="1" i="0" u="none" strike="noStrike" cap="none" normalizeH="0" baseline="0" dirty="0" err="1">
                <a:ln>
                  <a:noFill/>
                </a:ln>
                <a:solidFill>
                  <a:srgbClr val="374151"/>
                </a:solidFill>
                <a:effectLst/>
                <a:latin typeface="Söhne Mono"/>
              </a:rPr>
              <a:t>WordCloud</a:t>
            </a:r>
            <a:r>
              <a:rPr kumimoji="0" lang="en-US" altLang="en-US" sz="2000" b="0" i="0" u="none" strike="noStrike" cap="none" normalizeH="0" baseline="0" dirty="0">
                <a:ln>
                  <a:noFill/>
                </a:ln>
                <a:solidFill>
                  <a:srgbClr val="374151"/>
                </a:solidFill>
                <a:effectLst/>
                <a:latin typeface="Söhne"/>
              </a:rPr>
              <a:t>:</a:t>
            </a:r>
          </a:p>
          <a:p>
            <a:pPr lvl="2" defTabSz="914400" eaLnBrk="0" fontAlgn="base" hangingPunct="0">
              <a:spcBef>
                <a:spcPct val="0"/>
              </a:spcBef>
              <a:spcAft>
                <a:spcPct val="0"/>
              </a:spcAft>
              <a:buFontTx/>
              <a:buChar char="•"/>
            </a:pPr>
            <a:r>
              <a:rPr kumimoji="0" lang="en-US" altLang="en-US" sz="2000" b="0" i="0" u="none" strike="noStrike" cap="none" normalizeH="0" baseline="0" dirty="0">
                <a:ln>
                  <a:noFill/>
                </a:ln>
                <a:solidFill>
                  <a:srgbClr val="374151"/>
                </a:solidFill>
                <a:effectLst/>
                <a:latin typeface="Söhne"/>
              </a:rPr>
              <a:t>The </a:t>
            </a:r>
            <a:r>
              <a:rPr kumimoji="0" lang="en-US" altLang="en-US" sz="2000" b="1" i="0" u="none" strike="noStrike" cap="none" normalizeH="0" baseline="0" dirty="0" err="1">
                <a:ln>
                  <a:noFill/>
                </a:ln>
                <a:solidFill>
                  <a:srgbClr val="374151"/>
                </a:solidFill>
                <a:effectLst/>
                <a:latin typeface="Söhne Mono"/>
              </a:rPr>
              <a:t>WordCloud</a:t>
            </a:r>
            <a:r>
              <a:rPr kumimoji="0" lang="en-US" altLang="en-US" sz="2000" b="0" i="0" u="none" strike="noStrike" cap="none" normalizeH="0" baseline="0" dirty="0">
                <a:ln>
                  <a:noFill/>
                </a:ln>
                <a:solidFill>
                  <a:srgbClr val="374151"/>
                </a:solidFill>
                <a:effectLst/>
                <a:latin typeface="Söhne"/>
              </a:rPr>
              <a:t> library is used to create word clouds, which are visual representations of text data where the size of each word in the cloud is proportional to its frequency in the text.</a:t>
            </a:r>
          </a:p>
          <a:p>
            <a:pPr lvl="1" defTabSz="914400" eaLnBrk="0" fontAlgn="base" hangingPunct="0">
              <a:spcBef>
                <a:spcPct val="0"/>
              </a:spcBef>
              <a:spcAft>
                <a:spcPct val="0"/>
              </a:spcAft>
              <a:buFontTx/>
              <a:buAutoNum type="arabicPeriod"/>
            </a:pPr>
            <a:r>
              <a:rPr kumimoji="0" lang="en-US" altLang="en-US" sz="2000" b="1" i="0" u="none" strike="noStrike" cap="none" normalizeH="0" baseline="0" dirty="0">
                <a:ln>
                  <a:noFill/>
                </a:ln>
                <a:solidFill>
                  <a:srgbClr val="374151"/>
                </a:solidFill>
                <a:effectLst/>
                <a:latin typeface="Söhne Mono"/>
              </a:rPr>
              <a:t>STOPWORDS</a:t>
            </a:r>
            <a:r>
              <a:rPr kumimoji="0" lang="en-US" altLang="en-US" sz="2000" b="0" i="0" u="none" strike="noStrike" cap="none" normalizeH="0" baseline="0" dirty="0">
                <a:ln>
                  <a:noFill/>
                </a:ln>
                <a:solidFill>
                  <a:srgbClr val="374151"/>
                </a:solidFill>
                <a:effectLst/>
                <a:latin typeface="Söhne"/>
              </a:rPr>
              <a:t>:</a:t>
            </a:r>
          </a:p>
          <a:p>
            <a:pPr lvl="2" defTabSz="914400" eaLnBrk="0" fontAlgn="base" hangingPunct="0">
              <a:spcBef>
                <a:spcPct val="0"/>
              </a:spcBef>
              <a:spcAft>
                <a:spcPct val="0"/>
              </a:spcAft>
              <a:buFontTx/>
              <a:buChar char="•"/>
            </a:pPr>
            <a:r>
              <a:rPr kumimoji="0" lang="en-US" altLang="en-US" sz="2000" b="0" i="0" u="none" strike="noStrike" cap="none" normalizeH="0" baseline="0" dirty="0">
                <a:ln>
                  <a:noFill/>
                </a:ln>
                <a:solidFill>
                  <a:srgbClr val="374151"/>
                </a:solidFill>
                <a:effectLst/>
                <a:latin typeface="Söhne"/>
              </a:rPr>
              <a:t>The </a:t>
            </a:r>
            <a:r>
              <a:rPr kumimoji="0" lang="en-US" altLang="en-US" sz="2000" b="1" i="0" u="none" strike="noStrike" cap="none" normalizeH="0" baseline="0" dirty="0">
                <a:ln>
                  <a:noFill/>
                </a:ln>
                <a:solidFill>
                  <a:srgbClr val="374151"/>
                </a:solidFill>
                <a:effectLst/>
                <a:latin typeface="Söhne Mono"/>
              </a:rPr>
              <a:t>STOPWORDS</a:t>
            </a:r>
            <a:r>
              <a:rPr kumimoji="0" lang="en-US" altLang="en-US" sz="2000" b="0" i="0" u="none" strike="noStrike" cap="none" normalizeH="0" baseline="0" dirty="0">
                <a:ln>
                  <a:noFill/>
                </a:ln>
                <a:solidFill>
                  <a:srgbClr val="374151"/>
                </a:solidFill>
                <a:effectLst/>
                <a:latin typeface="Söhne"/>
              </a:rPr>
              <a:t> variable likely contains a set of common words that are often excluded from word clouds and text analysis because they don't carry significant meaning (e.g., "the," "and," "in,"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9192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96208-4E21-4E04-A227-1625321F8C6D}"/>
              </a:ext>
            </a:extLst>
          </p:cNvPr>
          <p:cNvSpPr>
            <a:spLocks noGrp="1"/>
          </p:cNvSpPr>
          <p:nvPr>
            <p:ph type="title"/>
          </p:nvPr>
        </p:nvSpPr>
        <p:spPr>
          <a:xfrm>
            <a:off x="874643" y="624110"/>
            <a:ext cx="10629969" cy="1280890"/>
          </a:xfrm>
        </p:spPr>
        <p:txBody>
          <a:bodyPr>
            <a:normAutofit/>
          </a:bodyPr>
          <a:lstStyle/>
          <a:p>
            <a:pPr algn="ctr"/>
            <a:r>
              <a:rPr lang="en-US" sz="4400" b="1" i="1" u="sng" dirty="0"/>
              <a:t>Program Code</a:t>
            </a:r>
          </a:p>
        </p:txBody>
      </p:sp>
      <p:pic>
        <p:nvPicPr>
          <p:cNvPr id="5" name="Content Placeholder 4">
            <a:extLst>
              <a:ext uri="{FF2B5EF4-FFF2-40B4-BE49-F238E27FC236}">
                <a16:creationId xmlns:a16="http://schemas.microsoft.com/office/drawing/2014/main" id="{68A0C8FF-145B-4C25-9C90-0FB4BFA463C0}"/>
              </a:ext>
            </a:extLst>
          </p:cNvPr>
          <p:cNvPicPr>
            <a:picLocks noGrp="1" noChangeAspect="1"/>
          </p:cNvPicPr>
          <p:nvPr>
            <p:ph idx="1"/>
          </p:nvPr>
        </p:nvPicPr>
        <p:blipFill>
          <a:blip r:embed="rId2"/>
          <a:stretch>
            <a:fillRect/>
          </a:stretch>
        </p:blipFill>
        <p:spPr>
          <a:xfrm>
            <a:off x="2101372" y="1904999"/>
            <a:ext cx="8136416" cy="3992217"/>
          </a:xfrm>
        </p:spPr>
      </p:pic>
    </p:spTree>
    <p:extLst>
      <p:ext uri="{BB962C8B-B14F-4D97-AF65-F5344CB8AC3E}">
        <p14:creationId xmlns:p14="http://schemas.microsoft.com/office/powerpoint/2010/main" val="2387847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B1FCC-7F5E-4196-8691-B94225509979}"/>
              </a:ext>
            </a:extLst>
          </p:cNvPr>
          <p:cNvSpPr>
            <a:spLocks noGrp="1"/>
          </p:cNvSpPr>
          <p:nvPr>
            <p:ph type="title"/>
          </p:nvPr>
        </p:nvSpPr>
        <p:spPr>
          <a:xfrm>
            <a:off x="901148" y="624110"/>
            <a:ext cx="10603465" cy="1280890"/>
          </a:xfrm>
        </p:spPr>
        <p:txBody>
          <a:bodyPr>
            <a:normAutofit/>
          </a:bodyPr>
          <a:lstStyle/>
          <a:p>
            <a:pPr algn="ctr"/>
            <a:r>
              <a:rPr lang="en-US" sz="4400" b="1" i="1" u="sng" dirty="0"/>
              <a:t>Program Code</a:t>
            </a:r>
            <a:endParaRPr lang="en-US" sz="4400" dirty="0"/>
          </a:p>
        </p:txBody>
      </p:sp>
      <p:pic>
        <p:nvPicPr>
          <p:cNvPr id="5" name="Content Placeholder 4">
            <a:extLst>
              <a:ext uri="{FF2B5EF4-FFF2-40B4-BE49-F238E27FC236}">
                <a16:creationId xmlns:a16="http://schemas.microsoft.com/office/drawing/2014/main" id="{42CEB50F-3C5B-4406-930C-34386E013892}"/>
              </a:ext>
            </a:extLst>
          </p:cNvPr>
          <p:cNvPicPr>
            <a:picLocks noGrp="1" noChangeAspect="1"/>
          </p:cNvPicPr>
          <p:nvPr>
            <p:ph idx="1"/>
          </p:nvPr>
        </p:nvPicPr>
        <p:blipFill>
          <a:blip r:embed="rId2"/>
          <a:stretch>
            <a:fillRect/>
          </a:stretch>
        </p:blipFill>
        <p:spPr>
          <a:xfrm>
            <a:off x="2102125" y="1905000"/>
            <a:ext cx="8201509" cy="4006484"/>
          </a:xfrm>
        </p:spPr>
      </p:pic>
    </p:spTree>
    <p:extLst>
      <p:ext uri="{BB962C8B-B14F-4D97-AF65-F5344CB8AC3E}">
        <p14:creationId xmlns:p14="http://schemas.microsoft.com/office/powerpoint/2010/main" val="2793240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62D1F-11E7-4205-964F-72F2C9F99EA4}"/>
              </a:ext>
            </a:extLst>
          </p:cNvPr>
          <p:cNvSpPr>
            <a:spLocks noGrp="1"/>
          </p:cNvSpPr>
          <p:nvPr>
            <p:ph type="title"/>
          </p:nvPr>
        </p:nvSpPr>
        <p:spPr>
          <a:xfrm>
            <a:off x="1060174" y="624110"/>
            <a:ext cx="10444439" cy="1280890"/>
          </a:xfrm>
        </p:spPr>
        <p:txBody>
          <a:bodyPr>
            <a:normAutofit/>
          </a:bodyPr>
          <a:lstStyle/>
          <a:p>
            <a:pPr algn="ctr"/>
            <a:r>
              <a:rPr lang="en-US" sz="4400" b="1" i="1" u="sng" dirty="0"/>
              <a:t>Program Code</a:t>
            </a:r>
            <a:endParaRPr lang="en-US" sz="4400" dirty="0"/>
          </a:p>
        </p:txBody>
      </p:sp>
      <p:pic>
        <p:nvPicPr>
          <p:cNvPr id="5" name="Content Placeholder 4">
            <a:extLst>
              <a:ext uri="{FF2B5EF4-FFF2-40B4-BE49-F238E27FC236}">
                <a16:creationId xmlns:a16="http://schemas.microsoft.com/office/drawing/2014/main" id="{022910FB-9913-4A0E-84C7-02F0FEAAA1E0}"/>
              </a:ext>
            </a:extLst>
          </p:cNvPr>
          <p:cNvPicPr>
            <a:picLocks noGrp="1" noChangeAspect="1"/>
          </p:cNvPicPr>
          <p:nvPr>
            <p:ph idx="1"/>
          </p:nvPr>
        </p:nvPicPr>
        <p:blipFill>
          <a:blip r:embed="rId2"/>
          <a:stretch>
            <a:fillRect/>
          </a:stretch>
        </p:blipFill>
        <p:spPr>
          <a:xfrm>
            <a:off x="1961322" y="1905000"/>
            <a:ext cx="8375117" cy="4328889"/>
          </a:xfrm>
        </p:spPr>
      </p:pic>
    </p:spTree>
    <p:extLst>
      <p:ext uri="{BB962C8B-B14F-4D97-AF65-F5344CB8AC3E}">
        <p14:creationId xmlns:p14="http://schemas.microsoft.com/office/powerpoint/2010/main" val="36149308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138</TotalTime>
  <Words>744</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Söhne</vt:lpstr>
      <vt:lpstr>Söhne Mono</vt:lpstr>
      <vt:lpstr>Wingdings 3</vt:lpstr>
      <vt:lpstr>Wisp</vt:lpstr>
      <vt:lpstr>Project</vt:lpstr>
      <vt:lpstr>IMPORT LIBRARY AND USAGE</vt:lpstr>
      <vt:lpstr>IMPORT LIBRARY AND USAGE</vt:lpstr>
      <vt:lpstr>IMPORT LIBRARY AND USAGE</vt:lpstr>
      <vt:lpstr>IMPORT LIBRARY AND USAGE</vt:lpstr>
      <vt:lpstr>IMPORT LIBRARY AND USAGE</vt:lpstr>
      <vt:lpstr>Program Code</vt:lpstr>
      <vt:lpstr>Program Code</vt:lpstr>
      <vt:lpstr>Program Code</vt:lpstr>
      <vt:lpstr>Explain with Step by Step</vt:lpstr>
      <vt:lpstr>Explain with Step by Step</vt:lpstr>
      <vt:lpstr>Explain with Step by Step</vt:lpstr>
      <vt:lpstr>Explain with Step by Step</vt:lpstr>
      <vt:lpstr>Explain with Step by Step</vt:lpstr>
      <vt:lpstr>Explain with Step by Step</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Thoulath N</dc:creator>
  <cp:lastModifiedBy>Thoulath N</cp:lastModifiedBy>
  <cp:revision>13</cp:revision>
  <dcterms:created xsi:type="dcterms:W3CDTF">2023-10-11T08:42:41Z</dcterms:created>
  <dcterms:modified xsi:type="dcterms:W3CDTF">2023-10-12T05:40:33Z</dcterms:modified>
</cp:coreProperties>
</file>