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7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4819-F63D-F867-4C72-2A3E51CBF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27AE2-8316-A5AF-DDCC-27AB009A4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7D8F-3595-9F61-3B2C-813E577D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5C40-7679-FB83-E2FE-CA22A8DC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FF4D-8915-046F-BF73-E602C00A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4180-FED1-C7C5-AC67-44AE7FC5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CF9B7-A136-1536-B1B9-F9D7EE88A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760D-4576-DB05-F84F-E17C50B6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4F60-208D-15BE-A3E9-08278287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CC28-2EE4-709E-5BC0-E04E69C6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0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4C37E-C01A-D6C4-E9D1-8214A70CC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449BB-218F-96D7-A43A-697E8F5A8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2B585-5A6D-6BFC-E89C-39DDFEBD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5A8F-34CD-247E-D517-3863860D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470E-48BD-CCDC-68E6-3E238EE7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2397-2B11-5883-455E-2FB48683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EF58-3C45-6C8E-1E45-3D4E59E5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D8FF-F68C-A2C5-44EC-724B27EB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F558-A12B-DF32-8123-20A56400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0B4B-C4B6-5156-DB75-B191D995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420C-D184-D793-0C47-21185CCD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6D891-91EA-73A5-5D05-A7BD5E46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C7B-836C-D6C6-D564-C71F2AA6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30E0-2DA3-8141-7B62-AC31A040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DDC0-16E1-D7B7-249E-6B3ECD84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23FE-3FC6-8EA3-B6EA-1EAF6EF1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F52E-FB3B-1A3D-BFA5-087E4AE5C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6B552-52A0-D423-5531-C5A315D25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E1E87-17BC-817E-D2FD-50497675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00123-F3C3-B7B2-5FCC-D88C9930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DA82-0081-74E5-1098-C0DD535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CA4E-4204-E24B-4CBE-6BCAC6D8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5A72-C3A8-D830-1A70-21410F92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6C5C-B3A0-9448-942C-C41E37EE5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1D3A4-CABF-F57C-3A15-7E8873889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DA580-0471-CCDF-B98D-8EEC64A0D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4BEC3-5451-40C6-C42A-7037CF44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33D1A-3530-AB52-795D-87B5AA0F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C1277-4513-692E-E227-4D8FD9E3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8FBB-0B7E-BAC3-2ED2-0534875C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948FD-1B0D-2C48-2FA4-0AE15EB5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52886-125F-2C0C-93A1-F4B4E8C1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3643-F07F-C13A-FF9D-733D39D3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C0F3A-1D00-9E79-8FDE-E88A81A0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B53F6-A219-EC72-B625-8ABBDBAE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52E5-D0C0-63F1-A901-1B1D4313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9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2771-3CED-3252-1A71-4BDC22EC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8CCE-E496-86F4-3969-5B1396E8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F9E3D-2C15-02D6-3ADB-E5CDBD16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C4D0-8C37-664B-E659-0D301837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13BC-F4C3-67DE-1DCF-9B4BAD43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142AC-65DA-BE14-868A-05B4BCF2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E836-4B1F-0245-8150-F22EEB18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13287-83A6-0C9F-C5E8-4059A64C5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DA101-331E-61CF-099B-6869EEE39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30A2-ED09-D437-9DC7-F4AE556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D1EA-2B58-2083-562D-DEFD2BF3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D595C-7E14-DCB3-36AF-DF9EA12E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2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FDBA6-A205-0E2C-73C7-C3CD9D04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C5AF6-AF1F-1F5A-B2DD-5BC818C8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BC33-4C65-7C24-30C1-F5AE2B50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183C-4505-4E69-ADF2-8D706EE3F07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AD7B-4B13-0D04-2105-0AEE7024E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087E-5716-0A75-D43D-EEA4C71FF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896F-B3B6-4406-91C5-7C40E1FE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22B9C3-BEC3-C17F-D05D-F3D85F8D2E0B}"/>
              </a:ext>
            </a:extLst>
          </p:cNvPr>
          <p:cNvCxnSpPr/>
          <p:nvPr/>
        </p:nvCxnSpPr>
        <p:spPr>
          <a:xfrm flipV="1">
            <a:off x="3005328" y="3141210"/>
            <a:ext cx="786581" cy="10028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43677-F010-3D50-50BB-233758DC6A59}"/>
              </a:ext>
            </a:extLst>
          </p:cNvPr>
          <p:cNvCxnSpPr>
            <a:cxnSpLocks/>
          </p:cNvCxnSpPr>
          <p:nvPr/>
        </p:nvCxnSpPr>
        <p:spPr>
          <a:xfrm>
            <a:off x="3751842" y="3156450"/>
            <a:ext cx="336263" cy="227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C988EB-B134-0768-ADC8-A4258ED25C44}"/>
              </a:ext>
            </a:extLst>
          </p:cNvPr>
          <p:cNvCxnSpPr/>
          <p:nvPr/>
        </p:nvCxnSpPr>
        <p:spPr>
          <a:xfrm flipV="1">
            <a:off x="4032860" y="2677803"/>
            <a:ext cx="550607" cy="7152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82B2E2-4DB5-CDA7-7B6F-684A84089B83}"/>
              </a:ext>
            </a:extLst>
          </p:cNvPr>
          <p:cNvCxnSpPr>
            <a:cxnSpLocks/>
          </p:cNvCxnSpPr>
          <p:nvPr/>
        </p:nvCxnSpPr>
        <p:spPr>
          <a:xfrm>
            <a:off x="4537747" y="2691070"/>
            <a:ext cx="396203" cy="213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8CEB52-4B1C-F642-A9D7-099CA0A7BC95}"/>
              </a:ext>
            </a:extLst>
          </p:cNvPr>
          <p:cNvCxnSpPr/>
          <p:nvPr/>
        </p:nvCxnSpPr>
        <p:spPr>
          <a:xfrm flipV="1">
            <a:off x="4888992" y="2367533"/>
            <a:ext cx="518160" cy="5425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89B9F42-7233-D319-78BB-63759C9ED7BD}"/>
              </a:ext>
            </a:extLst>
          </p:cNvPr>
          <p:cNvSpPr/>
          <p:nvPr/>
        </p:nvSpPr>
        <p:spPr>
          <a:xfrm rot="2576271">
            <a:off x="5294944" y="2164079"/>
            <a:ext cx="384048" cy="2499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Hossen Pavel</dc:creator>
  <cp:lastModifiedBy>Tanvir Hossen Pavel</cp:lastModifiedBy>
  <cp:revision>1</cp:revision>
  <dcterms:created xsi:type="dcterms:W3CDTF">2023-07-13T09:53:34Z</dcterms:created>
  <dcterms:modified xsi:type="dcterms:W3CDTF">2023-07-13T09:54:10Z</dcterms:modified>
</cp:coreProperties>
</file>