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278" r:id="rId5"/>
    <p:sldId id="279" r:id="rId6"/>
    <p:sldId id="280" r:id="rId7"/>
    <p:sldId id="281" r:id="rId8"/>
    <p:sldId id="284" r:id="rId9"/>
    <p:sldId id="282" r:id="rId10"/>
    <p:sldId id="285" r:id="rId11"/>
    <p:sldId id="290"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7" d="100"/>
          <a:sy n="67" d="100"/>
        </p:scale>
        <p:origin x="64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10/17/2023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INDIAS AGRICULTURAL CROP PRODUCTION ANALYSIS(1997-2021)</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G.MONISHA​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INDEX</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r>
              <a:rPr lang="en-US" dirty="0"/>
              <a:t>TEAM DETAILS</a:t>
            </a:r>
          </a:p>
          <a:p>
            <a:r>
              <a:rPr lang="en-US" dirty="0"/>
              <a:t>EMPATHY MAP</a:t>
            </a:r>
          </a:p>
          <a:p>
            <a:r>
              <a:rPr lang="en-US" dirty="0"/>
              <a:t>BRAIN STORM</a:t>
            </a:r>
          </a:p>
          <a:p>
            <a:r>
              <a:rPr lang="en-US" dirty="0"/>
              <a:t>ANALYSES THE TABLEAU</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TEAM DETAILS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normAutofit lnSpcReduction="10000"/>
          </a:bodyPr>
          <a:lstStyle/>
          <a:p>
            <a:r>
              <a:rPr lang="en-US" dirty="0"/>
              <a:t>TEAM LEADER</a:t>
            </a:r>
          </a:p>
          <a:p>
            <a:endParaRPr lang="en-US" dirty="0"/>
          </a:p>
          <a:p>
            <a:r>
              <a:rPr lang="en-US" dirty="0"/>
              <a:t>G.MOMISHA</a:t>
            </a:r>
          </a:p>
          <a:p>
            <a:endParaRPr lang="en-US" dirty="0"/>
          </a:p>
          <a:p>
            <a:r>
              <a:rPr lang="en-US" dirty="0"/>
              <a:t>TEAM MEMBERS</a:t>
            </a:r>
          </a:p>
          <a:p>
            <a:endParaRPr lang="en-US" dirty="0"/>
          </a:p>
          <a:p>
            <a:r>
              <a:rPr lang="en-US" dirty="0"/>
              <a:t>S.NIVETHA</a:t>
            </a:r>
          </a:p>
          <a:p>
            <a:r>
              <a:rPr lang="en-US" dirty="0"/>
              <a:t>E.PACHAMMAL</a:t>
            </a:r>
          </a:p>
          <a:p>
            <a:r>
              <a:rPr lang="en-US" dirty="0"/>
              <a:t>R.PRITHIGA</a:t>
            </a: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EMPATHY MAP</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598948"/>
            <a:ext cx="6400800" cy="847695"/>
          </a:xfrm>
        </p:spPr>
        <p:txBody>
          <a:bodyPr/>
          <a:lstStyle/>
          <a:p>
            <a:r>
              <a:rPr lang="en-US" dirty="0"/>
              <a:t>EMPATHY MAP IS UESD TO TOOL OF INDIAS AGRICULURAL CROP PRODUCTION ANALYSIS(1997-2021)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pic>
        <p:nvPicPr>
          <p:cNvPr id="9" name="Content Placeholder 8">
            <a:extLst>
              <a:ext uri="{FF2B5EF4-FFF2-40B4-BE49-F238E27FC236}">
                <a16:creationId xmlns:a16="http://schemas.microsoft.com/office/drawing/2014/main" id="{2CF2C8E5-35AF-994A-0FA9-962077D830DC}"/>
              </a:ext>
            </a:extLst>
          </p:cNvPr>
          <p:cNvPicPr>
            <a:picLocks noGrp="1" noChangeAspect="1"/>
          </p:cNvPicPr>
          <p:nvPr>
            <p:ph sz="half" idx="1"/>
          </p:nvPr>
        </p:nvPicPr>
        <p:blipFill>
          <a:blip r:embed="rId2"/>
          <a:stretch>
            <a:fillRect/>
          </a:stretch>
        </p:blipFill>
        <p:spPr>
          <a:xfrm>
            <a:off x="3605206" y="2711450"/>
            <a:ext cx="3038488" cy="2833688"/>
          </a:xfrm>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1" y="1344404"/>
            <a:ext cx="6984906" cy="1627633"/>
          </a:xfrm>
        </p:spPr>
        <p:txBody>
          <a:bodyPr/>
          <a:lstStyle/>
          <a:p>
            <a:r>
              <a:rPr lang="en-US" dirty="0"/>
              <a:t>BRAIN STORMING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611880" y="1347664"/>
            <a:ext cx="768096" cy="1882471"/>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441120" y="3977196"/>
            <a:ext cx="4971237" cy="864804"/>
          </a:xfrm>
        </p:spPr>
        <p:txBody>
          <a:bodyPr/>
          <a:lstStyle/>
          <a:p>
            <a:r>
              <a:rPr lang="en-US">
                <a:latin typeface="Times New Roman" panose="02020603050405020304" pitchFamily="18" charset="0"/>
                <a:cs typeface="Times New Roman" panose="02020603050405020304" pitchFamily="18" charset="0"/>
              </a:rPr>
              <a:t>Brain storming is a group of creativity technique by which efforts are made to find a conclusion for a specific problem by gathering a list of ideas spontaneously contributed by its members</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500616" y="3209544"/>
            <a:ext cx="768096" cy="1627632"/>
          </a:xfrm>
        </p:spPr>
        <p:txBody>
          <a:bodyPr/>
          <a:lstStyle/>
          <a:p>
            <a:r>
              <a:rPr lang="en-US" dirty="0"/>
              <a:t>”</a:t>
            </a:r>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751398"/>
            <a:ext cx="10671048" cy="1362057"/>
          </a:xfrm>
        </p:spPr>
        <p:txBody>
          <a:bodyPr/>
          <a:lstStyle/>
          <a:p>
            <a:endParaRPr lang="en-US" dirty="0"/>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760938" y="457200"/>
            <a:ext cx="3200400" cy="244502"/>
          </a:xfrm>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8905" y="4989515"/>
            <a:ext cx="2598737" cy="1109662"/>
          </a:xfrm>
        </p:spPr>
        <p:txBody>
          <a:bodyPr/>
          <a:lstStyle/>
          <a:p>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916884" y="5572125"/>
            <a:ext cx="2321615" cy="392755"/>
          </a:xfrm>
        </p:spPr>
        <p:txBody>
          <a:bodyPr/>
          <a:lstStyle/>
          <a:p>
            <a:endParaRPr lang="en-US" dirty="0"/>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3516747" y="4990111"/>
            <a:ext cx="2598737" cy="1109662"/>
          </a:xfrm>
        </p:spPr>
        <p:txBody>
          <a:bodyPr/>
          <a:lstStyle/>
          <a:p>
            <a:endParaRPr lang="en-US" dirty="0"/>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3674073" y="5600351"/>
            <a:ext cx="2283472" cy="365125"/>
          </a:xfrm>
        </p:spPr>
        <p:txBody>
          <a:bodyPr/>
          <a:lstStyle/>
          <a:p>
            <a:endParaRPr lang="en-US" dirty="0"/>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6274589" y="4990707"/>
            <a:ext cx="2598737" cy="1109662"/>
          </a:xfrm>
        </p:spPr>
        <p:txBody>
          <a:bodyPr/>
          <a:lstStyle/>
          <a:p>
            <a:r>
              <a:rPr lang="en-US" dirty="0"/>
              <a: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6432529" y="5600947"/>
            <a:ext cx="2283472" cy="365125"/>
          </a:xfrm>
        </p:spPr>
        <p:txBody>
          <a:bodyPr/>
          <a:lstStyle/>
          <a:p>
            <a:endParaRPr lang="en-US" dirty="0"/>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a:xfrm>
            <a:off x="3075934" y="6079652"/>
            <a:ext cx="2283472" cy="365125"/>
          </a:xfrm>
        </p:spPr>
        <p:txBody>
          <a:bodyPr/>
          <a:lstStyle/>
          <a:p>
            <a:endParaRPr lang="en-US" dirty="0"/>
          </a:p>
        </p:txBody>
      </p:sp>
      <p:pic>
        <p:nvPicPr>
          <p:cNvPr id="24" name="Picture 23">
            <a:extLst>
              <a:ext uri="{FF2B5EF4-FFF2-40B4-BE49-F238E27FC236}">
                <a16:creationId xmlns:a16="http://schemas.microsoft.com/office/drawing/2014/main" id="{5FD0142E-F5DB-7FE3-B6B3-9577CEACCF87}"/>
              </a:ext>
            </a:extLst>
          </p:cNvPr>
          <p:cNvPicPr>
            <a:picLocks noChangeAspect="1"/>
          </p:cNvPicPr>
          <p:nvPr/>
        </p:nvPicPr>
        <p:blipFill>
          <a:blip r:embed="rId2"/>
          <a:stretch>
            <a:fillRect/>
          </a:stretch>
        </p:blipFill>
        <p:spPr>
          <a:xfrm>
            <a:off x="717544" y="3185719"/>
            <a:ext cx="7886700" cy="3609975"/>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1309978"/>
          </a:xfrm>
        </p:spPr>
        <p:txBody>
          <a:bodyPr/>
          <a:lstStyle/>
          <a:p>
            <a:r>
              <a:rPr lang="en-US" dirty="0"/>
              <a:t>CONCLUSION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86784" y="2071314"/>
            <a:ext cx="3813048" cy="730504"/>
          </a:xfrm>
        </p:spPr>
        <p:txBody>
          <a:bodyPr/>
          <a:lstStyle/>
          <a:p>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2877312"/>
            <a:ext cx="3803992" cy="3684588"/>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In</a:t>
            </a:r>
            <a:r>
              <a:rPr lang="en-US" sz="1600" b="0" i="0" dirty="0">
                <a:solidFill>
                  <a:schemeClr val="tx1"/>
                </a:solidFill>
                <a:effectLst/>
                <a:latin typeface="Times New Roman" panose="02020603050405020304" pitchFamily="18" charset="0"/>
                <a:cs typeface="Times New Roman" panose="02020603050405020304" pitchFamily="18" charset="0"/>
              </a:rPr>
              <a:t>dia is a large producer of several agricultural products. In terms of quantity of production, India is the top producer in the world in milk, and second largest in wheat and rice. Agricultural production is prone to several risks which affect both producers and consumers</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{73246A9D-59DC-408B-8FC6-D10D73F8E284}tf78438558_win32</Template>
  <TotalTime>28</TotalTime>
  <Words>158</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Times New Roman</vt:lpstr>
      <vt:lpstr>Custom</vt:lpstr>
      <vt:lpstr>INDIAS AGRICULTURAL CROP PRODUCTION ANALYSIS(1997-2021)</vt:lpstr>
      <vt:lpstr>INDEX</vt:lpstr>
      <vt:lpstr>TEAM DETAILS</vt:lpstr>
      <vt:lpstr>EMPATHY MAP</vt:lpstr>
      <vt:lpstr>PowerPoint Presentation</vt:lpstr>
      <vt:lpstr>BRAIN STORMING</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INDIAS AGRICULTURAL CROP PRODUCTION ANALYSIS(1997-2021)</dc:title>
  <dc:subject/>
  <dc:creator>karthi keyan</dc:creator>
  <cp:lastModifiedBy>karthi keyan</cp:lastModifiedBy>
  <cp:revision>1</cp:revision>
  <dcterms:created xsi:type="dcterms:W3CDTF">2023-10-17T14:50:40Z</dcterms:created>
  <dcterms:modified xsi:type="dcterms:W3CDTF">2023-10-17T15:19:39Z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