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2F30-35A9-FC0B-97DD-1C867653A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9A2A0-BB01-00CD-AE62-75A248EA0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9730D-FA70-E3D5-3E97-445E501F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1056-DDAD-4D6A-87C7-6A8D3768B6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EDAD-4D47-86F4-3ABF-AC1481FA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D4931-6DB1-EF9E-E9B2-86147F77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C0C6-E141-443A-88CD-1A703C9D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E7C9-652E-9671-D4F2-A656A639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BB939-DAFF-C6AA-E3C1-19031BE0B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33262-2D7B-DF7E-F7F9-B73752FB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1056-DDAD-4D6A-87C7-6A8D3768B6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0731F-320F-AF36-80C7-0514DE09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032C1-46BE-9F6D-2FF9-1DFB3B07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C0C6-E141-443A-88CD-1A703C9D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D7A9A-CDDB-67AC-01DC-EB9349996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9A351-7072-E32C-A81D-6F67EF5F8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3BB18-D1F3-4B87-893A-1E6F018F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1056-DDAD-4D6A-87C7-6A8D3768B6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EFD09-1B10-2AA2-0A40-2AAF96FC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204D-E045-5DA3-0EB5-43810D99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C0C6-E141-443A-88CD-1A703C9D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26A5-FF66-1F34-E3E7-C2DF13D4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2131-AE88-9031-33F6-8983952A9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C69F-FBD0-C150-C7A9-DEF9A99D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1056-DDAD-4D6A-87C7-6A8D3768B6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94D31-9D28-B2F6-5668-DEA09A4D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05AC-C4FB-66F5-0EF2-C1039DE2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C0C6-E141-443A-88CD-1A703C9D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2848-8EB5-C345-9F0B-339338AA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1C590-A75E-FCD1-D703-B650AC3D6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275D2-5B5B-888D-98B4-8231E02A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1056-DDAD-4D6A-87C7-6A8D3768B6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8927-3933-FD4C-140D-11167DC9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8299-6484-4DD3-6106-04034870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C0C6-E141-443A-88CD-1A703C9D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6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06EF-39F6-B14A-1954-695577AA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C035-E6BE-2875-FF64-89CCCCBB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E5405-12BA-F98F-BEC3-E874376C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EF487-E982-6C81-D0A8-6FB311E6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1056-DDAD-4D6A-87C7-6A8D3768B6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94BC7-A356-1DDF-A1F0-AA95885E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56F54-17F2-A8D2-A3F3-E5BCD59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C0C6-E141-443A-88CD-1A703C9D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9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8061-C8F1-33FE-D10D-DF2AF23F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C161F-1C0B-35C1-9C29-EE9E4D26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D9FF0-F497-F8E2-C63D-4BC06F277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927B1-0209-5F82-9CF2-F523BF53B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BF7EE-2F76-1102-4D1F-D6B1BB916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82934-A654-5A52-DD8D-10F7BF3C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1056-DDAD-4D6A-87C7-6A8D3768B6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288FC-F1CE-3169-ABA4-2FCA5EDA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35FA0-7A22-7F93-BC1D-A805EC94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C0C6-E141-443A-88CD-1A703C9D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0516-2F42-0E5E-BA94-2A9EAD35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0FA89-B62C-0157-E556-120C5E11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1056-DDAD-4D6A-87C7-6A8D3768B6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90DB2-B310-C1F3-2252-9B61E458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A8EDE-076D-6033-67A7-3B74BA55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C0C6-E141-443A-88CD-1A703C9D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5F83C-7862-33D6-7DB4-A6640606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1056-DDAD-4D6A-87C7-6A8D3768B6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4EF1F-AD67-2EDA-F7B5-D7BE9349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C7D37-4457-86F7-C691-4F4B18ED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C0C6-E141-443A-88CD-1A703C9D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33EB-4DC0-D2E1-D96A-01CD1E68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B44E0-26CD-9C51-752E-C877FD6D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ED682-19D8-1F5F-FEA6-AB3E09186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E18BA-6324-26E7-ABC2-F509F1A9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1056-DDAD-4D6A-87C7-6A8D3768B6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CCF75-5843-A522-05E3-62F3852C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8215D-1B7F-D4D0-D11B-C2EC107F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C0C6-E141-443A-88CD-1A703C9D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4869-1EE9-481E-5AA8-EF2D9BE3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E5EBD-44C8-A504-4800-91ABA6F1B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D3014-BA3F-D6AE-EBE8-C114F91B9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60EE7-6C22-29A2-A3B3-9625D9B1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1056-DDAD-4D6A-87C7-6A8D3768B6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43A37-B29C-EAB7-316F-7C006877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D8756-2147-42D1-8818-A025A462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C0C6-E141-443A-88CD-1A703C9D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4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69373-260A-1E74-19DC-441546DD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804AE-CDDF-BDF5-B955-341B85A5E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8B885-A17C-8D52-325B-D9B6C7521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01056-DDAD-4D6A-87C7-6A8D3768B66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B6A5C-A5A2-4B63-EA26-B425512F6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D61E8-61E4-7CB8-C423-ED9275A41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C0C6-E141-443A-88CD-1A703C9D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cseweb.ucsd.edu/~jmcauley/datasets/amazon/link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4F0BF-C80B-D3A6-F53F-C5BDACBA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2600"/>
              <a:t>Data Collection for Personalized Marketing : Integrating LLM and Machine Learning for E-commerce Success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BAFAB-90B2-4A30-B046-C46D6019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Problem Statement : To improve personalized recommendation</a:t>
            </a:r>
          </a:p>
          <a:p>
            <a:r>
              <a:rPr lang="en-US" sz="2200"/>
              <a:t>Data Source : Amazon Book Dataset from UCSD [Link - </a:t>
            </a:r>
            <a:r>
              <a:rPr lang="en-US" sz="2200" b="0" i="0">
                <a:effectLst/>
                <a:latin typeface="Google Sans"/>
                <a:hlinkClick r:id="rId2"/>
              </a:rPr>
              <a:t>https://cseweb.ucsd.edu/~jmcauley/datasets/amazon/links.html</a:t>
            </a:r>
            <a:r>
              <a:rPr lang="en-US" sz="2200" b="0" i="0">
                <a:effectLst/>
                <a:latin typeface="Google Sans"/>
              </a:rPr>
              <a:t>]</a:t>
            </a:r>
            <a:r>
              <a:rPr lang="en-US" sz="2200"/>
              <a:t> 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9DB3425-2758-EA7B-C73F-8800E7B36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1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519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F4057-7498-D806-E1CD-1AF7E613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Data Validation and Description</a:t>
            </a:r>
          </a:p>
        </p:txBody>
      </p:sp>
      <p:pic>
        <p:nvPicPr>
          <p:cNvPr id="14" name="Picture 13" descr="Blue digital binary data on a screen">
            <a:extLst>
              <a:ext uri="{FF2B5EF4-FFF2-40B4-BE49-F238E27FC236}">
                <a16:creationId xmlns:a16="http://schemas.microsoft.com/office/drawing/2014/main" id="{8A2C5E91-CAF5-31E3-D044-7BDF896F0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43" r="28618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10AF-3A1D-2AF9-F152-046512B2A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Validation</a:t>
            </a:r>
          </a:p>
          <a:p>
            <a:pPr lvl="1"/>
            <a:r>
              <a:rPr lang="en-US" sz="2200" b="0" i="0" dirty="0">
                <a:effectLst/>
                <a:latin typeface="Google Sans"/>
              </a:rPr>
              <a:t>The data source is provided by a reputable academic source (UCSD) </a:t>
            </a:r>
          </a:p>
          <a:p>
            <a:pPr lvl="1"/>
            <a:r>
              <a:rPr lang="en-US" sz="2200" b="0" i="0" dirty="0">
                <a:effectLst/>
                <a:latin typeface="Google Sans"/>
              </a:rPr>
              <a:t>Professor Julian McAuley, a recognized expert in the field, developed the dataset. Updated by </a:t>
            </a:r>
            <a:r>
              <a:rPr lang="en-US" sz="2200" b="0" i="0" dirty="0" err="1">
                <a:effectLst/>
                <a:latin typeface="Google Sans"/>
              </a:rPr>
              <a:t>Jianma</a:t>
            </a:r>
            <a:r>
              <a:rPr lang="en-US" sz="2200" b="0" i="0" dirty="0">
                <a:effectLst/>
                <a:latin typeface="Google Sans"/>
              </a:rPr>
              <a:t> 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Google Sans"/>
              </a:rPr>
              <a:t>Data Format : 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Google Sans"/>
              </a:rPr>
              <a:t>Data Timeframe : 1996 - 2018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Google Sans"/>
              </a:rPr>
              <a:t>Da</a:t>
            </a:r>
            <a:r>
              <a:rPr lang="en-US" sz="2200" dirty="0">
                <a:latin typeface="Google Sans"/>
              </a:rPr>
              <a:t>ta Size : </a:t>
            </a:r>
          </a:p>
          <a:p>
            <a:pPr lvl="1"/>
            <a:r>
              <a:rPr lang="en-US" sz="2200" b="0" i="0" dirty="0">
                <a:effectLst/>
                <a:latin typeface="Google Sans"/>
              </a:rPr>
              <a:t>Reviews : 27,164,983 Objects</a:t>
            </a:r>
            <a:r>
              <a:rPr lang="en-US" sz="2200" dirty="0">
                <a:latin typeface="Google Sans"/>
              </a:rPr>
              <a:t>, 19GB</a:t>
            </a:r>
            <a:endParaRPr lang="en-US" sz="2200" b="0" i="0" dirty="0">
              <a:effectLst/>
              <a:latin typeface="Google Sans"/>
            </a:endParaRPr>
          </a:p>
          <a:p>
            <a:pPr lvl="1"/>
            <a:r>
              <a:rPr lang="en-US" sz="2200" dirty="0">
                <a:latin typeface="Google Sans"/>
              </a:rPr>
              <a:t>Metadata:2,934,949 Objects, 1 GB</a:t>
            </a:r>
          </a:p>
          <a:p>
            <a:pPr marL="58738" lvl="1" indent="0">
              <a:buNone/>
            </a:pPr>
            <a:endParaRPr lang="en-US" sz="2200" b="0" i="0" dirty="0">
              <a:effectLst/>
              <a:latin typeface="Google Sans"/>
            </a:endParaRP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6845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60AD6-B293-87F2-AF6E-B8558AC0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AC291-CC20-5554-78F9-3BA043B4EFFB}"/>
              </a:ext>
            </a:extLst>
          </p:cNvPr>
          <p:cNvSpPr>
            <a:spLocks/>
          </p:cNvSpPr>
          <p:nvPr/>
        </p:nvSpPr>
        <p:spPr>
          <a:xfrm>
            <a:off x="1014268" y="1926266"/>
            <a:ext cx="4985068" cy="796322"/>
          </a:xfrm>
          <a:prstGeom prst="rect">
            <a:avLst/>
          </a:prstGeom>
        </p:spPr>
        <p:txBody>
          <a:bodyPr/>
          <a:lstStyle/>
          <a:p>
            <a:pPr defTabSz="877824"/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52BD2-A6E9-1BD0-5081-CFFA6829BBD3}"/>
              </a:ext>
            </a:extLst>
          </p:cNvPr>
          <p:cNvSpPr>
            <a:spLocks/>
          </p:cNvSpPr>
          <p:nvPr/>
        </p:nvSpPr>
        <p:spPr>
          <a:xfrm>
            <a:off x="1014268" y="2722588"/>
            <a:ext cx="4985068" cy="35612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Image (URL)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Overall rating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Helpfulness vote count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Verified purchase flag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Review time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Reviewer ID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ASIN (product identifier)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Style category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Reviewer name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Review text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Summary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A4DB3-B6FC-7537-100C-83354C9BBFEC}"/>
              </a:ext>
            </a:extLst>
          </p:cNvPr>
          <p:cNvSpPr>
            <a:spLocks/>
          </p:cNvSpPr>
          <p:nvPr/>
        </p:nvSpPr>
        <p:spPr>
          <a:xfrm>
            <a:off x="6168113" y="1926266"/>
            <a:ext cx="5009619" cy="796322"/>
          </a:xfrm>
          <a:prstGeom prst="rect">
            <a:avLst/>
          </a:prstGeom>
        </p:spPr>
        <p:txBody>
          <a:bodyPr/>
          <a:lstStyle/>
          <a:p>
            <a:pPr defTabSz="877824"/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Metadata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08BAC-54FA-D2D7-E933-8FA41468E9D8}"/>
              </a:ext>
            </a:extLst>
          </p:cNvPr>
          <p:cNvSpPr>
            <a:spLocks/>
          </p:cNvSpPr>
          <p:nvPr/>
        </p:nvSpPr>
        <p:spPr>
          <a:xfrm>
            <a:off x="6168113" y="2722588"/>
            <a:ext cx="5009619" cy="35612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ASIN (product identifier)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Title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Features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Description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Price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Image URL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Also bought (product co-purchase graph)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Also viewed (product co-browsing graph)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Sales rank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Brand</a:t>
            </a:r>
          </a:p>
          <a:p>
            <a:pPr defTabSz="877824"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rgbClr val="1F1F1F"/>
                </a:solidFill>
                <a:latin typeface="Google Sans"/>
                <a:ea typeface="+mn-ea"/>
                <a:cs typeface="+mn-cs"/>
              </a:rPr>
              <a:t>Categories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5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FE2F1-238B-B4D0-0829-853D8803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/>
              <a:t>Refining Research Problem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073E-188A-AD02-10DD-FFD22286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Focus on book Recommendations</a:t>
            </a:r>
          </a:p>
          <a:p>
            <a:r>
              <a:rPr lang="en-US" sz="2200"/>
              <a:t>Large review text and product descriptions</a:t>
            </a:r>
          </a:p>
          <a:p>
            <a:r>
              <a:rPr lang="en-US" sz="2200"/>
              <a:t>Explore co-purchase and co-browsing graphs</a:t>
            </a:r>
          </a:p>
          <a:p>
            <a:endParaRPr lang="en-US" sz="22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FF3CD73-3E61-EA18-4B94-D4498B753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273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191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Office Theme</vt:lpstr>
      <vt:lpstr>Data Collection for Personalized Marketing : Integrating LLM and Machine Learning for E-commerce Success</vt:lpstr>
      <vt:lpstr>Data Validation and Description</vt:lpstr>
      <vt:lpstr>Variables</vt:lpstr>
      <vt:lpstr>Refining Research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THRUSHWANTH KAKUTURU</dc:creator>
  <cp:lastModifiedBy>THRUSHWANTH KAKUTURU</cp:lastModifiedBy>
  <cp:revision>3</cp:revision>
  <dcterms:created xsi:type="dcterms:W3CDTF">2024-02-20T13:55:10Z</dcterms:created>
  <dcterms:modified xsi:type="dcterms:W3CDTF">2024-02-20T17:36:18Z</dcterms:modified>
</cp:coreProperties>
</file>