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inimized">
    <p:restoredLeft sz="0" autoAdjust="0"/>
    <p:restoredTop sz="0" autoAdjust="0"/>
  </p:normalViewPr>
  <p:slideViewPr>
    <p:cSldViewPr snapToGrid="0">
      <p:cViewPr varScale="1">
        <p:scale>
          <a:sx n="10" d="100"/>
          <a:sy n="10" d="100"/>
        </p:scale>
        <p:origin x="2779" y="-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86432-53DF-A081-8277-46E8FFC24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D543B8-2500-C8AE-41A0-E1A49AF59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66090-5463-BFC8-4CB9-C053C5157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F084-E7AF-437E-BF51-C1096D47503E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BF6AA-FE8B-27EF-6DFC-15AD73311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066C7-AC79-BF67-6B8E-F66218D3C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A008-7D56-4292-AA59-734AC676A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98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E174A-FA9A-ABAD-16BC-5A3B465C7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46335D-58A0-5774-130E-63AF8031F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B7401-561E-2D34-C48A-3BCC2B1A1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F084-E7AF-437E-BF51-C1096D47503E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84687-5215-A243-249C-3E3A81F9A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853C2-3016-38B8-247B-0A9867D7D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A008-7D56-4292-AA59-734AC676A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23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A91B6A-899D-12FD-99F1-DE9EBD8D46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A78E62-68F6-F02F-D1E7-40DCCD3B8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5B89A-95AF-2F77-B6F5-2DEB0F745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F084-E7AF-437E-BF51-C1096D47503E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525F3-893F-45AB-426A-863699341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1E6EB-748E-DEF3-8396-AC5EEF191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A008-7D56-4292-AA59-734AC676A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7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C88C4-A5BA-7964-EFB6-21984BF3B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B3F95-137F-E914-0010-4CF39C776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DA8D6-E8FF-8B19-AB04-86536DEB0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F084-E7AF-437E-BF51-C1096D47503E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DE399-A06E-5F30-3841-5205F496A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0B1D1-2397-6105-D7AD-5C0349D14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A008-7D56-4292-AA59-734AC676A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40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33300-B2BE-C81C-5C84-EE25F3DE8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6AF68-77F4-4AF1-B2A4-981C236DE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E84D6-EB38-3BC0-750B-DCB0A0504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F084-E7AF-437E-BF51-C1096D47503E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99865-C3E4-BF22-9DE1-ED2C1E397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BB5C0-A8B3-3F02-2E3F-6F3AC16B7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A008-7D56-4292-AA59-734AC676A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18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934CA-B0D5-73AB-15EC-5C6FEFAA6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9B68B-FDF1-29BC-5EE1-0409A76B57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24235E-333C-C6B9-8725-4075F8EDB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FCA36-8E76-B586-D406-9160C754A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F084-E7AF-437E-BF51-C1096D47503E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DA12E-2561-B374-D8D7-0B88A19AB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F4300-0F70-B1E0-A952-3F9BE5027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A008-7D56-4292-AA59-734AC676A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02E32-8DE0-2290-755C-3EEECDE91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8185E-0C82-068B-809F-DC73B0348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DD6217-56DB-12C1-D096-E9BC2C854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A32CFD-FD05-3078-6879-D4C920CC8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52C4BA-E8D9-8189-70DE-8D929BBC5F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A763FE-43FC-9FC3-B682-1666D9A63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F084-E7AF-437E-BF51-C1096D47503E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062B80-06F1-A955-DDC1-6F920717E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6DA2B1-9F9D-5667-48FA-9663B62BB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A008-7D56-4292-AA59-734AC676A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58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F69AE-7134-4002-052E-1B4638783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9F21C9-C020-61E9-CF9B-86D6AFCF5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F084-E7AF-437E-BF51-C1096D47503E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AEEB4B-6027-FE7D-40F9-9D9CDA6BD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B7EFC5-E30B-4EC9-3C49-2BE6803F4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A008-7D56-4292-AA59-734AC676A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03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20EED7-7CA0-D432-EDED-BE08A381C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F084-E7AF-437E-BF51-C1096D47503E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DF0B00-7E09-FD72-9E09-01C2F8AF7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AC291-39E7-4F3B-4A1B-D82611456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A008-7D56-4292-AA59-734AC676A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5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71067-BB9E-1B71-55D5-F9708697D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9A35B-17BB-697E-C994-7AB1A0D0F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850AF6-C7F8-9BDE-FAB0-362609F9A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D551E-354D-D3C1-02CC-34C32A4D1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F084-E7AF-437E-BF51-C1096D47503E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1C971-DEDB-2FA7-C353-495513216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4ECB6-304C-10E9-05BE-1835DA9A2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A008-7D56-4292-AA59-734AC676A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86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30A90-3E41-4F3B-600E-93D1AFDC5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AD1AE9-BB9F-4D83-0FCD-616FA7CDBE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7C23A-86A7-881B-BE75-E790D19C6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87033-8685-C236-CEBA-F977C62D8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F084-E7AF-437E-BF51-C1096D47503E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B294B-F310-957C-7B2B-0FF0013F5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DD301-07BF-4DCA-D289-2F7A544C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A008-7D56-4292-AA59-734AC676A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44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E2D7EA-00AF-F78D-4943-3B3EC2186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0F61B-F561-E43C-7280-0DE167CA2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5B935-F750-A8C2-3DAD-057EBF10E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7F084-E7AF-437E-BF51-C1096D47503E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5AFB4-29AA-FEE0-36D6-214A381454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4B31C-CC28-FD8A-F6E0-B4A9486B73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2A008-7D56-4292-AA59-734AC676A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93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ipette adding DNA sample to a petri dish">
            <a:extLst>
              <a:ext uri="{FF2B5EF4-FFF2-40B4-BE49-F238E27FC236}">
                <a16:creationId xmlns:a16="http://schemas.microsoft.com/office/drawing/2014/main" id="{017806D0-BAB5-43B7-ED66-F6D1437583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EEC197-BCAF-B2E9-A511-589DED280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Exploratory Data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CE4F8-947C-0AFE-1918-02269C7EB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9093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Magnifying glass showing decling performance">
            <a:extLst>
              <a:ext uri="{FF2B5EF4-FFF2-40B4-BE49-F238E27FC236}">
                <a16:creationId xmlns:a16="http://schemas.microsoft.com/office/drawing/2014/main" id="{ECC7EF50-A266-4EA8-0DAD-EF1ACD6884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89" r="38952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19018F-7305-72BE-DD49-96E5EFCB1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3400"/>
              <a:t>Data Preprocessing Overview</a:t>
            </a:r>
            <a:br>
              <a:rPr lang="en-US" sz="3400"/>
            </a:br>
            <a:endParaRPr lang="en-US" sz="3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53E41-9E4E-250E-7BAC-FEAA973CB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109" y="2285999"/>
            <a:ext cx="5247340" cy="28823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Imported Data from JSON to CSV.</a:t>
            </a:r>
          </a:p>
          <a:p>
            <a:pPr marL="0" indent="0">
              <a:buNone/>
            </a:pPr>
            <a:r>
              <a:rPr lang="en-US" sz="2000" dirty="0"/>
              <a:t>Combined the metadata and review csv files based on </a:t>
            </a:r>
            <a:r>
              <a:rPr lang="en-US" sz="2000" dirty="0" err="1"/>
              <a:t>asin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Dropped unnecessary columns like </a:t>
            </a:r>
            <a:r>
              <a:rPr lang="en-US" sz="2000" dirty="0" err="1"/>
              <a:t>imageURL</a:t>
            </a:r>
            <a:r>
              <a:rPr lang="en-US" sz="2000" dirty="0"/>
              <a:t> and style along with </a:t>
            </a:r>
            <a:r>
              <a:rPr lang="en-US" sz="2000" dirty="0" err="1"/>
              <a:t>NaN</a:t>
            </a:r>
            <a:r>
              <a:rPr lang="en-US" sz="2000" dirty="0"/>
              <a:t> values.</a:t>
            </a:r>
          </a:p>
        </p:txBody>
      </p:sp>
    </p:spTree>
    <p:extLst>
      <p:ext uri="{BB962C8B-B14F-4D97-AF65-F5344CB8AC3E}">
        <p14:creationId xmlns:p14="http://schemas.microsoft.com/office/powerpoint/2010/main" val="1389753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B33930FE-6BB0-E944-A839-95CD68576A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877" r="2" b="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0CED4E-69A6-74FD-41B2-66B05B683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3400" dirty="0"/>
              <a:t>Important Feature Variables and Research Question Refinement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5DA0C-831D-D58A-68AF-70E1B37B4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The most important variables which we have identified as are: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 err="1">
                <a:effectLst/>
                <a:latin typeface="Söhne"/>
              </a:rPr>
              <a:t>reviwerID</a:t>
            </a:r>
            <a:endParaRPr lang="en-US" sz="2000" b="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 err="1">
                <a:effectLst/>
                <a:latin typeface="Söhne"/>
              </a:rPr>
              <a:t>asin</a:t>
            </a:r>
            <a:endParaRPr lang="en-US" sz="2000" b="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 err="1">
                <a:effectLst/>
                <a:latin typeface="Söhne"/>
              </a:rPr>
              <a:t>reviewText</a:t>
            </a:r>
            <a:endParaRPr lang="en-US" sz="2000" b="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overall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summary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 err="1">
                <a:effectLst/>
                <a:latin typeface="Söhne"/>
              </a:rPr>
              <a:t>unixReviewTime</a:t>
            </a:r>
            <a:endParaRPr lang="en-US" sz="2000" b="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price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 err="1">
                <a:effectLst/>
                <a:latin typeface="Söhne"/>
              </a:rPr>
              <a:t>salesRank</a:t>
            </a:r>
            <a:r>
              <a:rPr lang="en-US" sz="2000" b="0" i="0" dirty="0">
                <a:effectLst/>
                <a:latin typeface="Söhne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Categories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To improve personalized recommendation and perform sentiment analysis improving the features and personalization.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62193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77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Söhne</vt:lpstr>
      <vt:lpstr>Office Theme</vt:lpstr>
      <vt:lpstr>Exploratory Data Analysis </vt:lpstr>
      <vt:lpstr>Data Preprocessing Overview </vt:lpstr>
      <vt:lpstr>Important Feature Variables and Research Question Refinement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</dc:title>
  <dc:creator>THRUSHWANTH KAKUTURU</dc:creator>
  <cp:lastModifiedBy>THRUSHWANTH KAKUTURU</cp:lastModifiedBy>
  <cp:revision>2</cp:revision>
  <dcterms:created xsi:type="dcterms:W3CDTF">2024-02-27T22:09:27Z</dcterms:created>
  <dcterms:modified xsi:type="dcterms:W3CDTF">2024-02-28T19:23:41Z</dcterms:modified>
</cp:coreProperties>
</file>