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597" y="2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AA57E-5C48-4741-97AB-EC3FC0DC9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A451F6E-12FC-44D7-9171-4BE8FDE6F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0A078D-8112-40C1-B27A-4577557B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73BE-FD71-4C98-9701-D193B68C7630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8BBF2-011E-4AF7-B93F-2965AA417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BAF8BB-FEFC-4800-8C1C-B7897150A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8F84-361C-4839-9C8D-CDBACCCFA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553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F97F0-DA93-434E-A754-8113F897B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2B48ED-3007-47BD-92A6-B275503A9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593B3B-636E-4495-BA6C-4044722D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73BE-FD71-4C98-9701-D193B68C7630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62E93D-E39C-4163-AA9B-764E5471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538030-73D6-4068-A017-EBBEC3A0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8F84-361C-4839-9C8D-CDBACCCFA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277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A15333-D1E8-4FFE-880F-ED4F4BA10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5A39F83-EB01-4350-9BD8-006A60AF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4CB2E0-812D-4B48-964B-CFAD6309C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73BE-FD71-4C98-9701-D193B68C7630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03A20-2A48-4852-B35A-34EA8C4D4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31B4A-E126-4C35-9BF2-B7804C60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8F84-361C-4839-9C8D-CDBACCCFA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8A670-3D44-45FE-9F3F-511EF685D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C8206-A224-4F34-BEEC-0DE6ECB09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B2333-7457-4E58-8F10-E766D3E6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73BE-FD71-4C98-9701-D193B68C7630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AAB25-9F07-4AFC-BD47-AD1530EAA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489C7B-8D5E-4B26-B8E8-8FFD1B406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8F84-361C-4839-9C8D-CDBACCCFA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49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CECEA-DC10-4DFC-B9E2-DCED60669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E69B8F-B27A-47C5-B5F9-BE1A1D922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F47DA0-E9F8-41F8-B156-1E1C84CA5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73BE-FD71-4C98-9701-D193B68C7630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0C0334-E9CF-4FAE-9B6A-E51E50CC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2C37C2-DF3E-4941-9159-9147D850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8F84-361C-4839-9C8D-CDBACCCFA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333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0E4F1C-60F0-447D-B737-05A9DF73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8A8FCB-9955-412D-B09C-F9677A249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28C303-4C46-4B4D-8DCB-70D9DA587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16CC45-C919-4378-BEFB-0B7CFEE8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73BE-FD71-4C98-9701-D193B68C7630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339481-B3AE-40C1-9C6B-03F6322B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418C26-55FD-4ED6-B198-8ED88DA2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8F84-361C-4839-9C8D-CDBACCCFA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2479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82857-BD23-4EBA-9791-70EEC349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64C35B-6E74-4E60-867A-B552A9722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EA06ABC-8504-483E-A480-D1AE3004A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C104366-7B68-48CC-98A6-409543ECCC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5D22171-6990-47DC-9951-3108CD78E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6FC86F-76A7-4ED5-8FC1-81AE5595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73BE-FD71-4C98-9701-D193B68C7630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FAC252-EEA6-4DFB-B0D7-3A8E6900D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B27917-D424-4A8E-A017-3D254AEFC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8F84-361C-4839-9C8D-CDBACCCFA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90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ECA84-4B62-4A75-8653-74F2634CD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1A71198-1A2A-4ED3-A0D2-BFB144EE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73BE-FD71-4C98-9701-D193B68C7630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89E4B1-6E9F-450C-87C4-38B317938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9044BF-7CD6-4886-A9C9-E74878204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8F84-361C-4839-9C8D-CDBACCCFA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26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B749881-0277-4C2C-A354-4F7572C16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73BE-FD71-4C98-9701-D193B68C7630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B671B45-E369-4973-8C8D-65DD0C88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929AD4-C8D9-466D-B9F1-59357F365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8F84-361C-4839-9C8D-CDBACCCFA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3898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FEF0B-AB7B-4C94-B1F5-695CFF36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C975C-BDF5-4504-8D0A-18E936A72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868FEE-24AC-4916-8FB1-0EF5B14D4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17F18F-F0AE-481F-9401-276E4BCB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73BE-FD71-4C98-9701-D193B68C7630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8740AF-BAC1-4936-A51E-7476AF015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8A1C65-726E-4F21-9B11-70644C8DD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8F84-361C-4839-9C8D-CDBACCCFA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565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9DD61-4E09-4300-B7ED-AE9224D2A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CEEA19-769E-4B00-B05A-2AC8950AC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894D3-1CA7-4612-9419-F7864C68F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2B5DA4-7FAD-403D-8878-3D4A1EED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B73BE-FD71-4C98-9701-D193B68C7630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F0D6EC-FC7C-455D-8FE4-8963FB61F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3A21AF-DED0-4673-924A-6D19A20A7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E68F84-361C-4839-9C8D-CDBACCCFA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57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82EA37C-D95E-4525-A733-D6B902564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206A41-F1D9-4823-BCB7-37518129F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F17FA-0934-4D58-A7E1-BBDE0D6EA8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B73BE-FD71-4C98-9701-D193B68C7630}" type="datetimeFigureOut">
              <a:rPr lang="zh-CN" altLang="en-US" smtClean="0"/>
              <a:t>2025/10/10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452D-A304-419B-9043-DC8B706555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A8C5E-7323-4085-9E58-A4E4BD54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68F84-361C-4839-9C8D-CDBACCCFA01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29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74ED7-1FF9-4084-A7DF-6DD41F20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266" y="3123454"/>
            <a:ext cx="2666534" cy="1135726"/>
          </a:xfrm>
        </p:spPr>
        <p:txBody>
          <a:bodyPr/>
          <a:lstStyle/>
          <a:p>
            <a:r>
              <a:rPr lang="zh-CN" altLang="en-US" dirty="0"/>
              <a:t>大群双细胞</a:t>
            </a:r>
          </a:p>
        </p:txBody>
      </p:sp>
    </p:spTree>
    <p:extLst>
      <p:ext uri="{BB962C8B-B14F-4D97-AF65-F5344CB8AC3E}">
        <p14:creationId xmlns:p14="http://schemas.microsoft.com/office/powerpoint/2010/main" val="3582635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E3C0521-AA4F-46EF-90A6-5BC3BE22B142}"/>
              </a:ext>
            </a:extLst>
          </p:cNvPr>
          <p:cNvSpPr txBox="1"/>
          <p:nvPr/>
        </p:nvSpPr>
        <p:spPr>
          <a:xfrm>
            <a:off x="884373" y="869829"/>
            <a:ext cx="265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 VS </a:t>
            </a:r>
            <a:r>
              <a:rPr lang="en-US" altLang="zh-CN" dirty="0" err="1"/>
              <a:t>Myeloids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3D4046B-9C5C-4A02-A7D1-FA0412025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61" y="2075004"/>
            <a:ext cx="4742286" cy="25626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2C93992-5C0C-4426-9BFB-E4B1BBBE3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457" y="2110928"/>
            <a:ext cx="4480957" cy="24908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58D2C8-53E7-4516-9401-18240B75F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789098">
            <a:off x="7771935" y="2334399"/>
            <a:ext cx="290680" cy="2578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F26317C-64C2-4721-9700-50644B328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748581" y="2382107"/>
            <a:ext cx="186620" cy="1655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6CB8ED6-E6D8-475D-95D3-93B7B01D6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096105">
            <a:off x="2546112" y="2864321"/>
            <a:ext cx="223757" cy="19852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F8E9303-9DB2-4EE0-8332-71581E91A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965" y="2918214"/>
            <a:ext cx="186620" cy="1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63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2AFC302-B656-4A67-8A6B-3775FB3309F6}"/>
              </a:ext>
            </a:extLst>
          </p:cNvPr>
          <p:cNvSpPr txBox="1"/>
          <p:nvPr/>
        </p:nvSpPr>
        <p:spPr>
          <a:xfrm>
            <a:off x="884373" y="869829"/>
            <a:ext cx="265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 VS </a:t>
            </a:r>
            <a:r>
              <a:rPr lang="en-US" altLang="zh-CN" dirty="0" err="1"/>
              <a:t>Myeloids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4F0D47-86F0-4172-AB1F-07CF75C63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37" y="2026433"/>
            <a:ext cx="5356768" cy="29737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EF897BA-FFA5-456D-BC34-AE6357A9F5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396" y="2026433"/>
            <a:ext cx="5349689" cy="297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958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471131-A2A9-4709-A296-E4E5B9E0A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694" y="1789043"/>
            <a:ext cx="3324429" cy="280680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DB986F-B8EC-464B-A870-B4138F125A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337" y="1789044"/>
            <a:ext cx="5040035" cy="28068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70981AA-2C21-4FB7-876D-0C6BD799E6F4}"/>
              </a:ext>
            </a:extLst>
          </p:cNvPr>
          <p:cNvSpPr txBox="1"/>
          <p:nvPr/>
        </p:nvSpPr>
        <p:spPr>
          <a:xfrm>
            <a:off x="1137037" y="508883"/>
            <a:ext cx="168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Epi VS Immune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CD4242D-F513-4527-B105-A3AEB7CE6E51}"/>
              </a:ext>
            </a:extLst>
          </p:cNvPr>
          <p:cNvSpPr/>
          <p:nvPr/>
        </p:nvSpPr>
        <p:spPr>
          <a:xfrm>
            <a:off x="7567613" y="2566988"/>
            <a:ext cx="338137" cy="40481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26A2315-1A61-4396-8820-AD1405F53159}"/>
              </a:ext>
            </a:extLst>
          </p:cNvPr>
          <p:cNvSpPr/>
          <p:nvPr/>
        </p:nvSpPr>
        <p:spPr>
          <a:xfrm>
            <a:off x="4757738" y="2071681"/>
            <a:ext cx="180976" cy="190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9BA5F99-EDDD-424C-87F0-A82E6BDB8649}"/>
              </a:ext>
            </a:extLst>
          </p:cNvPr>
          <p:cNvSpPr/>
          <p:nvPr/>
        </p:nvSpPr>
        <p:spPr>
          <a:xfrm>
            <a:off x="719132" y="4157666"/>
            <a:ext cx="180976" cy="190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9FE8C52-F05E-4547-B75F-11EA80970308}"/>
              </a:ext>
            </a:extLst>
          </p:cNvPr>
          <p:cNvSpPr/>
          <p:nvPr/>
        </p:nvSpPr>
        <p:spPr>
          <a:xfrm>
            <a:off x="6624650" y="3371863"/>
            <a:ext cx="180976" cy="19050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42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930EA2-45F1-4BD2-906E-9982BE29B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908" y="1328717"/>
            <a:ext cx="5631915" cy="31194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85A4D87-C182-45DC-B02D-EE386AD83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4" y="1328717"/>
            <a:ext cx="3694735" cy="31194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F4477F66-1E61-4690-903C-BE0A8AC10C99}"/>
              </a:ext>
            </a:extLst>
          </p:cNvPr>
          <p:cNvSpPr txBox="1"/>
          <p:nvPr/>
        </p:nvSpPr>
        <p:spPr>
          <a:xfrm>
            <a:off x="1137037" y="508882"/>
            <a:ext cx="265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Endo VS Immune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5BCBB77-C9E5-4811-911B-E45B2EB0A5E3}"/>
              </a:ext>
            </a:extLst>
          </p:cNvPr>
          <p:cNvSpPr/>
          <p:nvPr/>
        </p:nvSpPr>
        <p:spPr>
          <a:xfrm rot="1906091">
            <a:off x="9110664" y="3226593"/>
            <a:ext cx="176212" cy="7072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E7DE73D-38A8-4EBD-8F05-76313609C28A}"/>
              </a:ext>
            </a:extLst>
          </p:cNvPr>
          <p:cNvSpPr/>
          <p:nvPr/>
        </p:nvSpPr>
        <p:spPr>
          <a:xfrm rot="1906091">
            <a:off x="4292058" y="2099295"/>
            <a:ext cx="249670" cy="5014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361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1276AAA-83F8-4C1B-BFA3-E54334CADBA6}"/>
              </a:ext>
            </a:extLst>
          </p:cNvPr>
          <p:cNvSpPr txBox="1"/>
          <p:nvPr/>
        </p:nvSpPr>
        <p:spPr>
          <a:xfrm>
            <a:off x="1137037" y="508882"/>
            <a:ext cx="265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Fib VS Immune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C8C1DED-74EA-4D08-94AD-4D23F13CA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539" y="1504930"/>
            <a:ext cx="6257962" cy="350969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1785CDD-3AF5-44F9-9FD5-D6E981CFFE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4659" y="1504930"/>
            <a:ext cx="4343432" cy="366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009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C48A1A6-78F9-4696-A13A-D6E010BD8267}"/>
              </a:ext>
            </a:extLst>
          </p:cNvPr>
          <p:cNvSpPr txBox="1"/>
          <p:nvPr/>
        </p:nvSpPr>
        <p:spPr>
          <a:xfrm>
            <a:off x="1137037" y="508882"/>
            <a:ext cx="265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Epi VS Endo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4D64A5-824A-41E5-8C58-1849FA579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12" y="1518988"/>
            <a:ext cx="5619787" cy="312967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E95F23-5BA5-40A9-A1E7-E5469962C5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027" y="1535925"/>
            <a:ext cx="5619785" cy="3112740"/>
          </a:xfrm>
          <a:prstGeom prst="rect">
            <a:avLst/>
          </a:prstGeom>
        </p:spPr>
      </p:pic>
      <p:sp>
        <p:nvSpPr>
          <p:cNvPr id="7" name="椭圆 6">
            <a:extLst>
              <a:ext uri="{FF2B5EF4-FFF2-40B4-BE49-F238E27FC236}">
                <a16:creationId xmlns:a16="http://schemas.microsoft.com/office/drawing/2014/main" id="{B4DF9472-42D5-472B-9555-3184940E4AA4}"/>
              </a:ext>
            </a:extLst>
          </p:cNvPr>
          <p:cNvSpPr/>
          <p:nvPr/>
        </p:nvSpPr>
        <p:spPr>
          <a:xfrm rot="1906091">
            <a:off x="8392828" y="2374383"/>
            <a:ext cx="172955" cy="4318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D619AA4-8EF2-4640-9B5D-4E6992321D1C}"/>
              </a:ext>
            </a:extLst>
          </p:cNvPr>
          <p:cNvSpPr/>
          <p:nvPr/>
        </p:nvSpPr>
        <p:spPr>
          <a:xfrm rot="1906091">
            <a:off x="5219592" y="4221246"/>
            <a:ext cx="213007" cy="37354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581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57BD4B9-4555-4210-813E-F986A6769AA8}"/>
              </a:ext>
            </a:extLst>
          </p:cNvPr>
          <p:cNvSpPr txBox="1"/>
          <p:nvPr/>
        </p:nvSpPr>
        <p:spPr>
          <a:xfrm>
            <a:off x="1137037" y="508882"/>
            <a:ext cx="265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Epi VS Fib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062E3F-6B9D-4E84-983D-D4A1908C0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38" y="1462066"/>
            <a:ext cx="5695988" cy="317211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F3CC364-2A56-44BC-BF07-9556AB3A4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551" y="1462066"/>
            <a:ext cx="5656039" cy="3172113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8346924A-24D0-4088-92AF-545ADA495473}"/>
              </a:ext>
            </a:extLst>
          </p:cNvPr>
          <p:cNvSpPr/>
          <p:nvPr/>
        </p:nvSpPr>
        <p:spPr>
          <a:xfrm rot="1906091">
            <a:off x="11048159" y="2607363"/>
            <a:ext cx="363631" cy="28119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1420C1E-6C11-49F2-AC80-E2D4FFF4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7168" y="4267200"/>
            <a:ext cx="558258" cy="49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741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3C4C2E5-59B2-4FE3-8255-200D8FBDCEDB}"/>
              </a:ext>
            </a:extLst>
          </p:cNvPr>
          <p:cNvSpPr txBox="1"/>
          <p:nvPr/>
        </p:nvSpPr>
        <p:spPr>
          <a:xfrm>
            <a:off x="1137037" y="508882"/>
            <a:ext cx="265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Endo VS Fib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F1AA226-D820-422F-BF05-1D4D8078B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75" y="1557317"/>
            <a:ext cx="5459949" cy="30242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EDFE3DB-7A6C-4C9E-AE99-E0B096C33B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63" y="1557317"/>
            <a:ext cx="5392317" cy="302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58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074ED7-1FF9-4084-A7DF-6DD41F20F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77266" y="3123454"/>
            <a:ext cx="2666534" cy="1135726"/>
          </a:xfrm>
        </p:spPr>
        <p:txBody>
          <a:bodyPr/>
          <a:lstStyle/>
          <a:p>
            <a:r>
              <a:rPr lang="zh-CN" altLang="en-US" dirty="0"/>
              <a:t>免疫双细胞</a:t>
            </a:r>
          </a:p>
        </p:txBody>
      </p:sp>
    </p:spTree>
    <p:extLst>
      <p:ext uri="{BB962C8B-B14F-4D97-AF65-F5344CB8AC3E}">
        <p14:creationId xmlns:p14="http://schemas.microsoft.com/office/powerpoint/2010/main" val="3504593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BBD8915-EE5C-4E35-9CFD-3E5315DE1CA6}"/>
              </a:ext>
            </a:extLst>
          </p:cNvPr>
          <p:cNvSpPr txBox="1"/>
          <p:nvPr/>
        </p:nvSpPr>
        <p:spPr>
          <a:xfrm>
            <a:off x="884373" y="869829"/>
            <a:ext cx="2653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 VS B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BF0C482-8191-403E-8FAC-20507DB8D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7" y="1937601"/>
            <a:ext cx="5241544" cy="283247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ED1B071-858B-465D-BD3F-17FE4828B0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161" y="1937601"/>
            <a:ext cx="5241544" cy="290977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37EDFE-6E7C-4276-B0FD-C1704440D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7593" y="2510951"/>
            <a:ext cx="186620" cy="16557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16605D-E7D7-4C32-9254-89B3EC160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003" y="2525232"/>
            <a:ext cx="186620" cy="1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00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34</Words>
  <Application>Microsoft Office PowerPoint</Application>
  <PresentationFormat>宽屏</PresentationFormat>
  <Paragraphs>11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Huatao Tang</dc:creator>
  <cp:lastModifiedBy>Huatao Tang</cp:lastModifiedBy>
  <cp:revision>7</cp:revision>
  <dcterms:created xsi:type="dcterms:W3CDTF">2025-10-10T05:19:48Z</dcterms:created>
  <dcterms:modified xsi:type="dcterms:W3CDTF">2025-10-10T11:59:24Z</dcterms:modified>
</cp:coreProperties>
</file>