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22"/>
  </p:notesMasterIdLst>
  <p:sldIdLst>
    <p:sldId id="368" r:id="rId2"/>
    <p:sldId id="369" r:id="rId3"/>
    <p:sldId id="370" r:id="rId4"/>
    <p:sldId id="399" r:id="rId5"/>
    <p:sldId id="371" r:id="rId6"/>
    <p:sldId id="400" r:id="rId7"/>
    <p:sldId id="406" r:id="rId8"/>
    <p:sldId id="407" r:id="rId9"/>
    <p:sldId id="408" r:id="rId10"/>
    <p:sldId id="409" r:id="rId11"/>
    <p:sldId id="372" r:id="rId12"/>
    <p:sldId id="375" r:id="rId13"/>
    <p:sldId id="405" r:id="rId14"/>
    <p:sldId id="410" r:id="rId15"/>
    <p:sldId id="396" r:id="rId16"/>
    <p:sldId id="397" r:id="rId17"/>
    <p:sldId id="411" r:id="rId18"/>
    <p:sldId id="412" r:id="rId19"/>
    <p:sldId id="413" r:id="rId20"/>
    <p:sldId id="41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U THI LIEN" initials="DTL" lastIdx="0" clrIdx="0">
    <p:extLst>
      <p:ext uri="{19B8F6BF-5375-455C-9EA6-DF929625EA0E}">
        <p15:presenceInfo xmlns:p15="http://schemas.microsoft.com/office/powerpoint/2012/main" userId="4919198f988fba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48"/>
  </p:normalViewPr>
  <p:slideViewPr>
    <p:cSldViewPr snapToGrid="0">
      <p:cViewPr varScale="1">
        <p:scale>
          <a:sx n="114" d="100"/>
          <a:sy n="114"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071D9-6BB4-4C70-BE1D-E8E5B7E6311D}" type="datetimeFigureOut">
              <a:rPr lang="en-US" smtClean="0"/>
              <a:t>6/21/22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85A6B-8103-4171-9875-50E877301C08}" type="slidenum">
              <a:rPr lang="en-US" smtClean="0"/>
              <a:t>‹#›</a:t>
            </a:fld>
            <a:endParaRPr lang="en-US"/>
          </a:p>
        </p:txBody>
      </p:sp>
    </p:spTree>
    <p:extLst>
      <p:ext uri="{BB962C8B-B14F-4D97-AF65-F5344CB8AC3E}">
        <p14:creationId xmlns:p14="http://schemas.microsoft.com/office/powerpoint/2010/main" val="197882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B3132CE-D6C6-4562-A22D-28B3505FBE72}" type="slidenum">
              <a:rPr lang="en-US" altLang="en-US" smtClean="0"/>
              <a:pPr/>
              <a:t>‹#›</a:t>
            </a:fld>
            <a:endParaRPr lang="en-US" altLang="en-US"/>
          </a:p>
        </p:txBody>
      </p:sp>
    </p:spTree>
    <p:extLst>
      <p:ext uri="{BB962C8B-B14F-4D97-AF65-F5344CB8AC3E}">
        <p14:creationId xmlns:p14="http://schemas.microsoft.com/office/powerpoint/2010/main" val="1254385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D7F6CF5-E7BE-4913-9CD3-1D48CEDB262D}" type="slidenum">
              <a:rPr lang="en-US" altLang="en-US" smtClean="0"/>
              <a:pPr/>
              <a:t>‹#›</a:t>
            </a:fld>
            <a:endParaRPr lang="en-US" altLang="en-US"/>
          </a:p>
        </p:txBody>
      </p:sp>
    </p:spTree>
    <p:extLst>
      <p:ext uri="{BB962C8B-B14F-4D97-AF65-F5344CB8AC3E}">
        <p14:creationId xmlns:p14="http://schemas.microsoft.com/office/powerpoint/2010/main" val="73336309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D7F6CF5-E7BE-4913-9CD3-1D48CEDB262D}" type="slidenum">
              <a:rPr lang="en-US" altLang="en-US" smtClean="0"/>
              <a:pPr/>
              <a:t>‹#›</a:t>
            </a:fld>
            <a:endParaRPr lang="en-US"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423144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D7F6CF5-E7BE-4913-9CD3-1D48CEDB262D}" type="slidenum">
              <a:rPr lang="en-US" altLang="en-US" smtClean="0"/>
              <a:pPr/>
              <a:t>‹#›</a:t>
            </a:fld>
            <a:endParaRPr lang="en-US" altLang="en-US"/>
          </a:p>
        </p:txBody>
      </p:sp>
    </p:spTree>
    <p:extLst>
      <p:ext uri="{BB962C8B-B14F-4D97-AF65-F5344CB8AC3E}">
        <p14:creationId xmlns:p14="http://schemas.microsoft.com/office/powerpoint/2010/main" val="31193775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D7F6CF5-E7BE-4913-9CD3-1D48CEDB262D}" type="slidenum">
              <a:rPr lang="en-US" altLang="en-US" smtClean="0"/>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500086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D7F6CF5-E7BE-4913-9CD3-1D48CEDB262D}" type="slidenum">
              <a:rPr lang="en-US" altLang="en-US" smtClean="0"/>
              <a:pPr/>
              <a:t>‹#›</a:t>
            </a:fld>
            <a:endParaRPr lang="en-US" altLang="en-US"/>
          </a:p>
        </p:txBody>
      </p:sp>
    </p:spTree>
    <p:extLst>
      <p:ext uri="{BB962C8B-B14F-4D97-AF65-F5344CB8AC3E}">
        <p14:creationId xmlns:p14="http://schemas.microsoft.com/office/powerpoint/2010/main" val="2452160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5E4B156-330A-4F81-8ACD-FE794CA40D6C}" type="slidenum">
              <a:rPr lang="en-US" altLang="en-US" smtClean="0"/>
              <a:pPr/>
              <a:t>‹#›</a:t>
            </a:fld>
            <a:endParaRPr lang="en-US" altLang="en-US"/>
          </a:p>
        </p:txBody>
      </p:sp>
    </p:spTree>
    <p:extLst>
      <p:ext uri="{BB962C8B-B14F-4D97-AF65-F5344CB8AC3E}">
        <p14:creationId xmlns:p14="http://schemas.microsoft.com/office/powerpoint/2010/main" val="225196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5677C70-3388-4336-9105-0159D18326DE}" type="slidenum">
              <a:rPr lang="en-US" altLang="en-US" smtClean="0"/>
              <a:pPr/>
              <a:t>‹#›</a:t>
            </a:fld>
            <a:endParaRPr lang="en-US" altLang="en-US"/>
          </a:p>
        </p:txBody>
      </p:sp>
    </p:spTree>
    <p:extLst>
      <p:ext uri="{BB962C8B-B14F-4D97-AF65-F5344CB8AC3E}">
        <p14:creationId xmlns:p14="http://schemas.microsoft.com/office/powerpoint/2010/main" val="896474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F96124B-3D18-4BF0-B790-8A00E637E0DE}" type="slidenum">
              <a:rPr lang="en-US" altLang="en-US" smtClean="0"/>
              <a:pPr/>
              <a:t>‹#›</a:t>
            </a:fld>
            <a:endParaRPr lang="en-US" altLang="en-US"/>
          </a:p>
        </p:txBody>
      </p:sp>
    </p:spTree>
    <p:extLst>
      <p:ext uri="{BB962C8B-B14F-4D97-AF65-F5344CB8AC3E}">
        <p14:creationId xmlns:p14="http://schemas.microsoft.com/office/powerpoint/2010/main" val="30454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C7444E7-5BA9-4801-9070-D2E334842367}" type="slidenum">
              <a:rPr lang="en-US" altLang="en-US" smtClean="0"/>
              <a:pPr/>
              <a:t>‹#›</a:t>
            </a:fld>
            <a:endParaRPr lang="en-US" altLang="en-US"/>
          </a:p>
        </p:txBody>
      </p:sp>
    </p:spTree>
    <p:extLst>
      <p:ext uri="{BB962C8B-B14F-4D97-AF65-F5344CB8AC3E}">
        <p14:creationId xmlns:p14="http://schemas.microsoft.com/office/powerpoint/2010/main" val="53035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2433BC1-DD6A-43BE-B116-ABD113B25852}" type="slidenum">
              <a:rPr lang="en-US" altLang="en-US" smtClean="0"/>
              <a:pPr/>
              <a:t>‹#›</a:t>
            </a:fld>
            <a:endParaRPr lang="en-US" altLang="en-US"/>
          </a:p>
        </p:txBody>
      </p:sp>
    </p:spTree>
    <p:extLst>
      <p:ext uri="{BB962C8B-B14F-4D97-AF65-F5344CB8AC3E}">
        <p14:creationId xmlns:p14="http://schemas.microsoft.com/office/powerpoint/2010/main" val="380907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712FC0A-53DA-4081-8472-88A5FBA5EEEE}" type="slidenum">
              <a:rPr lang="en-US" altLang="en-US" smtClean="0"/>
              <a:pPr/>
              <a:t>‹#›</a:t>
            </a:fld>
            <a:endParaRPr lang="en-US" altLang="en-US"/>
          </a:p>
        </p:txBody>
      </p:sp>
    </p:spTree>
    <p:extLst>
      <p:ext uri="{BB962C8B-B14F-4D97-AF65-F5344CB8AC3E}">
        <p14:creationId xmlns:p14="http://schemas.microsoft.com/office/powerpoint/2010/main" val="218095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4794D77-74A6-47E9-878F-F30523A4C595}" type="slidenum">
              <a:rPr lang="en-US" altLang="en-US" smtClean="0"/>
              <a:pPr/>
              <a:t>‹#›</a:t>
            </a:fld>
            <a:endParaRPr lang="en-US" altLang="en-US"/>
          </a:p>
        </p:txBody>
      </p:sp>
    </p:spTree>
    <p:extLst>
      <p:ext uri="{BB962C8B-B14F-4D97-AF65-F5344CB8AC3E}">
        <p14:creationId xmlns:p14="http://schemas.microsoft.com/office/powerpoint/2010/main" val="214515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05075415-38F6-4325-B5D0-08D4294AAB4D}" type="slidenum">
              <a:rPr lang="en-US" altLang="en-US" smtClean="0"/>
              <a:pPr/>
              <a:t>‹#›</a:t>
            </a:fld>
            <a:endParaRPr lang="en-US" altLang="en-US"/>
          </a:p>
        </p:txBody>
      </p:sp>
    </p:spTree>
    <p:extLst>
      <p:ext uri="{BB962C8B-B14F-4D97-AF65-F5344CB8AC3E}">
        <p14:creationId xmlns:p14="http://schemas.microsoft.com/office/powerpoint/2010/main" val="295022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2D42F49-CAAC-48B8-9720-CC9804C8F5D9}" type="slidenum">
              <a:rPr lang="en-US" altLang="en-US" smtClean="0"/>
              <a:pPr/>
              <a:t>‹#›</a:t>
            </a:fld>
            <a:endParaRPr lang="en-US" altLang="en-US"/>
          </a:p>
        </p:txBody>
      </p:sp>
    </p:spTree>
    <p:extLst>
      <p:ext uri="{BB962C8B-B14F-4D97-AF65-F5344CB8AC3E}">
        <p14:creationId xmlns:p14="http://schemas.microsoft.com/office/powerpoint/2010/main" val="331305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DD60B3C6-FD28-47B0-BBC6-98256BA588DA}" type="slidenum">
              <a:rPr lang="en-US" altLang="en-US" smtClean="0"/>
              <a:pPr/>
              <a:t>‹#›</a:t>
            </a:fld>
            <a:endParaRPr lang="en-US" altLang="en-US"/>
          </a:p>
        </p:txBody>
      </p:sp>
    </p:spTree>
    <p:extLst>
      <p:ext uri="{BB962C8B-B14F-4D97-AF65-F5344CB8AC3E}">
        <p14:creationId xmlns:p14="http://schemas.microsoft.com/office/powerpoint/2010/main" val="64740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7F6CF5-E7BE-4913-9CD3-1D48CEDB262D}" type="slidenum">
              <a:rPr lang="en-US" altLang="en-US" smtClean="0"/>
              <a:pPr/>
              <a:t>‹#›</a:t>
            </a:fld>
            <a:endParaRPr lang="en-US" altLang="en-US"/>
          </a:p>
        </p:txBody>
      </p:sp>
    </p:spTree>
    <p:extLst>
      <p:ext uri="{BB962C8B-B14F-4D97-AF65-F5344CB8AC3E}">
        <p14:creationId xmlns:p14="http://schemas.microsoft.com/office/powerpoint/2010/main" val="91979021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D9DA5FE-E66B-4B7B-805E-049F53C2FAF7}"/>
              </a:ext>
            </a:extLst>
          </p:cNvPr>
          <p:cNvSpPr>
            <a:spLocks noGrp="1" noChangeArrowheads="1"/>
          </p:cNvSpPr>
          <p:nvPr>
            <p:ph type="title"/>
          </p:nvPr>
        </p:nvSpPr>
        <p:spPr>
          <a:xfrm>
            <a:off x="1943100" y="1063626"/>
            <a:ext cx="8267700" cy="525463"/>
          </a:xfrm>
        </p:spPr>
        <p:txBody>
          <a:bodyPr>
            <a:normAutofit fontScale="90000"/>
          </a:bodyPr>
          <a:lstStyle/>
          <a:p>
            <a:r>
              <a:rPr lang="en-US" altLang="en-US" dirty="0">
                <a:latin typeface="Times New Roman" panose="02020603050405020304" pitchFamily="18" charset="0"/>
                <a:cs typeface="Times New Roman" panose="02020603050405020304" pitchFamily="18" charset="0"/>
              </a:rPr>
              <a:t>BÀI THUYẾT TRÌNH</a:t>
            </a:r>
            <a:endParaRPr lang="en-US" altLang="en-US" dirty="0"/>
          </a:p>
        </p:txBody>
      </p:sp>
      <p:sp>
        <p:nvSpPr>
          <p:cNvPr id="3075" name="Content Placeholder 2">
            <a:extLst>
              <a:ext uri="{FF2B5EF4-FFF2-40B4-BE49-F238E27FC236}">
                <a16:creationId xmlns:a16="http://schemas.microsoft.com/office/drawing/2014/main" id="{54F2DBD1-2A94-41F0-BB03-770990099D2B}"/>
              </a:ext>
            </a:extLst>
          </p:cNvPr>
          <p:cNvSpPr>
            <a:spLocks noGrp="1" noChangeArrowheads="1"/>
          </p:cNvSpPr>
          <p:nvPr>
            <p:ph idx="1"/>
          </p:nvPr>
        </p:nvSpPr>
        <p:spPr>
          <a:xfrm>
            <a:off x="1943100" y="1597025"/>
            <a:ext cx="8267700" cy="4114800"/>
          </a:xfrm>
        </p:spPr>
        <p:txBody>
          <a:bodyPr>
            <a:normAutofit lnSpcReduction="10000"/>
          </a:bodyPr>
          <a:lstStyle/>
          <a:p>
            <a:pPr marL="0" indent="0" algn="ctr">
              <a:buNone/>
            </a:pPr>
            <a:r>
              <a:rPr lang="en-US" altLang="en-US" sz="3600" dirty="0" err="1">
                <a:latin typeface="Times New Roman" panose="02020603050405020304" pitchFamily="18" charset="0"/>
                <a:cs typeface="Times New Roman" panose="02020603050405020304" pitchFamily="18" charset="0"/>
              </a:rPr>
              <a:t>Xây</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dựng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phần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mềm</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quản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lý</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điểm</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sinh</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viên</a:t>
            </a:r>
            <a:r>
              <a:rPr lang="en-US" altLang="en-US" sz="3600" dirty="0">
                <a:latin typeface="Times New Roman" panose="02020603050405020304" pitchFamily="18" charset="0"/>
                <a:cs typeface="Times New Roman" panose="02020603050405020304" pitchFamily="18" charset="0"/>
              </a:rPr>
              <a:t> </a:t>
            </a:r>
          </a:p>
          <a:p>
            <a:pPr marL="0" indent="0">
              <a:buNone/>
            </a:pPr>
            <a:endParaRPr lang="en-US" altLang="en-US" sz="2100" dirty="0">
              <a:latin typeface="Times New Roman" panose="02020603050405020304" pitchFamily="18" charset="0"/>
              <a:cs typeface="Times New Roman" panose="02020603050405020304" pitchFamily="18" charset="0"/>
            </a:endParaRPr>
          </a:p>
          <a:p>
            <a:pPr marL="0" indent="0">
              <a:buNone/>
            </a:pPr>
            <a:endParaRPr lang="en-US" altLang="en-US" sz="2100" dirty="0">
              <a:latin typeface="Times New Roman" panose="02020603050405020304" pitchFamily="18" charset="0"/>
              <a:cs typeface="Times New Roman" panose="02020603050405020304" pitchFamily="18" charset="0"/>
            </a:endParaRPr>
          </a:p>
          <a:p>
            <a:pPr marL="0" indent="0">
              <a:buNone/>
            </a:pP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Thành</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viên</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nhóm</a:t>
            </a:r>
            <a:r>
              <a:rPr lang="en-US" altLang="en-US" sz="2100" dirty="0">
                <a:latin typeface="Times New Roman" panose="02020603050405020304" pitchFamily="18" charset="0"/>
                <a:cs typeface="Times New Roman" panose="02020603050405020304" pitchFamily="18" charset="0"/>
              </a:rPr>
              <a:t>:</a:t>
            </a:r>
          </a:p>
          <a:p>
            <a:pPr marL="0" indent="0" algn="ctr">
              <a:buNone/>
            </a:pP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Trần</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Hoàng</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Triển</a:t>
            </a:r>
            <a:r>
              <a:rPr lang="en-US" altLang="en-US" sz="2700" dirty="0">
                <a:latin typeface="Times New Roman" panose="02020603050405020304" pitchFamily="18" charset="0"/>
                <a:cs typeface="Times New Roman" panose="02020603050405020304" pitchFamily="18" charset="0"/>
              </a:rPr>
              <a:t> – 4601104196</a:t>
            </a:r>
          </a:p>
          <a:p>
            <a:pPr marL="0" indent="0" algn="ctr">
              <a:buNone/>
            </a:pP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Nguyễn</a:t>
            </a:r>
            <a:r>
              <a:rPr lang="en-US" altLang="en-US" sz="2700" dirty="0">
                <a:latin typeface="Times New Roman" panose="02020603050405020304" pitchFamily="18" charset="0"/>
                <a:cs typeface="Times New Roman" panose="02020603050405020304" pitchFamily="18" charset="0"/>
              </a:rPr>
              <a:t> Anh </a:t>
            </a:r>
            <a:r>
              <a:rPr lang="en-US" altLang="en-US" sz="2700" dirty="0" err="1">
                <a:latin typeface="Times New Roman" panose="02020603050405020304" pitchFamily="18" charset="0"/>
                <a:cs typeface="Times New Roman" panose="02020603050405020304" pitchFamily="18" charset="0"/>
              </a:rPr>
              <a:t>Kiệt</a:t>
            </a:r>
            <a:r>
              <a:rPr lang="en-US" altLang="en-US" sz="2700" dirty="0">
                <a:latin typeface="Times New Roman" panose="02020603050405020304" pitchFamily="18" charset="0"/>
                <a:cs typeface="Times New Roman" panose="02020603050405020304" pitchFamily="18" charset="0"/>
              </a:rPr>
              <a:t>  - 4601104196</a:t>
            </a:r>
          </a:p>
          <a:p>
            <a:pPr marL="0" indent="0" algn="ctr">
              <a:buNone/>
            </a:pPr>
            <a:r>
              <a:rPr lang="en-US" altLang="en-US" sz="2700" dirty="0" err="1">
                <a:latin typeface="Times New Roman" panose="02020603050405020304" pitchFamily="18" charset="0"/>
                <a:cs typeface="Times New Roman" panose="02020603050405020304" pitchFamily="18" charset="0"/>
              </a:rPr>
              <a:t>Giáo</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viên</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hướng</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dẫn</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ThS</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Trần</a:t>
            </a:r>
            <a:r>
              <a:rPr lang="en-US" altLang="en-US" sz="2700" dirty="0">
                <a:latin typeface="Times New Roman" panose="02020603050405020304" pitchFamily="18" charset="0"/>
                <a:cs typeface="Times New Roman" panose="02020603050405020304" pitchFamily="18" charset="0"/>
              </a:rPr>
              <a:t> Thanh </a:t>
            </a:r>
            <a:r>
              <a:rPr lang="en-US" altLang="en-US" sz="2700" dirty="0" err="1">
                <a:latin typeface="Times New Roman" panose="02020603050405020304" pitchFamily="18" charset="0"/>
                <a:cs typeface="Times New Roman" panose="02020603050405020304" pitchFamily="18" charset="0"/>
              </a:rPr>
              <a:t>Nhã</a:t>
            </a:r>
            <a:endParaRPr lang="en-US" altLang="en-US" sz="27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F96124B-3D18-4BF0-B790-8A00E637E0DE}"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646D-970E-404D-A1A6-6B916C421D95}"/>
              </a:ext>
            </a:extLst>
          </p:cNvPr>
          <p:cNvSpPr>
            <a:spLocks noGrp="1"/>
          </p:cNvSpPr>
          <p:nvPr>
            <p:ph type="title"/>
          </p:nvPr>
        </p:nvSpPr>
        <p:spPr>
          <a:xfrm>
            <a:off x="677334" y="609600"/>
            <a:ext cx="8596668" cy="840509"/>
          </a:xfrm>
        </p:spPr>
        <p:txBody>
          <a:bodyPr/>
          <a:lstStyle/>
          <a:p>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0EED3C-2F1F-4D92-84F5-8372123B9D1D}"/>
              </a:ext>
            </a:extLst>
          </p:cNvPr>
          <p:cNvSpPr>
            <a:spLocks noGrp="1"/>
          </p:cNvSpPr>
          <p:nvPr>
            <p:ph idx="1"/>
          </p:nvPr>
        </p:nvSpPr>
        <p:spPr>
          <a:xfrm>
            <a:off x="677334" y="1450109"/>
            <a:ext cx="8596668" cy="388077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p>
          <a:p>
            <a:pPr marL="0" indent="0">
              <a:buNone/>
            </a:pPr>
            <a:r>
              <a:rPr lang="en-US" sz="2400" dirty="0" err="1">
                <a:latin typeface="Times New Roman" panose="02020603050405020304" pitchFamily="18" charset="0"/>
                <a:cs typeface="Times New Roman" panose="02020603050405020304" pitchFamily="18" charset="0"/>
              </a:rPr>
              <a:t>năng</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96124B-3D18-4BF0-B790-8A00E637E0DE}" type="slidenum">
              <a:rPr lang="en-US" altLang="en-US" smtClean="0"/>
              <a:pPr/>
              <a:t>10</a:t>
            </a:fld>
            <a:endParaRPr lang="en-US" altLang="en-US"/>
          </a:p>
        </p:txBody>
      </p:sp>
      <p:pic>
        <p:nvPicPr>
          <p:cNvPr id="6" name="Picture 5" descr="Graphical user interface, application&#10;&#10;Description automatically generated">
            <a:extLst>
              <a:ext uri="{FF2B5EF4-FFF2-40B4-BE49-F238E27FC236}">
                <a16:creationId xmlns:a16="http://schemas.microsoft.com/office/drawing/2014/main" id="{E7193F31-67E1-98BF-B7C7-A95A02A83978}"/>
              </a:ext>
            </a:extLst>
          </p:cNvPr>
          <p:cNvPicPr>
            <a:picLocks noChangeAspect="1"/>
          </p:cNvPicPr>
          <p:nvPr/>
        </p:nvPicPr>
        <p:blipFill>
          <a:blip r:embed="rId2"/>
          <a:stretch>
            <a:fillRect/>
          </a:stretch>
        </p:blipFill>
        <p:spPr>
          <a:xfrm>
            <a:off x="3810000" y="1113127"/>
            <a:ext cx="5943600" cy="4928235"/>
          </a:xfrm>
          <a:prstGeom prst="rect">
            <a:avLst/>
          </a:prstGeom>
        </p:spPr>
      </p:pic>
    </p:spTree>
    <p:extLst>
      <p:ext uri="{BB962C8B-B14F-4D97-AF65-F5344CB8AC3E}">
        <p14:creationId xmlns:p14="http://schemas.microsoft.com/office/powerpoint/2010/main" val="428169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646D-970E-404D-A1A6-6B916C421D9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 </a:t>
            </a:r>
            <a:r>
              <a:rPr lang="en-US" sz="3600" dirty="0" err="1">
                <a:latin typeface="Times New Roman" panose="02020603050405020304" pitchFamily="18" charset="0"/>
                <a:cs typeface="Times New Roman" panose="02020603050405020304" pitchFamily="18" charset="0"/>
              </a:rPr>
              <a:t>Đặc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tả</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yêu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cầu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bài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toán</a:t>
            </a:r>
            <a:r>
              <a:rPr lang="en-US" sz="3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780EED3C-2F1F-4D92-84F5-8372123B9D1D}"/>
              </a:ext>
            </a:extLst>
          </p:cNvPr>
          <p:cNvSpPr>
            <a:spLocks noGrp="1"/>
          </p:cNvSpPr>
          <p:nvPr>
            <p:ph idx="1"/>
          </p:nvPr>
        </p:nvSpPr>
        <p:spPr>
          <a:xfrm>
            <a:off x="834352" y="1270000"/>
            <a:ext cx="8596668" cy="3880773"/>
          </a:xfrm>
        </p:spPr>
        <p:txBody>
          <a:bodyPr/>
          <a:lstStyle/>
          <a:p>
            <a:pPr marL="457200" indent="-457200">
              <a:buAutoNum type="arabicPeriod"/>
            </a:pP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a:t>
            </a:r>
          </a:p>
          <a:p>
            <a:pPr marL="0" indent="0">
              <a:buNone/>
            </a:pPr>
            <a:r>
              <a:rPr lang="vi-VN" sz="2000" dirty="0">
                <a:latin typeface="Times New Roman" panose="02020603050405020304" pitchFamily="18" charset="0"/>
                <a:cs typeface="Times New Roman" panose="02020603050405020304" pitchFamily="18" charset="0"/>
              </a:rPr>
              <a:t>•	Tác nhân là người sử dụng hệ thống:</a:t>
            </a:r>
          </a:p>
          <a:p>
            <a:pPr marL="0" indent="0">
              <a:buNone/>
            </a:pPr>
            <a:r>
              <a:rPr lang="vi-VN" sz="2000" dirty="0">
                <a:latin typeface="Times New Roman" panose="02020603050405020304" pitchFamily="18" charset="0"/>
                <a:cs typeface="Times New Roman" panose="02020603050405020304" pitchFamily="18" charset="0"/>
              </a:rPr>
              <a:t>Giáo viên, Bộ phận quản lý đào tạo, bộ phận quản lý sinh viên, bộ phận quản lý điểm</a:t>
            </a:r>
          </a:p>
          <a:p>
            <a:pPr marL="0" indent="0">
              <a:buNone/>
            </a:pPr>
            <a:r>
              <a:rPr lang="vi-VN" sz="2000" dirty="0">
                <a:latin typeface="Times New Roman" panose="02020603050405020304" pitchFamily="18" charset="0"/>
                <a:cs typeface="Times New Roman" panose="02020603050405020304" pitchFamily="18" charset="0"/>
              </a:rPr>
              <a:t>•	Tác nhân là đối tượng bên ngoài tương tác với hệ thống:</a:t>
            </a:r>
          </a:p>
          <a:p>
            <a:pPr marL="0" indent="0">
              <a:buNone/>
            </a:pPr>
            <a:r>
              <a:rPr lang="vi-VN" sz="2000" dirty="0">
                <a:latin typeface="Times New Roman" panose="02020603050405020304" pitchFamily="18" charset="0"/>
                <a:cs typeface="Times New Roman" panose="02020603050405020304" pitchFamily="18" charset="0"/>
              </a:rPr>
              <a:t>Sinh viên, Giám đốc Trường, Phòng Đào tạo </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F96124B-3D18-4BF0-B790-8A00E637E0DE}" type="slidenum">
              <a:rPr lang="en-US" altLang="en-US" smtClean="0"/>
              <a:pPr/>
              <a:t>11</a:t>
            </a:fld>
            <a:endParaRPr lang="en-US" altLang="en-US"/>
          </a:p>
        </p:txBody>
      </p:sp>
    </p:spTree>
    <p:extLst>
      <p:ext uri="{BB962C8B-B14F-4D97-AF65-F5344CB8AC3E}">
        <p14:creationId xmlns:p14="http://schemas.microsoft.com/office/powerpoint/2010/main" val="3073577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646D-970E-404D-A1A6-6B916C421D9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II. </a:t>
            </a:r>
            <a:r>
              <a:rPr lang="en-US" sz="4000" dirty="0" err="1">
                <a:latin typeface="Times New Roman" panose="02020603050405020304" pitchFamily="18" charset="0"/>
                <a:cs typeface="Times New Roman" panose="02020603050405020304" pitchFamily="18" charset="0"/>
              </a:rPr>
              <a:t>Đặc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yêu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cầu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bài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toán</a:t>
            </a:r>
            <a:r>
              <a:rPr lang="en-US" sz="4000" dirty="0">
                <a:latin typeface="Times New Roman" panose="02020603050405020304" pitchFamily="18" charset="0"/>
                <a:cs typeface="Times New Roman" panose="02020603050405020304" pitchFamily="18" charset="0"/>
              </a:rPr>
              <a:t> </a:t>
            </a:r>
            <a:br>
              <a:rPr lang="en-US" sz="2800" dirty="0"/>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0EED3C-2F1F-4D92-84F5-8372123B9D1D}"/>
              </a:ext>
            </a:extLst>
          </p:cNvPr>
          <p:cNvSpPr>
            <a:spLocks noGrp="1"/>
          </p:cNvSpPr>
          <p:nvPr>
            <p:ph idx="1"/>
          </p:nvPr>
        </p:nvSpPr>
        <p:spPr>
          <a:xfrm>
            <a:off x="677334" y="1270000"/>
            <a:ext cx="8596668" cy="3880773"/>
          </a:xfrm>
        </p:spPr>
        <p:txBody>
          <a:bodyPr/>
          <a:lstStyle/>
          <a:p>
            <a:pPr marL="0" indent="0">
              <a:buNone/>
            </a:pPr>
            <a:r>
              <a:rPr lang="vi-VN"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use-case </a:t>
            </a: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F96124B-3D18-4BF0-B790-8A00E637E0DE}" type="slidenum">
              <a:rPr lang="en-US" altLang="en-US" smtClean="0"/>
              <a:pPr/>
              <a:t>12</a:t>
            </a:fld>
            <a:endParaRPr lang="en-US" altLang="en-US"/>
          </a:p>
        </p:txBody>
      </p:sp>
      <p:pic>
        <p:nvPicPr>
          <p:cNvPr id="6" name="Picture 5">
            <a:extLst>
              <a:ext uri="{FF2B5EF4-FFF2-40B4-BE49-F238E27FC236}">
                <a16:creationId xmlns:a16="http://schemas.microsoft.com/office/drawing/2014/main" id="{C4104C3F-C626-19BE-8769-E2E217B20F38}"/>
              </a:ext>
            </a:extLst>
          </p:cNvPr>
          <p:cNvPicPr>
            <a:picLocks noChangeAspect="1"/>
          </p:cNvPicPr>
          <p:nvPr/>
        </p:nvPicPr>
        <p:blipFill>
          <a:blip r:embed="rId2"/>
          <a:stretch>
            <a:fillRect/>
          </a:stretch>
        </p:blipFill>
        <p:spPr>
          <a:xfrm>
            <a:off x="2407920" y="2137063"/>
            <a:ext cx="5943600" cy="3674110"/>
          </a:xfrm>
          <a:prstGeom prst="rect">
            <a:avLst/>
          </a:prstGeom>
        </p:spPr>
      </p:pic>
    </p:spTree>
    <p:extLst>
      <p:ext uri="{BB962C8B-B14F-4D97-AF65-F5344CB8AC3E}">
        <p14:creationId xmlns:p14="http://schemas.microsoft.com/office/powerpoint/2010/main" val="411896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5782"/>
          </a:xfrm>
        </p:spPr>
        <p:txBody>
          <a:bodyPr/>
          <a:lstStyle/>
          <a:p>
            <a:r>
              <a:rPr lang="en-US" dirty="0">
                <a:latin typeface="Times New Roman" panose="02020603050405020304" pitchFamily="18" charset="0"/>
                <a:cs typeface="Times New Roman" panose="02020603050405020304" pitchFamily="18" charset="0"/>
              </a:rPr>
              <a:t>III. </a:t>
            </a:r>
            <a:r>
              <a:rPr lang="en-US" sz="3600" dirty="0" err="1">
                <a:latin typeface="Times New Roman" panose="02020603050405020304" pitchFamily="18" charset="0"/>
                <a:cs typeface="Times New Roman" panose="02020603050405020304" pitchFamily="18" charset="0"/>
              </a:rPr>
              <a:t>Phân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tích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yêu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cầu</a:t>
            </a:r>
            <a:endParaRPr lang="en-US" dirty="0"/>
          </a:p>
        </p:txBody>
      </p:sp>
      <p:sp>
        <p:nvSpPr>
          <p:cNvPr id="4" name="Slide Number Placeholder 3"/>
          <p:cNvSpPr>
            <a:spLocks noGrp="1"/>
          </p:cNvSpPr>
          <p:nvPr>
            <p:ph type="sldNum" sz="quarter" idx="12"/>
          </p:nvPr>
        </p:nvSpPr>
        <p:spPr/>
        <p:txBody>
          <a:bodyPr/>
          <a:lstStyle/>
          <a:p>
            <a:fld id="{6F96124B-3D18-4BF0-B790-8A00E637E0DE}" type="slidenum">
              <a:rPr lang="en-US" altLang="en-US" smtClean="0"/>
              <a:pPr/>
              <a:t>13</a:t>
            </a:fld>
            <a:endParaRPr lang="en-US" altLang="en-US"/>
          </a:p>
        </p:txBody>
      </p:sp>
      <p:sp>
        <p:nvSpPr>
          <p:cNvPr id="6" name="Rectangle 5"/>
          <p:cNvSpPr/>
          <p:nvPr/>
        </p:nvSpPr>
        <p:spPr>
          <a:xfrm>
            <a:off x="677334" y="1338952"/>
            <a:ext cx="3804247"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1.Xác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endParaRPr lang="en-US" sz="2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FFCC5236-3719-0F52-5267-A4E3DD918882}"/>
              </a:ext>
            </a:extLst>
          </p:cNvPr>
          <p:cNvSpPr>
            <a:spLocks noGrp="1"/>
          </p:cNvSpPr>
          <p:nvPr>
            <p:ph idx="1"/>
          </p:nvPr>
        </p:nvSpPr>
        <p:spPr/>
        <p:txBody>
          <a:bodyPr>
            <a:normAutofit fontScale="92500" lnSpcReduction="20000"/>
          </a:bodyPr>
          <a:lstStyle/>
          <a:p>
            <a:pPr marL="342900" lvl="0" indent="-342900">
              <a:lnSpc>
                <a:spcPct val="106000"/>
              </a:lnSpc>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a:lnSpc>
                <a:spcPct val="130000"/>
              </a:lnSpc>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CT_DAOTAO, HOCPHAN, SINHVIEN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LOPC_NGANH, PDIEM</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BDIEMCNHAN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DNHOCPHAN_KY, BDIEMHPHAN</a:t>
            </a:r>
          </a:p>
          <a:p>
            <a:pPr marL="342900" lvl="0" indent="-342900">
              <a:lnSpc>
                <a:spcPct val="106000"/>
              </a:lnSpc>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30000"/>
              </a:lnSpc>
              <a:spcAft>
                <a:spcPts val="6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BDIEMCNHAN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HOCPHAN: D_ BDIEMCNHAN</a:t>
            </a:r>
          </a:p>
          <a:p>
            <a:pPr marL="457200">
              <a:lnSpc>
                <a:spcPct val="130000"/>
              </a:lnSpc>
              <a:spcAft>
                <a:spcPts val="6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SINHVIEN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PHIEUDIEM: D_PDIEM</a:t>
            </a:r>
          </a:p>
          <a:p>
            <a:pPr marL="457200">
              <a:lnSpc>
                <a:spcPct val="130000"/>
              </a:lnSpc>
              <a:spcAft>
                <a:spcPts val="6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CT_DAOTAO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HOCPHAN: D_DAOTAO</a:t>
            </a:r>
          </a:p>
          <a:p>
            <a:pPr marL="457200">
              <a:lnSpc>
                <a:spcPct val="130000"/>
              </a:lnSpc>
              <a:spcAft>
                <a:spcPts val="6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CT_DAOTAO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DNHOCPHAN_KY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HOCPHAN: D_HOCPHAN_KY</a:t>
            </a:r>
          </a:p>
          <a:p>
            <a:pPr marL="457200">
              <a:lnSpc>
                <a:spcPct val="130000"/>
              </a:lnSpc>
              <a:spcAft>
                <a:spcPts val="6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32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5782"/>
          </a:xfrm>
        </p:spPr>
        <p:txBody>
          <a:bodyPr/>
          <a:lstStyle/>
          <a:p>
            <a:r>
              <a:rPr lang="en-US" dirty="0">
                <a:latin typeface="Times New Roman" panose="02020603050405020304" pitchFamily="18" charset="0"/>
                <a:cs typeface="Times New Roman" panose="02020603050405020304" pitchFamily="18" charset="0"/>
              </a:rPr>
              <a:t>III. </a:t>
            </a:r>
            <a:r>
              <a:rPr lang="en-US" sz="3600" dirty="0" err="1">
                <a:latin typeface="Times New Roman" panose="02020603050405020304" pitchFamily="18" charset="0"/>
                <a:cs typeface="Times New Roman" panose="02020603050405020304" pitchFamily="18" charset="0"/>
              </a:rPr>
              <a:t>Phân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tích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yêu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cầu</a:t>
            </a:r>
            <a:endParaRPr lang="en-US" dirty="0"/>
          </a:p>
        </p:txBody>
      </p:sp>
      <p:sp>
        <p:nvSpPr>
          <p:cNvPr id="4" name="Slide Number Placeholder 3"/>
          <p:cNvSpPr>
            <a:spLocks noGrp="1"/>
          </p:cNvSpPr>
          <p:nvPr>
            <p:ph type="sldNum" sz="quarter" idx="12"/>
          </p:nvPr>
        </p:nvSpPr>
        <p:spPr/>
        <p:txBody>
          <a:bodyPr/>
          <a:lstStyle/>
          <a:p>
            <a:fld id="{6F96124B-3D18-4BF0-B790-8A00E637E0DE}" type="slidenum">
              <a:rPr lang="en-US" altLang="en-US" smtClean="0"/>
              <a:pPr/>
              <a:t>14</a:t>
            </a:fld>
            <a:endParaRPr lang="en-US" altLang="en-US"/>
          </a:p>
        </p:txBody>
      </p:sp>
      <p:sp>
        <p:nvSpPr>
          <p:cNvPr id="6" name="Rectangle 5"/>
          <p:cNvSpPr/>
          <p:nvPr/>
        </p:nvSpPr>
        <p:spPr>
          <a:xfrm>
            <a:off x="677334" y="1343653"/>
            <a:ext cx="4052713"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(CDM)</a:t>
            </a:r>
          </a:p>
        </p:txBody>
      </p:sp>
      <p:sp>
        <p:nvSpPr>
          <p:cNvPr id="7" name="Content Placeholder 6">
            <a:extLst>
              <a:ext uri="{FF2B5EF4-FFF2-40B4-BE49-F238E27FC236}">
                <a16:creationId xmlns:a16="http://schemas.microsoft.com/office/drawing/2014/main" id="{FFCC5236-3719-0F52-5267-A4E3DD918882}"/>
              </a:ext>
            </a:extLst>
          </p:cNvPr>
          <p:cNvSpPr>
            <a:spLocks noGrp="1"/>
          </p:cNvSpPr>
          <p:nvPr>
            <p:ph idx="1"/>
          </p:nvPr>
        </p:nvSpPr>
        <p:spPr/>
        <p:txBody>
          <a:bodyPr/>
          <a:lstStyle/>
          <a:p>
            <a:endParaRPr lang="en-US"/>
          </a:p>
        </p:txBody>
      </p:sp>
      <p:pic>
        <p:nvPicPr>
          <p:cNvPr id="8" name="Picture 7" descr="Diagram, schematic&#10;&#10;Description automatically generated">
            <a:extLst>
              <a:ext uri="{FF2B5EF4-FFF2-40B4-BE49-F238E27FC236}">
                <a16:creationId xmlns:a16="http://schemas.microsoft.com/office/drawing/2014/main" id="{D9403F04-1DEE-6F45-ECEE-1E1458D4BF2F}"/>
              </a:ext>
            </a:extLst>
          </p:cNvPr>
          <p:cNvPicPr>
            <a:picLocks noChangeAspect="1"/>
          </p:cNvPicPr>
          <p:nvPr/>
        </p:nvPicPr>
        <p:blipFill>
          <a:blip r:embed="rId2"/>
          <a:stretch>
            <a:fillRect/>
          </a:stretch>
        </p:blipFill>
        <p:spPr>
          <a:xfrm>
            <a:off x="563880" y="2002502"/>
            <a:ext cx="8710122" cy="4245898"/>
          </a:xfrm>
          <a:prstGeom prst="rect">
            <a:avLst/>
          </a:prstGeom>
        </p:spPr>
      </p:pic>
    </p:spTree>
    <p:extLst>
      <p:ext uri="{BB962C8B-B14F-4D97-AF65-F5344CB8AC3E}">
        <p14:creationId xmlns:p14="http://schemas.microsoft.com/office/powerpoint/2010/main" val="1537805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9600"/>
          </a:xfrm>
        </p:spPr>
        <p:txBody>
          <a:bodyPr>
            <a:normAutofit fontScale="90000"/>
          </a:bodyPr>
          <a:lstStyle/>
          <a:p>
            <a:r>
              <a:rPr lang="en-US" dirty="0">
                <a:latin typeface="Times New Roman" panose="02020603050405020304" pitchFamily="18" charset="0"/>
                <a:cs typeface="Times New Roman" panose="02020603050405020304" pitchFamily="18" charset="0"/>
              </a:rPr>
              <a:t>III. </a:t>
            </a:r>
            <a:r>
              <a:rPr lang="en-US" sz="3600" dirty="0" err="1">
                <a:latin typeface="Times New Roman" panose="02020603050405020304" pitchFamily="18" charset="0"/>
                <a:cs typeface="Times New Roman" panose="02020603050405020304" pitchFamily="18" charset="0"/>
              </a:rPr>
              <a:t>Phân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tích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yêu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cầu</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96124B-3D18-4BF0-B790-8A00E637E0DE}" type="slidenum">
              <a:rPr lang="en-US" altLang="en-US" smtClean="0"/>
              <a:pPr/>
              <a:t>15</a:t>
            </a:fld>
            <a:endParaRPr lang="en-US" altLang="en-US"/>
          </a:p>
        </p:txBody>
      </p:sp>
      <p:sp>
        <p:nvSpPr>
          <p:cNvPr id="5" name="Rectangle 4"/>
          <p:cNvSpPr/>
          <p:nvPr/>
        </p:nvSpPr>
        <p:spPr>
          <a:xfrm>
            <a:off x="584845" y="1505228"/>
            <a:ext cx="3339376"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(PDM)</a:t>
            </a:r>
            <a:endParaRPr lang="en-US" sz="2400" dirty="0"/>
          </a:p>
        </p:txBody>
      </p:sp>
      <p:sp>
        <p:nvSpPr>
          <p:cNvPr id="7" name="Content Placeholder 6">
            <a:extLst>
              <a:ext uri="{FF2B5EF4-FFF2-40B4-BE49-F238E27FC236}">
                <a16:creationId xmlns:a16="http://schemas.microsoft.com/office/drawing/2014/main" id="{A3CBEBA2-2D7C-321D-AE6E-02E48018F4C7}"/>
              </a:ext>
            </a:extLst>
          </p:cNvPr>
          <p:cNvSpPr>
            <a:spLocks noGrp="1"/>
          </p:cNvSpPr>
          <p:nvPr>
            <p:ph idx="1"/>
          </p:nvPr>
        </p:nvSpPr>
        <p:spPr/>
        <p:txBody>
          <a:bodyPr/>
          <a:lstStyle/>
          <a:p>
            <a:endParaRPr lang="en-US"/>
          </a:p>
        </p:txBody>
      </p:sp>
      <p:pic>
        <p:nvPicPr>
          <p:cNvPr id="8" name="Picture 7" descr="Diagram, schematic&#10;&#10;Description automatically generated">
            <a:extLst>
              <a:ext uri="{FF2B5EF4-FFF2-40B4-BE49-F238E27FC236}">
                <a16:creationId xmlns:a16="http://schemas.microsoft.com/office/drawing/2014/main" id="{97BDF4E8-3327-8E9B-98A6-39098D7CCEE7}"/>
              </a:ext>
            </a:extLst>
          </p:cNvPr>
          <p:cNvPicPr>
            <a:picLocks noChangeAspect="1"/>
          </p:cNvPicPr>
          <p:nvPr/>
        </p:nvPicPr>
        <p:blipFill>
          <a:blip r:embed="rId2"/>
          <a:stretch>
            <a:fillRect/>
          </a:stretch>
        </p:blipFill>
        <p:spPr>
          <a:xfrm>
            <a:off x="584844" y="2160589"/>
            <a:ext cx="8792619" cy="3880772"/>
          </a:xfrm>
          <a:prstGeom prst="rect">
            <a:avLst/>
          </a:prstGeom>
        </p:spPr>
      </p:pic>
    </p:spTree>
    <p:extLst>
      <p:ext uri="{BB962C8B-B14F-4D97-AF65-F5344CB8AC3E}">
        <p14:creationId xmlns:p14="http://schemas.microsoft.com/office/powerpoint/2010/main" val="87847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491"/>
          </a:xfrm>
        </p:spPr>
        <p:txBody>
          <a:bodyPr>
            <a:normAutofit fontScale="90000"/>
          </a:bodyPr>
          <a:lstStyle/>
          <a:p>
            <a:r>
              <a:rPr lang="en-US" dirty="0">
                <a:latin typeface="Times New Roman" panose="02020603050405020304" pitchFamily="18" charset="0"/>
                <a:cs typeface="Times New Roman" panose="02020603050405020304" pitchFamily="18" charset="0"/>
              </a:rPr>
              <a:t>IV. </a:t>
            </a:r>
            <a:r>
              <a:rPr lang="en-US" sz="3600" dirty="0" err="1">
                <a:latin typeface="Times New Roman" panose="02020603050405020304" pitchFamily="18" charset="0"/>
                <a:cs typeface="Times New Roman" panose="02020603050405020304" pitchFamily="18" charset="0"/>
              </a:rPr>
              <a:t>Thiết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giao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diện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6F96124B-3D18-4BF0-B790-8A00E637E0DE}" type="slidenum">
              <a:rPr lang="en-US" altLang="en-US" smtClean="0"/>
              <a:pPr/>
              <a:t>16</a:t>
            </a:fld>
            <a:endParaRPr lang="en-US" altLang="en-US"/>
          </a:p>
        </p:txBody>
      </p:sp>
      <p:sp>
        <p:nvSpPr>
          <p:cNvPr id="5" name="Rectangle 4"/>
          <p:cNvSpPr/>
          <p:nvPr/>
        </p:nvSpPr>
        <p:spPr>
          <a:xfrm>
            <a:off x="677334" y="1532937"/>
            <a:ext cx="5953105"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1. </a:t>
            </a:r>
            <a:r>
              <a:rPr lang="vi-VN" sz="2400" dirty="0">
                <a:latin typeface="Times New Roman" panose="02020603050405020304" pitchFamily="18" charset="0"/>
                <a:cs typeface="Times New Roman" panose="02020603050405020304" pitchFamily="18" charset="0"/>
              </a:rPr>
              <a:t>Thiết kế giao diện Cập nhật Hồ sơ Sinh viên</a:t>
            </a:r>
            <a:endParaRPr lang="en-US" sz="2400" dirty="0"/>
          </a:p>
        </p:txBody>
      </p:sp>
      <p:pic>
        <p:nvPicPr>
          <p:cNvPr id="6" name="Picture 5" descr="Graphical user interface&#10;&#10;Description automatically generated">
            <a:extLst>
              <a:ext uri="{FF2B5EF4-FFF2-40B4-BE49-F238E27FC236}">
                <a16:creationId xmlns:a16="http://schemas.microsoft.com/office/drawing/2014/main" id="{CF9A0458-074F-1EC8-982C-D2B4655BC70E}"/>
              </a:ext>
            </a:extLst>
          </p:cNvPr>
          <p:cNvPicPr>
            <a:picLocks noChangeAspect="1"/>
          </p:cNvPicPr>
          <p:nvPr/>
        </p:nvPicPr>
        <p:blipFill>
          <a:blip r:embed="rId2"/>
          <a:stretch>
            <a:fillRect/>
          </a:stretch>
        </p:blipFill>
        <p:spPr>
          <a:xfrm>
            <a:off x="1245447" y="2160589"/>
            <a:ext cx="7112383" cy="4115435"/>
          </a:xfrm>
          <a:prstGeom prst="rect">
            <a:avLst/>
          </a:prstGeom>
        </p:spPr>
      </p:pic>
    </p:spTree>
    <p:extLst>
      <p:ext uri="{BB962C8B-B14F-4D97-AF65-F5344CB8AC3E}">
        <p14:creationId xmlns:p14="http://schemas.microsoft.com/office/powerpoint/2010/main" val="3068064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9927-48A0-7D82-BD98-DB535FED20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IV. </a:t>
            </a:r>
            <a:r>
              <a:rPr lang="en-US" sz="3600" dirty="0" err="1">
                <a:latin typeface="Times New Roman" panose="02020603050405020304" pitchFamily="18" charset="0"/>
                <a:cs typeface="Times New Roman" panose="02020603050405020304" pitchFamily="18" charset="0"/>
              </a:rPr>
              <a:t>Thiết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giao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diện</a:t>
            </a:r>
            <a:endParaRPr lang="en-US" dirty="0"/>
          </a:p>
        </p:txBody>
      </p:sp>
      <p:sp>
        <p:nvSpPr>
          <p:cNvPr id="3" name="Content Placeholder 2">
            <a:extLst>
              <a:ext uri="{FF2B5EF4-FFF2-40B4-BE49-F238E27FC236}">
                <a16:creationId xmlns:a16="http://schemas.microsoft.com/office/drawing/2014/main" id="{B09F9DE8-BFBD-B600-EEF4-C5D86F876F6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45503B95-483C-5B1E-6C5F-A33C4D6AEFE0}"/>
              </a:ext>
            </a:extLst>
          </p:cNvPr>
          <p:cNvSpPr>
            <a:spLocks noGrp="1"/>
          </p:cNvSpPr>
          <p:nvPr>
            <p:ph type="sldNum" sz="quarter" idx="12"/>
          </p:nvPr>
        </p:nvSpPr>
        <p:spPr/>
        <p:txBody>
          <a:bodyPr/>
          <a:lstStyle/>
          <a:p>
            <a:fld id="{6F96124B-3D18-4BF0-B790-8A00E637E0DE}" type="slidenum">
              <a:rPr lang="en-US" altLang="en-US" smtClean="0"/>
              <a:pPr/>
              <a:t>17</a:t>
            </a:fld>
            <a:endParaRPr lang="en-US" altLang="en-US"/>
          </a:p>
        </p:txBody>
      </p:sp>
      <p:pic>
        <p:nvPicPr>
          <p:cNvPr id="5" name="Picture 4" descr="Graphical user interface, application&#10;&#10;Description automatically generated">
            <a:extLst>
              <a:ext uri="{FF2B5EF4-FFF2-40B4-BE49-F238E27FC236}">
                <a16:creationId xmlns:a16="http://schemas.microsoft.com/office/drawing/2014/main" id="{1619496A-533E-3E2C-3725-BD0A714F815C}"/>
              </a:ext>
            </a:extLst>
          </p:cNvPr>
          <p:cNvPicPr>
            <a:picLocks noChangeAspect="1"/>
          </p:cNvPicPr>
          <p:nvPr/>
        </p:nvPicPr>
        <p:blipFill>
          <a:blip r:embed="rId2"/>
          <a:stretch>
            <a:fillRect/>
          </a:stretch>
        </p:blipFill>
        <p:spPr>
          <a:xfrm>
            <a:off x="2070543" y="2701262"/>
            <a:ext cx="5810250" cy="3705225"/>
          </a:xfrm>
          <a:prstGeom prst="rect">
            <a:avLst/>
          </a:prstGeom>
        </p:spPr>
      </p:pic>
      <p:sp>
        <p:nvSpPr>
          <p:cNvPr id="6" name="Rectangle 5">
            <a:extLst>
              <a:ext uri="{FF2B5EF4-FFF2-40B4-BE49-F238E27FC236}">
                <a16:creationId xmlns:a16="http://schemas.microsoft.com/office/drawing/2014/main" id="{0B7EB0AB-DD41-F298-17B6-19B1FA82F09F}"/>
              </a:ext>
            </a:extLst>
          </p:cNvPr>
          <p:cNvSpPr/>
          <p:nvPr/>
        </p:nvSpPr>
        <p:spPr>
          <a:xfrm>
            <a:off x="677334" y="1532937"/>
            <a:ext cx="5953105"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1. </a:t>
            </a:r>
            <a:r>
              <a:rPr lang="vi-VN" sz="2400" dirty="0">
                <a:latin typeface="Times New Roman" panose="02020603050405020304" pitchFamily="18" charset="0"/>
                <a:cs typeface="Times New Roman" panose="02020603050405020304" pitchFamily="18" charset="0"/>
              </a:rPr>
              <a:t>Thiết kế giao diện Cập nhật Hồ sơ Sinh viên</a:t>
            </a:r>
            <a:endParaRPr lang="en-US" sz="2400" dirty="0"/>
          </a:p>
        </p:txBody>
      </p:sp>
    </p:spTree>
    <p:extLst>
      <p:ext uri="{BB962C8B-B14F-4D97-AF65-F5344CB8AC3E}">
        <p14:creationId xmlns:p14="http://schemas.microsoft.com/office/powerpoint/2010/main" val="29130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9927-48A0-7D82-BD98-DB535FED20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IV. </a:t>
            </a:r>
            <a:r>
              <a:rPr lang="en-US" sz="3600" dirty="0" err="1">
                <a:latin typeface="Times New Roman" panose="02020603050405020304" pitchFamily="18" charset="0"/>
                <a:cs typeface="Times New Roman" panose="02020603050405020304" pitchFamily="18" charset="0"/>
              </a:rPr>
              <a:t>Thiết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giao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diện</a:t>
            </a:r>
            <a:endParaRPr lang="en-US" dirty="0"/>
          </a:p>
        </p:txBody>
      </p:sp>
      <p:sp>
        <p:nvSpPr>
          <p:cNvPr id="3" name="Content Placeholder 2">
            <a:extLst>
              <a:ext uri="{FF2B5EF4-FFF2-40B4-BE49-F238E27FC236}">
                <a16:creationId xmlns:a16="http://schemas.microsoft.com/office/drawing/2014/main" id="{B09F9DE8-BFBD-B600-EEF4-C5D86F876F6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45503B95-483C-5B1E-6C5F-A33C4D6AEFE0}"/>
              </a:ext>
            </a:extLst>
          </p:cNvPr>
          <p:cNvSpPr>
            <a:spLocks noGrp="1"/>
          </p:cNvSpPr>
          <p:nvPr>
            <p:ph type="sldNum" sz="quarter" idx="12"/>
          </p:nvPr>
        </p:nvSpPr>
        <p:spPr/>
        <p:txBody>
          <a:bodyPr/>
          <a:lstStyle/>
          <a:p>
            <a:fld id="{6F96124B-3D18-4BF0-B790-8A00E637E0DE}" type="slidenum">
              <a:rPr lang="en-US" altLang="en-US" smtClean="0"/>
              <a:pPr/>
              <a:t>18</a:t>
            </a:fld>
            <a:endParaRPr lang="en-US" altLang="en-US"/>
          </a:p>
        </p:txBody>
      </p:sp>
      <p:sp>
        <p:nvSpPr>
          <p:cNvPr id="6" name="Rectangle 5">
            <a:extLst>
              <a:ext uri="{FF2B5EF4-FFF2-40B4-BE49-F238E27FC236}">
                <a16:creationId xmlns:a16="http://schemas.microsoft.com/office/drawing/2014/main" id="{0B7EB0AB-DD41-F298-17B6-19B1FA82F09F}"/>
              </a:ext>
            </a:extLst>
          </p:cNvPr>
          <p:cNvSpPr/>
          <p:nvPr/>
        </p:nvSpPr>
        <p:spPr>
          <a:xfrm>
            <a:off x="677334" y="1532937"/>
            <a:ext cx="5953105"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1. </a:t>
            </a:r>
            <a:r>
              <a:rPr lang="vi-VN" sz="2400" dirty="0">
                <a:latin typeface="Times New Roman" panose="02020603050405020304" pitchFamily="18" charset="0"/>
                <a:cs typeface="Times New Roman" panose="02020603050405020304" pitchFamily="18" charset="0"/>
              </a:rPr>
              <a:t>Thiết kế giao diện Cập nhật Hồ sơ Sinh viên</a:t>
            </a:r>
            <a:endParaRPr lang="en-US" sz="2400" dirty="0"/>
          </a:p>
        </p:txBody>
      </p:sp>
      <p:pic>
        <p:nvPicPr>
          <p:cNvPr id="7" name="Picture 6" descr="Graphical user interface, application&#10;&#10;Description automatically generated">
            <a:extLst>
              <a:ext uri="{FF2B5EF4-FFF2-40B4-BE49-F238E27FC236}">
                <a16:creationId xmlns:a16="http://schemas.microsoft.com/office/drawing/2014/main" id="{0FD324F8-3CE1-C3E4-BA6E-3FBDFD206216}"/>
              </a:ext>
            </a:extLst>
          </p:cNvPr>
          <p:cNvPicPr>
            <a:picLocks noChangeAspect="1"/>
          </p:cNvPicPr>
          <p:nvPr/>
        </p:nvPicPr>
        <p:blipFill>
          <a:blip r:embed="rId2"/>
          <a:stretch>
            <a:fillRect/>
          </a:stretch>
        </p:blipFill>
        <p:spPr>
          <a:xfrm>
            <a:off x="2003868" y="2658110"/>
            <a:ext cx="5943600" cy="4199890"/>
          </a:xfrm>
          <a:prstGeom prst="rect">
            <a:avLst/>
          </a:prstGeom>
        </p:spPr>
      </p:pic>
    </p:spTree>
    <p:extLst>
      <p:ext uri="{BB962C8B-B14F-4D97-AF65-F5344CB8AC3E}">
        <p14:creationId xmlns:p14="http://schemas.microsoft.com/office/powerpoint/2010/main" val="2344141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9927-48A0-7D82-BD98-DB535FED20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IV. </a:t>
            </a:r>
            <a:r>
              <a:rPr lang="en-US" sz="3600" dirty="0" err="1">
                <a:latin typeface="Times New Roman" panose="02020603050405020304" pitchFamily="18" charset="0"/>
                <a:cs typeface="Times New Roman" panose="02020603050405020304" pitchFamily="18" charset="0"/>
              </a:rPr>
              <a:t>Thiết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giao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diện</a:t>
            </a:r>
            <a:endParaRPr lang="en-US" dirty="0"/>
          </a:p>
        </p:txBody>
      </p:sp>
      <p:sp>
        <p:nvSpPr>
          <p:cNvPr id="3" name="Content Placeholder 2">
            <a:extLst>
              <a:ext uri="{FF2B5EF4-FFF2-40B4-BE49-F238E27FC236}">
                <a16:creationId xmlns:a16="http://schemas.microsoft.com/office/drawing/2014/main" id="{B09F9DE8-BFBD-B600-EEF4-C5D86F876F6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45503B95-483C-5B1E-6C5F-A33C4D6AEFE0}"/>
              </a:ext>
            </a:extLst>
          </p:cNvPr>
          <p:cNvSpPr>
            <a:spLocks noGrp="1"/>
          </p:cNvSpPr>
          <p:nvPr>
            <p:ph type="sldNum" sz="quarter" idx="12"/>
          </p:nvPr>
        </p:nvSpPr>
        <p:spPr/>
        <p:txBody>
          <a:bodyPr/>
          <a:lstStyle/>
          <a:p>
            <a:fld id="{6F96124B-3D18-4BF0-B790-8A00E637E0DE}" type="slidenum">
              <a:rPr lang="en-US" altLang="en-US" smtClean="0"/>
              <a:pPr/>
              <a:t>19</a:t>
            </a:fld>
            <a:endParaRPr lang="en-US" altLang="en-US"/>
          </a:p>
        </p:txBody>
      </p:sp>
      <p:sp>
        <p:nvSpPr>
          <p:cNvPr id="6" name="Rectangle 5">
            <a:extLst>
              <a:ext uri="{FF2B5EF4-FFF2-40B4-BE49-F238E27FC236}">
                <a16:creationId xmlns:a16="http://schemas.microsoft.com/office/drawing/2014/main" id="{0B7EB0AB-DD41-F298-17B6-19B1FA82F09F}"/>
              </a:ext>
            </a:extLst>
          </p:cNvPr>
          <p:cNvSpPr/>
          <p:nvPr/>
        </p:nvSpPr>
        <p:spPr>
          <a:xfrm>
            <a:off x="677334" y="1532937"/>
            <a:ext cx="5953105"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1. </a:t>
            </a:r>
            <a:r>
              <a:rPr lang="vi-VN" sz="2400" dirty="0">
                <a:latin typeface="Times New Roman" panose="02020603050405020304" pitchFamily="18" charset="0"/>
                <a:cs typeface="Times New Roman" panose="02020603050405020304" pitchFamily="18" charset="0"/>
              </a:rPr>
              <a:t>Thiết kế giao diện Cập nhật điểm học phần</a:t>
            </a:r>
            <a:endParaRPr lang="en-US" sz="2400" dirty="0"/>
          </a:p>
        </p:txBody>
      </p:sp>
      <p:pic>
        <p:nvPicPr>
          <p:cNvPr id="8" name="Picture 7" descr="Graphical user interface, table&#10;&#10;Description automatically generated">
            <a:extLst>
              <a:ext uri="{FF2B5EF4-FFF2-40B4-BE49-F238E27FC236}">
                <a16:creationId xmlns:a16="http://schemas.microsoft.com/office/drawing/2014/main" id="{9E5D8BD7-F7DD-4CCC-E835-68F61C7EC23F}"/>
              </a:ext>
            </a:extLst>
          </p:cNvPr>
          <p:cNvPicPr>
            <a:picLocks noChangeAspect="1"/>
          </p:cNvPicPr>
          <p:nvPr/>
        </p:nvPicPr>
        <p:blipFill>
          <a:blip r:embed="rId2"/>
          <a:stretch>
            <a:fillRect/>
          </a:stretch>
        </p:blipFill>
        <p:spPr>
          <a:xfrm>
            <a:off x="2194560" y="2607627"/>
            <a:ext cx="5943600" cy="4111625"/>
          </a:xfrm>
          <a:prstGeom prst="rect">
            <a:avLst/>
          </a:prstGeom>
        </p:spPr>
      </p:pic>
    </p:spTree>
    <p:extLst>
      <p:ext uri="{BB962C8B-B14F-4D97-AF65-F5344CB8AC3E}">
        <p14:creationId xmlns:p14="http://schemas.microsoft.com/office/powerpoint/2010/main" val="125928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1F12-E106-456B-8832-2E6A37630A04}"/>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1CF5607D-5F91-464E-B4F7-7B77582E4E12}"/>
              </a:ext>
            </a:extLst>
          </p:cNvPr>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I. </a:t>
            </a:r>
            <a:r>
              <a:rPr lang="en-US" sz="2800" dirty="0" err="1">
                <a:latin typeface="Times New Roman" panose="02020603050405020304" pitchFamily="18" charset="0"/>
                <a:cs typeface="Times New Roman" panose="02020603050405020304" pitchFamily="18" charset="0"/>
              </a:rPr>
              <a:t>Khảo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II. </a:t>
            </a:r>
            <a:r>
              <a:rPr lang="en-US" sz="2800" dirty="0" err="1">
                <a:latin typeface="Times New Roman" panose="02020603050405020304" pitchFamily="18" charset="0"/>
                <a:cs typeface="Times New Roman" panose="02020603050405020304" pitchFamily="18" charset="0"/>
              </a:rPr>
              <a:t>Đặc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III.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IV.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diện</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96124B-3D18-4BF0-B790-8A00E637E0DE}" type="slidenum">
              <a:rPr lang="en-US" altLang="en-US" smtClean="0"/>
              <a:pPr/>
              <a:t>2</a:t>
            </a:fld>
            <a:endParaRPr lang="en-US" altLang="en-US"/>
          </a:p>
        </p:txBody>
      </p:sp>
    </p:spTree>
    <p:extLst>
      <p:ext uri="{BB962C8B-B14F-4D97-AF65-F5344CB8AC3E}">
        <p14:creationId xmlns:p14="http://schemas.microsoft.com/office/powerpoint/2010/main" val="9281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65096-F998-055E-D633-9C2AB58890AA}"/>
              </a:ext>
            </a:extLst>
          </p:cNvPr>
          <p:cNvSpPr>
            <a:spLocks noGrp="1"/>
          </p:cNvSpPr>
          <p:nvPr>
            <p:ph idx="1"/>
          </p:nvPr>
        </p:nvSpPr>
        <p:spPr>
          <a:xfrm>
            <a:off x="2230244" y="2556829"/>
            <a:ext cx="6824546" cy="1268411"/>
          </a:xfrm>
        </p:spPr>
        <p:txBody>
          <a:bodyPr>
            <a:normAutofit fontScale="85000" lnSpcReduction="10000"/>
          </a:bodyPr>
          <a:lstStyle/>
          <a:p>
            <a:pPr marL="0" indent="0">
              <a:buNone/>
            </a:pPr>
            <a:r>
              <a:rPr lang="en-US" sz="5800" dirty="0"/>
              <a:t>--</a:t>
            </a:r>
            <a:r>
              <a:rPr lang="en-US" sz="5800" dirty="0" err="1">
                <a:latin typeface="Times New Roman" panose="02020603050405020304" pitchFamily="18" charset="0"/>
                <a:cs typeface="Times New Roman" panose="02020603050405020304" pitchFamily="18" charset="0"/>
              </a:rPr>
              <a:t>Cảm</a:t>
            </a:r>
            <a:r>
              <a:rPr lang="en-US" sz="5800" dirty="0">
                <a:latin typeface="Times New Roman" panose="02020603050405020304" pitchFamily="18" charset="0"/>
                <a:cs typeface="Times New Roman" panose="02020603050405020304" pitchFamily="18" charset="0"/>
              </a:rPr>
              <a:t> </a:t>
            </a:r>
            <a:r>
              <a:rPr lang="en-US" sz="5800" dirty="0" err="1">
                <a:latin typeface="Times New Roman" panose="02020603050405020304" pitchFamily="18" charset="0"/>
                <a:cs typeface="Times New Roman" panose="02020603050405020304" pitchFamily="18" charset="0"/>
              </a:rPr>
              <a:t>ơn</a:t>
            </a:r>
            <a:r>
              <a:rPr lang="en-US" sz="5800" dirty="0">
                <a:latin typeface="Times New Roman" panose="02020603050405020304" pitchFamily="18" charset="0"/>
                <a:cs typeface="Times New Roman" panose="02020603050405020304" pitchFamily="18" charset="0"/>
              </a:rPr>
              <a:t> </a:t>
            </a:r>
            <a:r>
              <a:rPr lang="en-US" sz="5800" dirty="0" err="1">
                <a:latin typeface="Times New Roman" panose="02020603050405020304" pitchFamily="18" charset="0"/>
                <a:cs typeface="Times New Roman" panose="02020603050405020304" pitchFamily="18" charset="0"/>
              </a:rPr>
              <a:t>Thầy</a:t>
            </a:r>
            <a:r>
              <a:rPr lang="en-US" sz="5800" dirty="0">
                <a:latin typeface="Times New Roman" panose="02020603050405020304" pitchFamily="18" charset="0"/>
                <a:cs typeface="Times New Roman" panose="02020603050405020304" pitchFamily="18" charset="0"/>
              </a:rPr>
              <a:t> </a:t>
            </a:r>
            <a:r>
              <a:rPr lang="en-US" sz="5800" dirty="0" err="1">
                <a:latin typeface="Times New Roman" panose="02020603050405020304" pitchFamily="18" charset="0"/>
                <a:cs typeface="Times New Roman" panose="02020603050405020304" pitchFamily="18" charset="0"/>
              </a:rPr>
              <a:t>đã</a:t>
            </a:r>
            <a:r>
              <a:rPr lang="en-US" sz="5800" dirty="0">
                <a:latin typeface="Times New Roman" panose="02020603050405020304" pitchFamily="18" charset="0"/>
                <a:cs typeface="Times New Roman" panose="02020603050405020304" pitchFamily="18" charset="0"/>
              </a:rPr>
              <a:t> </a:t>
            </a:r>
            <a:r>
              <a:rPr lang="en-US" sz="5800" dirty="0" err="1">
                <a:latin typeface="Times New Roman" panose="02020603050405020304" pitchFamily="18" charset="0"/>
                <a:cs typeface="Times New Roman" panose="02020603050405020304" pitchFamily="18" charset="0"/>
              </a:rPr>
              <a:t>xem</a:t>
            </a:r>
            <a:r>
              <a:rPr lang="en-US" sz="5800" dirty="0">
                <a:latin typeface="Times New Roman" panose="02020603050405020304" pitchFamily="18" charset="0"/>
                <a:cs typeface="Times New Roman" panose="02020603050405020304" pitchFamily="18" charset="0"/>
              </a:rPr>
              <a:t>-</a:t>
            </a:r>
            <a:r>
              <a:rPr lang="en-US" sz="5800" dirty="0"/>
              <a:t>-</a:t>
            </a:r>
          </a:p>
        </p:txBody>
      </p:sp>
      <p:sp>
        <p:nvSpPr>
          <p:cNvPr id="4" name="Slide Number Placeholder 3">
            <a:extLst>
              <a:ext uri="{FF2B5EF4-FFF2-40B4-BE49-F238E27FC236}">
                <a16:creationId xmlns:a16="http://schemas.microsoft.com/office/drawing/2014/main" id="{BDC4E279-46E9-258E-470C-12A3FFB0280B}"/>
              </a:ext>
            </a:extLst>
          </p:cNvPr>
          <p:cNvSpPr>
            <a:spLocks noGrp="1"/>
          </p:cNvSpPr>
          <p:nvPr>
            <p:ph type="sldNum" sz="quarter" idx="12"/>
          </p:nvPr>
        </p:nvSpPr>
        <p:spPr/>
        <p:txBody>
          <a:bodyPr/>
          <a:lstStyle/>
          <a:p>
            <a:fld id="{6F96124B-3D18-4BF0-B790-8A00E637E0DE}" type="slidenum">
              <a:rPr lang="en-US" altLang="en-US" smtClean="0"/>
              <a:pPr/>
              <a:t>20</a:t>
            </a:fld>
            <a:endParaRPr lang="en-US" altLang="en-US"/>
          </a:p>
        </p:txBody>
      </p:sp>
    </p:spTree>
    <p:extLst>
      <p:ext uri="{BB962C8B-B14F-4D97-AF65-F5344CB8AC3E}">
        <p14:creationId xmlns:p14="http://schemas.microsoft.com/office/powerpoint/2010/main" val="338906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0FB5-4808-4E6E-8AC0-7C731B6CAB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9AFB320-D85F-4E49-90AD-F946B0A4BFEE}"/>
              </a:ext>
            </a:extLst>
          </p:cNvPr>
          <p:cNvSpPr>
            <a:spLocks noGrp="1"/>
          </p:cNvSpPr>
          <p:nvPr>
            <p:ph idx="1"/>
          </p:nvPr>
        </p:nvSpPr>
        <p:spPr>
          <a:xfrm>
            <a:off x="677334" y="1539241"/>
            <a:ext cx="8596668" cy="4502122"/>
          </a:xfrm>
        </p:spPr>
        <p:txBody>
          <a:bodyPr/>
          <a:lstStyle/>
          <a:p>
            <a:pPr marL="0" indent="0">
              <a:buNone/>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endParaRPr lang="en-US"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Bài toán quản lý điểm sinh viên đại học có nhiệm vụ cơ bản:</a:t>
            </a:r>
          </a:p>
          <a:p>
            <a:pPr marL="0" indent="0">
              <a:buNone/>
            </a:pPr>
            <a:r>
              <a:rPr lang="vi-VN" sz="2400" dirty="0">
                <a:latin typeface="Times New Roman" panose="02020603050405020304" pitchFamily="18" charset="0"/>
                <a:cs typeface="Times New Roman" panose="02020603050405020304" pitchFamily="18" charset="0"/>
              </a:rPr>
              <a:t>Cập nhật hồ sơ sinh viên</a:t>
            </a:r>
          </a:p>
          <a:p>
            <a:pPr marL="0" indent="0">
              <a:buNone/>
            </a:pPr>
            <a:r>
              <a:rPr lang="vi-VN" sz="2400" dirty="0">
                <a:latin typeface="Times New Roman" panose="02020603050405020304" pitchFamily="18" charset="0"/>
                <a:cs typeface="Times New Roman" panose="02020603050405020304" pitchFamily="18" charset="0"/>
              </a:rPr>
              <a:t>Phân lớp, tách lớp</a:t>
            </a:r>
          </a:p>
          <a:p>
            <a:pPr marL="0" indent="0">
              <a:buNone/>
            </a:pPr>
            <a:r>
              <a:rPr lang="vi-VN" sz="2400" dirty="0">
                <a:latin typeface="Times New Roman" panose="02020603050405020304" pitchFamily="18" charset="0"/>
                <a:cs typeface="Times New Roman" panose="02020603050405020304" pitchFamily="18" charset="0"/>
              </a:rPr>
              <a:t>Lập kế hoạch đào tạo, kế hoạch giảng dạy</a:t>
            </a:r>
          </a:p>
          <a:p>
            <a:pPr marL="0" indent="0">
              <a:buNone/>
            </a:pPr>
            <a:r>
              <a:rPr lang="vi-VN" sz="2400" dirty="0">
                <a:latin typeface="Times New Roman" panose="02020603050405020304" pitchFamily="18" charset="0"/>
                <a:cs typeface="Times New Roman" panose="02020603050405020304" pitchFamily="18" charset="0"/>
              </a:rPr>
              <a:t>Nhập điểm</a:t>
            </a:r>
          </a:p>
          <a:p>
            <a:pPr marL="0" indent="0">
              <a:buNone/>
            </a:pPr>
            <a:r>
              <a:rPr lang="vi-VN" sz="2400" dirty="0">
                <a:latin typeface="Times New Roman" panose="02020603050405020304" pitchFamily="18" charset="0"/>
                <a:cs typeface="Times New Roman" panose="02020603050405020304" pitchFamily="18" charset="0"/>
              </a:rPr>
              <a:t>Sửa điểm</a:t>
            </a:r>
          </a:p>
          <a:p>
            <a:pPr marL="0" indent="0">
              <a:buNone/>
            </a:pPr>
            <a:r>
              <a:rPr lang="vi-VN" sz="2400" dirty="0">
                <a:latin typeface="Times New Roman" panose="02020603050405020304" pitchFamily="18" charset="0"/>
                <a:cs typeface="Times New Roman" panose="02020603050405020304" pitchFamily="18" charset="0"/>
              </a:rPr>
              <a:t>Báo cáo thống kê tổng kết kết quả học tập toàn khoá và gửi Phòng Đào tạo.</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96124B-3D18-4BF0-B790-8A00E637E0DE}" type="slidenum">
              <a:rPr lang="en-US" altLang="en-US" smtClean="0"/>
              <a:pPr/>
              <a:t>3</a:t>
            </a:fld>
            <a:endParaRPr lang="en-US" altLang="en-US"/>
          </a:p>
        </p:txBody>
      </p:sp>
    </p:spTree>
    <p:extLst>
      <p:ext uri="{BB962C8B-B14F-4D97-AF65-F5344CB8AC3E}">
        <p14:creationId xmlns:p14="http://schemas.microsoft.com/office/powerpoint/2010/main" val="111863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646D-970E-404D-A1A6-6B916C421D95}"/>
              </a:ext>
            </a:extLst>
          </p:cNvPr>
          <p:cNvSpPr>
            <a:spLocks noGrp="1"/>
          </p:cNvSpPr>
          <p:nvPr>
            <p:ph type="title"/>
          </p:nvPr>
        </p:nvSpPr>
        <p:spPr>
          <a:xfrm>
            <a:off x="677334" y="609600"/>
            <a:ext cx="8596668" cy="840509"/>
          </a:xfrm>
        </p:spPr>
        <p:txBody>
          <a:bodyPr/>
          <a:lstStyle/>
          <a:p>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0EED3C-2F1F-4D92-84F5-8372123B9D1D}"/>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2. C</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Giáo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Có trách nhiệm nhập điểm quá trình các học phần đúng thời hạn. Với các học phần thi viết sau khi có kết quả chấm thi giáo viên chấm thi cùng Phòng Khảo thí &amp; ĐBCLGD-ĐT nhập điểm thi theo phách và in phiếu điểm. Với các học phần khác thi viết giáo viên, bộ môn nhập điểm thi học phần lên hệ thống, in phiếu điểm và gửi Phòng Khảo thí &amp; ĐBCLGD-ĐT. Trong trường hợp vi phạm hạn nhập điểm, giáo viên phải viết đơn đề nghị Phòng Đào tạo cho phép nhập điểm, nêu rõ lý do, có xác nhận của Bộ môn, Khoa (Viện, Trung tâm).</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96124B-3D18-4BF0-B790-8A00E637E0DE}" type="slidenum">
              <a:rPr lang="en-US" altLang="en-US" smtClean="0"/>
              <a:pPr/>
              <a:t>4</a:t>
            </a:fld>
            <a:endParaRPr lang="en-US" altLang="en-US"/>
          </a:p>
        </p:txBody>
      </p:sp>
    </p:spTree>
    <p:extLst>
      <p:ext uri="{BB962C8B-B14F-4D97-AF65-F5344CB8AC3E}">
        <p14:creationId xmlns:p14="http://schemas.microsoft.com/office/powerpoint/2010/main" val="249854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646D-970E-404D-A1A6-6B916C421D95}"/>
              </a:ext>
            </a:extLst>
          </p:cNvPr>
          <p:cNvSpPr>
            <a:spLocks noGrp="1"/>
          </p:cNvSpPr>
          <p:nvPr>
            <p:ph type="title"/>
          </p:nvPr>
        </p:nvSpPr>
        <p:spPr>
          <a:xfrm>
            <a:off x="677334" y="609600"/>
            <a:ext cx="8596668" cy="840509"/>
          </a:xfrm>
        </p:spPr>
        <p:txBody>
          <a:bodyPr/>
          <a:lstStyle/>
          <a:p>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0EED3C-2F1F-4D92-84F5-8372123B9D1D}"/>
              </a:ext>
            </a:extLst>
          </p:cNvPr>
          <p:cNvSpPr>
            <a:spLocks noGrp="1"/>
          </p:cNvSpPr>
          <p:nvPr>
            <p:ph idx="1"/>
          </p:nvPr>
        </p:nvSpPr>
        <p:spPr>
          <a:xfrm>
            <a:off x="677334" y="1450109"/>
            <a:ext cx="8596668" cy="388077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2. C</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Có trách nhiệm đôn đốc, kiểm tra, giám sát đơn vị và cá nhân thuộc quyền thực hiện quy trình này</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phiếu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Chủ trì theo dõi, thực hiện quá trình nhập điểm, sửa điểm. In, lưu và gửi phiếu điểm cho Phòng Đào tạo và các Khoa, Viện, Trung tâm.</a:t>
            </a:r>
            <a:r>
              <a:rPr lang="en-US" sz="20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6F96124B-3D18-4BF0-B790-8A00E637E0DE}" type="slidenum">
              <a:rPr lang="en-US" altLang="en-US" smtClean="0"/>
              <a:pPr/>
              <a:t>5</a:t>
            </a:fld>
            <a:endParaRPr lang="en-US" altLang="en-US"/>
          </a:p>
        </p:txBody>
      </p:sp>
    </p:spTree>
    <p:extLst>
      <p:ext uri="{BB962C8B-B14F-4D97-AF65-F5344CB8AC3E}">
        <p14:creationId xmlns:p14="http://schemas.microsoft.com/office/powerpoint/2010/main" val="347962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646D-970E-404D-A1A6-6B916C421D95}"/>
              </a:ext>
            </a:extLst>
          </p:cNvPr>
          <p:cNvSpPr>
            <a:spLocks noGrp="1"/>
          </p:cNvSpPr>
          <p:nvPr>
            <p:ph type="title"/>
          </p:nvPr>
        </p:nvSpPr>
        <p:spPr>
          <a:xfrm>
            <a:off x="677334" y="609600"/>
            <a:ext cx="8596668" cy="840509"/>
          </a:xfrm>
        </p:spPr>
        <p:txBody>
          <a:bodyPr/>
          <a:lstStyle/>
          <a:p>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0EED3C-2F1F-4D92-84F5-8372123B9D1D}"/>
              </a:ext>
            </a:extLst>
          </p:cNvPr>
          <p:cNvSpPr>
            <a:spLocks noGrp="1"/>
          </p:cNvSpPr>
          <p:nvPr>
            <p:ph idx="1"/>
          </p:nvPr>
        </p:nvSpPr>
        <p:spPr>
          <a:xfrm>
            <a:off x="677334" y="1450109"/>
            <a:ext cx="8596668" cy="388077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ngành</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dạy</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in </a:t>
            </a:r>
            <a:r>
              <a:rPr lang="en-US" sz="2400" dirty="0" err="1">
                <a:latin typeface="Times New Roman" panose="02020603050405020304" pitchFamily="18" charset="0"/>
                <a:cs typeface="Times New Roman" panose="02020603050405020304" pitchFamily="18" charset="0"/>
              </a:rPr>
              <a:t>phiếm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Sửa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khoá</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96124B-3D18-4BF0-B790-8A00E637E0DE}" type="slidenum">
              <a:rPr lang="en-US" altLang="en-US" smtClean="0"/>
              <a:pPr/>
              <a:t>6</a:t>
            </a:fld>
            <a:endParaRPr lang="en-US" altLang="en-US"/>
          </a:p>
        </p:txBody>
      </p:sp>
    </p:spTree>
    <p:extLst>
      <p:ext uri="{BB962C8B-B14F-4D97-AF65-F5344CB8AC3E}">
        <p14:creationId xmlns:p14="http://schemas.microsoft.com/office/powerpoint/2010/main" val="307506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DFC8-8F52-4701-818E-64B8A3EA56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p>
        </p:txBody>
      </p:sp>
      <p:sp>
        <p:nvSpPr>
          <p:cNvPr id="3" name="Content Placeholder 2">
            <a:extLst>
              <a:ext uri="{FF2B5EF4-FFF2-40B4-BE49-F238E27FC236}">
                <a16:creationId xmlns:a16="http://schemas.microsoft.com/office/drawing/2014/main" id="{EF23FE01-CA90-7460-CF45-B896E9083017}"/>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5BACA52-6B8F-3719-0B70-DBE3BCA848A0}"/>
              </a:ext>
            </a:extLst>
          </p:cNvPr>
          <p:cNvSpPr>
            <a:spLocks noGrp="1"/>
          </p:cNvSpPr>
          <p:nvPr>
            <p:ph type="sldNum" sz="quarter" idx="12"/>
          </p:nvPr>
        </p:nvSpPr>
        <p:spPr/>
        <p:txBody>
          <a:bodyPr/>
          <a:lstStyle/>
          <a:p>
            <a:fld id="{6F96124B-3D18-4BF0-B790-8A00E637E0DE}" type="slidenum">
              <a:rPr lang="en-US" altLang="en-US" smtClean="0"/>
              <a:pPr/>
              <a:t>7</a:t>
            </a:fld>
            <a:endParaRPr lang="en-US" altLang="en-US"/>
          </a:p>
        </p:txBody>
      </p:sp>
      <p:pic>
        <p:nvPicPr>
          <p:cNvPr id="6" name="Picture 5">
            <a:extLst>
              <a:ext uri="{FF2B5EF4-FFF2-40B4-BE49-F238E27FC236}">
                <a16:creationId xmlns:a16="http://schemas.microsoft.com/office/drawing/2014/main" id="{8DA0B7D1-47E2-1B13-E999-2144D32D1785}"/>
              </a:ext>
            </a:extLst>
          </p:cNvPr>
          <p:cNvPicPr>
            <a:picLocks noChangeAspect="1"/>
          </p:cNvPicPr>
          <p:nvPr/>
        </p:nvPicPr>
        <p:blipFill>
          <a:blip r:embed="rId2"/>
          <a:stretch>
            <a:fillRect/>
          </a:stretch>
        </p:blipFill>
        <p:spPr>
          <a:xfrm>
            <a:off x="3360207" y="1364587"/>
            <a:ext cx="5572125" cy="4676775"/>
          </a:xfrm>
          <a:prstGeom prst="rect">
            <a:avLst/>
          </a:prstGeom>
        </p:spPr>
      </p:pic>
    </p:spTree>
    <p:extLst>
      <p:ext uri="{BB962C8B-B14F-4D97-AF65-F5344CB8AC3E}">
        <p14:creationId xmlns:p14="http://schemas.microsoft.com/office/powerpoint/2010/main" val="305843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DFC8-8F52-4701-818E-64B8A3EA56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p>
        </p:txBody>
      </p:sp>
      <p:sp>
        <p:nvSpPr>
          <p:cNvPr id="3" name="Content Placeholder 2">
            <a:extLst>
              <a:ext uri="{FF2B5EF4-FFF2-40B4-BE49-F238E27FC236}">
                <a16:creationId xmlns:a16="http://schemas.microsoft.com/office/drawing/2014/main" id="{EF23FE01-CA90-7460-CF45-B896E9083017}"/>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5BACA52-6B8F-3719-0B70-DBE3BCA848A0}"/>
              </a:ext>
            </a:extLst>
          </p:cNvPr>
          <p:cNvSpPr>
            <a:spLocks noGrp="1"/>
          </p:cNvSpPr>
          <p:nvPr>
            <p:ph type="sldNum" sz="quarter" idx="12"/>
          </p:nvPr>
        </p:nvSpPr>
        <p:spPr/>
        <p:txBody>
          <a:bodyPr/>
          <a:lstStyle/>
          <a:p>
            <a:fld id="{6F96124B-3D18-4BF0-B790-8A00E637E0DE}" type="slidenum">
              <a:rPr lang="en-US" altLang="en-US" smtClean="0"/>
              <a:pPr/>
              <a:t>8</a:t>
            </a:fld>
            <a:endParaRPr lang="en-US" altLang="en-US"/>
          </a:p>
        </p:txBody>
      </p:sp>
      <p:pic>
        <p:nvPicPr>
          <p:cNvPr id="7" name="Picture 6">
            <a:extLst>
              <a:ext uri="{FF2B5EF4-FFF2-40B4-BE49-F238E27FC236}">
                <a16:creationId xmlns:a16="http://schemas.microsoft.com/office/drawing/2014/main" id="{1BADFFDF-AD77-8027-7010-0B66CA0061D7}"/>
              </a:ext>
            </a:extLst>
          </p:cNvPr>
          <p:cNvPicPr>
            <a:picLocks noChangeAspect="1"/>
          </p:cNvPicPr>
          <p:nvPr/>
        </p:nvPicPr>
        <p:blipFill>
          <a:blip r:embed="rId2"/>
          <a:stretch>
            <a:fillRect/>
          </a:stretch>
        </p:blipFill>
        <p:spPr>
          <a:xfrm>
            <a:off x="4479607" y="639445"/>
            <a:ext cx="5305425" cy="5767042"/>
          </a:xfrm>
          <a:prstGeom prst="rect">
            <a:avLst/>
          </a:prstGeom>
        </p:spPr>
      </p:pic>
    </p:spTree>
    <p:extLst>
      <p:ext uri="{BB962C8B-B14F-4D97-AF65-F5344CB8AC3E}">
        <p14:creationId xmlns:p14="http://schemas.microsoft.com/office/powerpoint/2010/main" val="247347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646D-970E-404D-A1A6-6B916C421D95}"/>
              </a:ext>
            </a:extLst>
          </p:cNvPr>
          <p:cNvSpPr>
            <a:spLocks noGrp="1"/>
          </p:cNvSpPr>
          <p:nvPr>
            <p:ph type="title"/>
          </p:nvPr>
        </p:nvSpPr>
        <p:spPr>
          <a:xfrm>
            <a:off x="677334" y="609600"/>
            <a:ext cx="8596668" cy="840509"/>
          </a:xfrm>
        </p:spPr>
        <p:txBody>
          <a:bodyPr/>
          <a:lstStyle/>
          <a:p>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0EED3C-2F1F-4D92-84F5-8372123B9D1D}"/>
              </a:ext>
            </a:extLst>
          </p:cNvPr>
          <p:cNvSpPr>
            <a:spLocks noGrp="1"/>
          </p:cNvSpPr>
          <p:nvPr>
            <p:ph idx="1"/>
          </p:nvPr>
        </p:nvSpPr>
        <p:spPr>
          <a:xfrm>
            <a:off x="677334" y="1450109"/>
            <a:ext cx="8596668" cy="388077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96124B-3D18-4BF0-B790-8A00E637E0DE}" type="slidenum">
              <a:rPr lang="en-US" altLang="en-US" smtClean="0"/>
              <a:pPr/>
              <a:t>9</a:t>
            </a:fld>
            <a:endParaRPr lang="en-US" altLang="en-US"/>
          </a:p>
        </p:txBody>
      </p:sp>
      <p:pic>
        <p:nvPicPr>
          <p:cNvPr id="5" name="Picture 4" descr="Diagram, schematic&#10;&#10;Description automatically generated">
            <a:extLst>
              <a:ext uri="{FF2B5EF4-FFF2-40B4-BE49-F238E27FC236}">
                <a16:creationId xmlns:a16="http://schemas.microsoft.com/office/drawing/2014/main" id="{635A4472-E92F-9324-D856-4C825F10018F}"/>
              </a:ext>
            </a:extLst>
          </p:cNvPr>
          <p:cNvPicPr>
            <a:picLocks noChangeAspect="1"/>
          </p:cNvPicPr>
          <p:nvPr/>
        </p:nvPicPr>
        <p:blipFill>
          <a:blip r:embed="rId2"/>
          <a:stretch>
            <a:fillRect/>
          </a:stretch>
        </p:blipFill>
        <p:spPr>
          <a:xfrm>
            <a:off x="3779520" y="1160752"/>
            <a:ext cx="5943600" cy="5245735"/>
          </a:xfrm>
          <a:prstGeom prst="rect">
            <a:avLst/>
          </a:prstGeom>
        </p:spPr>
      </p:pic>
    </p:spTree>
    <p:extLst>
      <p:ext uri="{BB962C8B-B14F-4D97-AF65-F5344CB8AC3E}">
        <p14:creationId xmlns:p14="http://schemas.microsoft.com/office/powerpoint/2010/main" val="4736720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259</TotalTime>
  <Words>870</Words>
  <Application>Microsoft Macintosh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Times New Roman</vt:lpstr>
      <vt:lpstr>Trebuchet MS</vt:lpstr>
      <vt:lpstr>Wingdings</vt:lpstr>
      <vt:lpstr>Wingdings 3</vt:lpstr>
      <vt:lpstr>Facet</vt:lpstr>
      <vt:lpstr>BÀI THUYẾT TRÌNH</vt:lpstr>
      <vt:lpstr>Nội dung</vt:lpstr>
      <vt:lpstr>I. Khảo sát bài toán </vt:lpstr>
      <vt:lpstr>I. Khảo sát bài toán</vt:lpstr>
      <vt:lpstr>I. Khảo sát bài toán</vt:lpstr>
      <vt:lpstr>I. Khảo sát bài toán</vt:lpstr>
      <vt:lpstr>I. Khảo sát bài toán</vt:lpstr>
      <vt:lpstr>I. Khảo sát bài toán</vt:lpstr>
      <vt:lpstr>I. Khảo sát bài toán</vt:lpstr>
      <vt:lpstr>I. Khảo sát bài toán</vt:lpstr>
      <vt:lpstr>II. Đặc tả yêu cầu bài toán  </vt:lpstr>
      <vt:lpstr>II. Đặc tả yêu cầu bài toán  </vt:lpstr>
      <vt:lpstr>III. Phân tích yêu cầu</vt:lpstr>
      <vt:lpstr>III. Phân tích yêu cầu</vt:lpstr>
      <vt:lpstr>III. Phân tích yêu cầu </vt:lpstr>
      <vt:lpstr>IV. Thiết kế giao diện </vt:lpstr>
      <vt:lpstr>IV. Thiết kế giao diện</vt:lpstr>
      <vt:lpstr>IV. Thiết kế giao diện</vt:lpstr>
      <vt:lpstr>IV. Thiết kế giao diện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dc:title>
  <dc:creator>DUC DINH</dc:creator>
  <cp:lastModifiedBy>TRAN HOANG TRIEN</cp:lastModifiedBy>
  <cp:revision>29</cp:revision>
  <dcterms:created xsi:type="dcterms:W3CDTF">2020-09-28T13:54:50Z</dcterms:created>
  <dcterms:modified xsi:type="dcterms:W3CDTF">2022-06-21T15:57:40Z</dcterms:modified>
</cp:coreProperties>
</file>