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5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B9A8F0-FD03-4A42-B399-DD1847CF3B9C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6BD16D8A-5653-4713-A20F-D0BDA852D54F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STEM        </a:t>
          </a:r>
          <a:r>
            <a:rPr lang="zh-CN" altLang="en-US"/>
            <a:t>基础</a:t>
          </a:r>
          <a:r>
            <a:rPr lang="zh-CN" altLang="en-US"/>
            <a:t>课程</a:t>
          </a:r>
          <a:r>
            <a:rPr lang="zh-CN" altLang="en-US"/>
            <a:t/>
          </a:r>
          <a:endParaRPr lang="zh-CN" altLang="en-US"/>
        </a:p>
      </dgm:t>
    </dgm:pt>
    <dgm:pt modelId="{BA930810-751F-4A79-8FB0-11E4409DC6E9}" cxnId="{819F4AE6-F030-4800-8F50-B9D94BF5E203}" type="parTrans">
      <dgm:prSet/>
      <dgm:spPr/>
      <dgm:t>
        <a:bodyPr/>
        <a:p>
          <a:endParaRPr lang="zh-CN" altLang="en-US"/>
        </a:p>
      </dgm:t>
    </dgm:pt>
    <dgm:pt modelId="{C8BA2AF4-FE08-4CC9-B85D-A33B6D14188C}" cxnId="{819F4AE6-F030-4800-8F50-B9D94BF5E203}" type="sibTrans">
      <dgm:prSet/>
      <dgm:spPr/>
      <dgm:t>
        <a:bodyPr/>
        <a:p>
          <a:endParaRPr lang="zh-CN" altLang="en-US"/>
        </a:p>
      </dgm:t>
    </dgm:pt>
    <dgm:pt modelId="{1FCF0387-0431-424F-8912-B70996C7CAD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ADVANCED</a:t>
          </a:r>
          <a:r>
            <a:rPr lang="zh-CN" altLang="en-US"/>
            <a:t>进阶</a:t>
          </a:r>
          <a:r>
            <a:rPr lang="zh-CN" altLang="en-US"/>
            <a:t>课程</a:t>
          </a:r>
          <a:r>
            <a:rPr lang="zh-CN" altLang="en-US"/>
            <a:t/>
          </a:r>
          <a:endParaRPr lang="zh-CN" altLang="en-US"/>
        </a:p>
      </dgm:t>
    </dgm:pt>
    <dgm:pt modelId="{21A66327-93DC-4FD4-AE8A-8F24FCE05CDE}" cxnId="{78896837-197D-417E-A2BC-9FCB4B2B8FF2}" type="parTrans">
      <dgm:prSet/>
      <dgm:spPr/>
      <dgm:t>
        <a:bodyPr/>
        <a:p>
          <a:endParaRPr lang="zh-CN" altLang="en-US"/>
        </a:p>
      </dgm:t>
    </dgm:pt>
    <dgm:pt modelId="{1ACD84AE-35B3-4501-8CB5-7896D190196E}" cxnId="{78896837-197D-417E-A2BC-9FCB4B2B8FF2}" type="sibTrans">
      <dgm:prSet/>
      <dgm:spPr/>
      <dgm:t>
        <a:bodyPr/>
        <a:p>
          <a:endParaRPr lang="zh-CN" altLang="en-US"/>
        </a:p>
      </dgm:t>
    </dgm:pt>
    <dgm:pt modelId="{FE0953B8-219F-448F-96B3-4A0C1E3EC45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PROJECT       </a:t>
          </a:r>
          <a:r>
            <a:rPr lang="zh-CN" altLang="en-US"/>
            <a:t>挑战</a:t>
          </a:r>
          <a:r>
            <a:rPr lang="zh-CN" altLang="en-US"/>
            <a:t>课程</a:t>
          </a:r>
          <a:r>
            <a:rPr lang="zh-CN" altLang="en-US"/>
            <a:t/>
          </a:r>
          <a:endParaRPr lang="zh-CN" altLang="en-US"/>
        </a:p>
      </dgm:t>
    </dgm:pt>
    <dgm:pt modelId="{5707F94D-B8B5-466C-96D1-E1A9A5D090C9}" cxnId="{85F11971-1DD0-441C-A5BA-952BD573EC43}" type="parTrans">
      <dgm:prSet/>
      <dgm:spPr/>
      <dgm:t>
        <a:bodyPr/>
        <a:p>
          <a:endParaRPr lang="zh-CN" altLang="en-US"/>
        </a:p>
      </dgm:t>
    </dgm:pt>
    <dgm:pt modelId="{6CF96CC3-3A72-4D0C-9B21-8FD30484CA44}" cxnId="{85F11971-1DD0-441C-A5BA-952BD573EC43}" type="sibTrans">
      <dgm:prSet/>
      <dgm:spPr/>
      <dgm:t>
        <a:bodyPr/>
        <a:p>
          <a:endParaRPr lang="zh-CN" altLang="en-US"/>
        </a:p>
      </dgm:t>
    </dgm:pt>
    <dgm:pt modelId="{26682B4D-98F1-4918-8BA4-E9BACFF69973}" type="pres">
      <dgm:prSet presAssocID="{16B9A8F0-FD03-4A42-B399-DD1847CF3B9C}" presName="rootnode" presStyleCnt="0">
        <dgm:presLayoutVars>
          <dgm:chMax/>
          <dgm:chPref/>
          <dgm:dir/>
          <dgm:animLvl val="lvl"/>
        </dgm:presLayoutVars>
      </dgm:prSet>
      <dgm:spPr/>
    </dgm:pt>
    <dgm:pt modelId="{9515C203-8BD5-407E-8585-653A8CA012A0}" type="pres">
      <dgm:prSet presAssocID="{6BD16D8A-5653-4713-A20F-D0BDA852D54F}" presName="composite" presStyleCnt="0"/>
      <dgm:spPr/>
    </dgm:pt>
    <dgm:pt modelId="{E45BFA90-D338-4867-B192-9BF5C62A40B7}" type="pres">
      <dgm:prSet presAssocID="{6BD16D8A-5653-4713-A20F-D0BDA852D54F}" presName="LShape" presStyleLbl="alignNode1" presStyleIdx="0" presStyleCnt="5"/>
      <dgm:spPr/>
    </dgm:pt>
    <dgm:pt modelId="{84F24978-831E-41A8-A919-9DF3159D95B3}" type="pres">
      <dgm:prSet presAssocID="{6BD16D8A-5653-4713-A20F-D0BDA852D54F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1A5B80A-01D5-4349-A5BB-33A20E744C6C}" type="pres">
      <dgm:prSet presAssocID="{6BD16D8A-5653-4713-A20F-D0BDA852D54F}" presName="Triangle" presStyleLbl="alignNode1" presStyleIdx="1" presStyleCnt="5"/>
      <dgm:spPr/>
    </dgm:pt>
    <dgm:pt modelId="{FFE52942-E586-4843-BD0B-117C9B932463}" type="pres">
      <dgm:prSet presAssocID="{C8BA2AF4-FE08-4CC9-B85D-A33B6D14188C}" presName="sibTrans" presStyleCnt="0"/>
      <dgm:spPr/>
    </dgm:pt>
    <dgm:pt modelId="{082D2D2D-6BC2-4A1D-90D7-527C7BFBB016}" type="pres">
      <dgm:prSet presAssocID="{C8BA2AF4-FE08-4CC9-B85D-A33B6D14188C}" presName="space" presStyleCnt="0"/>
      <dgm:spPr/>
    </dgm:pt>
    <dgm:pt modelId="{CD2B0587-425B-4323-83E6-BADEF0A365FB}" type="pres">
      <dgm:prSet presAssocID="{1FCF0387-0431-424F-8912-B70996C7CAD2}" presName="composite" presStyleCnt="0"/>
      <dgm:spPr/>
    </dgm:pt>
    <dgm:pt modelId="{D804A231-4617-491C-9766-3FC53C39479E}" type="pres">
      <dgm:prSet presAssocID="{1FCF0387-0431-424F-8912-B70996C7CAD2}" presName="LShape" presStyleLbl="alignNode1" presStyleIdx="2" presStyleCnt="5"/>
      <dgm:spPr/>
    </dgm:pt>
    <dgm:pt modelId="{BC31EB00-2A90-4CCF-B82C-4A7025E8535A}" type="pres">
      <dgm:prSet presAssocID="{1FCF0387-0431-424F-8912-B70996C7CAD2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19850C3-35E4-43A9-841E-37DE8E695D93}" type="pres">
      <dgm:prSet presAssocID="{1FCF0387-0431-424F-8912-B70996C7CAD2}" presName="Triangle" presStyleLbl="alignNode1" presStyleIdx="3" presStyleCnt="5"/>
      <dgm:spPr/>
    </dgm:pt>
    <dgm:pt modelId="{814AEBBB-BEC6-4360-9A83-36178B73197B}" type="pres">
      <dgm:prSet presAssocID="{1ACD84AE-35B3-4501-8CB5-7896D190196E}" presName="sibTrans" presStyleCnt="0"/>
      <dgm:spPr/>
    </dgm:pt>
    <dgm:pt modelId="{56EBBF49-9546-4DF1-8A8B-2CCFC0AAEB8A}" type="pres">
      <dgm:prSet presAssocID="{1ACD84AE-35B3-4501-8CB5-7896D190196E}" presName="space" presStyleCnt="0"/>
      <dgm:spPr/>
    </dgm:pt>
    <dgm:pt modelId="{F1BDA1DE-7774-41D4-B6CC-EA34BFE0E1F6}" type="pres">
      <dgm:prSet presAssocID="{FE0953B8-219F-448F-96B3-4A0C1E3EC459}" presName="composite" presStyleCnt="0"/>
      <dgm:spPr/>
    </dgm:pt>
    <dgm:pt modelId="{B12A881D-D55E-4ECD-AEB2-4F5DF5258573}" type="pres">
      <dgm:prSet presAssocID="{FE0953B8-219F-448F-96B3-4A0C1E3EC459}" presName="LShape" presStyleLbl="alignNode1" presStyleIdx="4" presStyleCnt="5"/>
      <dgm:spPr/>
    </dgm:pt>
    <dgm:pt modelId="{D1EE6131-7DC5-43B3-95B0-5EA645B87141}" type="pres">
      <dgm:prSet presAssocID="{FE0953B8-219F-448F-96B3-4A0C1E3EC459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19F4AE6-F030-4800-8F50-B9D94BF5E203}" srcId="{16B9A8F0-FD03-4A42-B399-DD1847CF3B9C}" destId="{6BD16D8A-5653-4713-A20F-D0BDA852D54F}" srcOrd="0" destOrd="0" parTransId="{BA930810-751F-4A79-8FB0-11E4409DC6E9}" sibTransId="{C8BA2AF4-FE08-4CC9-B85D-A33B6D14188C}"/>
    <dgm:cxn modelId="{78896837-197D-417E-A2BC-9FCB4B2B8FF2}" srcId="{16B9A8F0-FD03-4A42-B399-DD1847CF3B9C}" destId="{1FCF0387-0431-424F-8912-B70996C7CAD2}" srcOrd="1" destOrd="0" parTransId="{21A66327-93DC-4FD4-AE8A-8F24FCE05CDE}" sibTransId="{1ACD84AE-35B3-4501-8CB5-7896D190196E}"/>
    <dgm:cxn modelId="{85F11971-1DD0-441C-A5BA-952BD573EC43}" srcId="{16B9A8F0-FD03-4A42-B399-DD1847CF3B9C}" destId="{FE0953B8-219F-448F-96B3-4A0C1E3EC459}" srcOrd="2" destOrd="0" parTransId="{5707F94D-B8B5-466C-96D1-E1A9A5D090C9}" sibTransId="{6CF96CC3-3A72-4D0C-9B21-8FD30484CA44}"/>
    <dgm:cxn modelId="{48F66711-FF77-40C4-9A29-41814CB265EB}" type="presOf" srcId="{16B9A8F0-FD03-4A42-B399-DD1847CF3B9C}" destId="{26682B4D-98F1-4918-8BA4-E9BACFF69973}" srcOrd="0" destOrd="0" presId="urn:microsoft.com/office/officeart/2009/3/layout/StepUpProcess"/>
    <dgm:cxn modelId="{1C74252F-4036-4F0D-A7A5-9E052B06B757}" type="presParOf" srcId="{26682B4D-98F1-4918-8BA4-E9BACFF69973}" destId="{9515C203-8BD5-407E-8585-653A8CA012A0}" srcOrd="0" destOrd="0" presId="urn:microsoft.com/office/officeart/2009/3/layout/StepUpProcess"/>
    <dgm:cxn modelId="{B49FDF20-3220-4355-AD17-5F4DE0D35109}" type="presParOf" srcId="{9515C203-8BD5-407E-8585-653A8CA012A0}" destId="{E45BFA90-D338-4867-B192-9BF5C62A40B7}" srcOrd="0" destOrd="0" presId="urn:microsoft.com/office/officeart/2009/3/layout/StepUpProcess"/>
    <dgm:cxn modelId="{83127AF2-ADA0-4287-B3ED-4086F1A122EC}" type="presParOf" srcId="{9515C203-8BD5-407E-8585-653A8CA012A0}" destId="{84F24978-831E-41A8-A919-9DF3159D95B3}" srcOrd="1" destOrd="0" presId="urn:microsoft.com/office/officeart/2009/3/layout/StepUpProcess"/>
    <dgm:cxn modelId="{41AD7454-F54D-45BA-8261-BACF6BEF0B16}" type="presOf" srcId="{6BD16D8A-5653-4713-A20F-D0BDA852D54F}" destId="{84F24978-831E-41A8-A919-9DF3159D95B3}" srcOrd="0" destOrd="0" presId="urn:microsoft.com/office/officeart/2009/3/layout/StepUpProcess"/>
    <dgm:cxn modelId="{DB73C798-247D-463D-B662-DEE68BCE46A7}" type="presParOf" srcId="{9515C203-8BD5-407E-8585-653A8CA012A0}" destId="{61A5B80A-01D5-4349-A5BB-33A20E744C6C}" srcOrd="2" destOrd="0" presId="urn:microsoft.com/office/officeart/2009/3/layout/StepUpProcess"/>
    <dgm:cxn modelId="{C7F6AA51-BEF3-4903-84A4-AB972160A069}" type="presParOf" srcId="{26682B4D-98F1-4918-8BA4-E9BACFF69973}" destId="{FFE52942-E586-4843-BD0B-117C9B932463}" srcOrd="1" destOrd="0" presId="urn:microsoft.com/office/officeart/2009/3/layout/StepUpProcess"/>
    <dgm:cxn modelId="{4BE74BB5-F4A4-4754-B539-ED2D08DF3E3E}" type="presParOf" srcId="{FFE52942-E586-4843-BD0B-117C9B932463}" destId="{082D2D2D-6BC2-4A1D-90D7-527C7BFBB016}" srcOrd="0" destOrd="1" presId="urn:microsoft.com/office/officeart/2009/3/layout/StepUpProcess"/>
    <dgm:cxn modelId="{B8309E72-197D-4BFF-A210-7CD15C0D4EB2}" type="presParOf" srcId="{26682B4D-98F1-4918-8BA4-E9BACFF69973}" destId="{CD2B0587-425B-4323-83E6-BADEF0A365FB}" srcOrd="2" destOrd="0" presId="urn:microsoft.com/office/officeart/2009/3/layout/StepUpProcess"/>
    <dgm:cxn modelId="{9A8342AA-3F1B-4D5A-BC9B-ACD475748266}" type="presParOf" srcId="{CD2B0587-425B-4323-83E6-BADEF0A365FB}" destId="{D804A231-4617-491C-9766-3FC53C39479E}" srcOrd="0" destOrd="2" presId="urn:microsoft.com/office/officeart/2009/3/layout/StepUpProcess"/>
    <dgm:cxn modelId="{6C5A4BAF-BB1B-4331-BD60-CC23266A59D4}" type="presParOf" srcId="{CD2B0587-425B-4323-83E6-BADEF0A365FB}" destId="{BC31EB00-2A90-4CCF-B82C-4A7025E8535A}" srcOrd="1" destOrd="2" presId="urn:microsoft.com/office/officeart/2009/3/layout/StepUpProcess"/>
    <dgm:cxn modelId="{924B6347-07B7-4151-BF27-588224694685}" type="presOf" srcId="{1FCF0387-0431-424F-8912-B70996C7CAD2}" destId="{BC31EB00-2A90-4CCF-B82C-4A7025E8535A}" srcOrd="0" destOrd="0" presId="urn:microsoft.com/office/officeart/2009/3/layout/StepUpProcess"/>
    <dgm:cxn modelId="{815EDA25-36DD-4035-AA12-91BC3325DEEF}" type="presParOf" srcId="{CD2B0587-425B-4323-83E6-BADEF0A365FB}" destId="{619850C3-35E4-43A9-841E-37DE8E695D93}" srcOrd="2" destOrd="2" presId="urn:microsoft.com/office/officeart/2009/3/layout/StepUpProcess"/>
    <dgm:cxn modelId="{D705D5D2-C845-4DBC-B07B-FE1FAD029ABE}" type="presParOf" srcId="{26682B4D-98F1-4918-8BA4-E9BACFF69973}" destId="{814AEBBB-BEC6-4360-9A83-36178B73197B}" srcOrd="3" destOrd="0" presId="urn:microsoft.com/office/officeart/2009/3/layout/StepUpProcess"/>
    <dgm:cxn modelId="{ADBC8458-91E9-4B43-B899-885341F4D9A9}" type="presParOf" srcId="{814AEBBB-BEC6-4360-9A83-36178B73197B}" destId="{56EBBF49-9546-4DF1-8A8B-2CCFC0AAEB8A}" srcOrd="0" destOrd="3" presId="urn:microsoft.com/office/officeart/2009/3/layout/StepUpProcess"/>
    <dgm:cxn modelId="{371ADD79-6533-45DC-A7F8-D734DAB9E73D}" type="presParOf" srcId="{26682B4D-98F1-4918-8BA4-E9BACFF69973}" destId="{F1BDA1DE-7774-41D4-B6CC-EA34BFE0E1F6}" srcOrd="4" destOrd="0" presId="urn:microsoft.com/office/officeart/2009/3/layout/StepUpProcess"/>
    <dgm:cxn modelId="{47F92DBE-12F7-44EC-B577-F050BA85B867}" type="presParOf" srcId="{F1BDA1DE-7774-41D4-B6CC-EA34BFE0E1F6}" destId="{B12A881D-D55E-4ECD-AEB2-4F5DF5258573}" srcOrd="0" destOrd="4" presId="urn:microsoft.com/office/officeart/2009/3/layout/StepUpProcess"/>
    <dgm:cxn modelId="{0CC1F4C5-64D1-4C4F-9689-83CFE8B8FAAF}" type="presParOf" srcId="{F1BDA1DE-7774-41D4-B6CC-EA34BFE0E1F6}" destId="{D1EE6131-7DC5-43B3-95B0-5EA645B87141}" srcOrd="1" destOrd="4" presId="urn:microsoft.com/office/officeart/2009/3/layout/StepUpProcess"/>
    <dgm:cxn modelId="{DBC436EA-1B11-4D09-97A7-E507628C8B61}" type="presOf" srcId="{FE0953B8-219F-448F-96B3-4A0C1E3EC459}" destId="{D1EE6131-7DC5-43B3-95B0-5EA645B87141}" srcOrd="0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722370" cy="2481580"/>
        <a:chOff x="0" y="0"/>
        <a:chExt cx="3722370" cy="2481580"/>
      </a:xfrm>
    </dsp:grpSpPr>
    <dsp:sp modelId="{E45BFA90-D338-4867-B192-9BF5C62A40B7}">
      <dsp:nvSpPr>
        <dsp:cNvPr id="3" name="L 形 2"/>
        <dsp:cNvSpPr/>
      </dsp:nvSpPr>
      <dsp:spPr bwMode="white">
        <a:xfrm rot="5400000">
          <a:off x="231187" y="968744"/>
          <a:ext cx="696368" cy="1158742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 rot="5400000">
        <a:off x="231187" y="968744"/>
        <a:ext cx="696368" cy="1158742"/>
      </dsp:txXfrm>
    </dsp:sp>
    <dsp:sp modelId="{84F24978-831E-41A8-A919-9DF3159D95B3}">
      <dsp:nvSpPr>
        <dsp:cNvPr id="4" name="矩形 3"/>
        <dsp:cNvSpPr/>
      </dsp:nvSpPr>
      <dsp:spPr bwMode="white">
        <a:xfrm>
          <a:off x="114945" y="1314958"/>
          <a:ext cx="1046118" cy="91698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06680" tIns="106680" rIns="106680" bIns="106680" anchor="t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114945" y="1314958"/>
        <a:ext cx="1046118" cy="916984"/>
      </dsp:txXfrm>
    </dsp:sp>
    <dsp:sp modelId="{61A5B80A-01D5-4349-A5BB-33A20E744C6C}">
      <dsp:nvSpPr>
        <dsp:cNvPr id="5" name="等腰三角形 4"/>
        <dsp:cNvSpPr/>
      </dsp:nvSpPr>
      <dsp:spPr bwMode="white">
        <a:xfrm>
          <a:off x="963683" y="883436"/>
          <a:ext cx="197381" cy="197381"/>
        </a:xfrm>
        <a:prstGeom prst="triangle">
          <a:avLst>
            <a:gd name="adj" fmla="val 100000"/>
          </a:avLst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963683" y="883436"/>
        <a:ext cx="197381" cy="197381"/>
      </dsp:txXfrm>
    </dsp:sp>
    <dsp:sp modelId="{D804A231-4617-491C-9766-3FC53C39479E}">
      <dsp:nvSpPr>
        <dsp:cNvPr id="6" name="L 形 5"/>
        <dsp:cNvSpPr/>
      </dsp:nvSpPr>
      <dsp:spPr bwMode="white">
        <a:xfrm rot="5400000">
          <a:off x="1511840" y="651845"/>
          <a:ext cx="696368" cy="1158742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 rot="5400000">
        <a:off x="1511840" y="651845"/>
        <a:ext cx="696368" cy="1158742"/>
      </dsp:txXfrm>
    </dsp:sp>
    <dsp:sp modelId="{BC31EB00-2A90-4CCF-B82C-4A7025E8535A}">
      <dsp:nvSpPr>
        <dsp:cNvPr id="7" name="矩形 6"/>
        <dsp:cNvSpPr/>
      </dsp:nvSpPr>
      <dsp:spPr bwMode="white">
        <a:xfrm>
          <a:off x="1395598" y="998059"/>
          <a:ext cx="1046118" cy="91698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06680" tIns="106680" rIns="106680" bIns="106680" anchor="t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1395598" y="998059"/>
        <a:ext cx="1046118" cy="916984"/>
      </dsp:txXfrm>
    </dsp:sp>
    <dsp:sp modelId="{619850C3-35E4-43A9-841E-37DE8E695D93}">
      <dsp:nvSpPr>
        <dsp:cNvPr id="8" name="等腰三角形 7"/>
        <dsp:cNvSpPr/>
      </dsp:nvSpPr>
      <dsp:spPr bwMode="white">
        <a:xfrm>
          <a:off x="2244336" y="566537"/>
          <a:ext cx="197381" cy="197381"/>
        </a:xfrm>
        <a:prstGeom prst="triangle">
          <a:avLst>
            <a:gd name="adj" fmla="val 100000"/>
          </a:avLst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244336" y="566537"/>
        <a:ext cx="197381" cy="197381"/>
      </dsp:txXfrm>
    </dsp:sp>
    <dsp:sp modelId="{B12A881D-D55E-4ECD-AEB2-4F5DF5258573}">
      <dsp:nvSpPr>
        <dsp:cNvPr id="9" name="L 形 8"/>
        <dsp:cNvSpPr/>
      </dsp:nvSpPr>
      <dsp:spPr bwMode="white">
        <a:xfrm rot="5400000">
          <a:off x="2792493" y="334946"/>
          <a:ext cx="696368" cy="1158742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 rot="5400000">
        <a:off x="2792493" y="334946"/>
        <a:ext cx="696368" cy="1158742"/>
      </dsp:txXfrm>
    </dsp:sp>
    <dsp:sp modelId="{D1EE6131-7DC5-43B3-95B0-5EA645B87141}">
      <dsp:nvSpPr>
        <dsp:cNvPr id="10" name="矩形 9"/>
        <dsp:cNvSpPr/>
      </dsp:nvSpPr>
      <dsp:spPr bwMode="white">
        <a:xfrm>
          <a:off x="2676252" y="681160"/>
          <a:ext cx="1046118" cy="91698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06680" tIns="106680" rIns="106680" bIns="106680" anchor="t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2676252" y="681160"/>
        <a:ext cx="1046118" cy="916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bkpt" val="fixed"/>
          <dgm:param type="bkPtFixedVal" val="1"/>
          <dgm:param type="off" val="off"/>
          <dgm:param type="grDir" val="bL"/>
          <dgm:param type="flowDir" val="row"/>
        </dgm:alg>
      </dgm:if>
      <dgm:else name="Name2">
        <dgm:alg type="snake">
          <dgm:param type="bkpt" val="fixed"/>
          <dgm:param type="bkPtFixedVal" val="1"/>
          <dgm:param type="off" val="off"/>
          <dgm:param type="grDir" val="bR"/>
          <dgm:param type="flowDir" val="row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type="corner" r:blip="" rot="90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type="corner" r:blip="" rot="180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type="triangle" r:blip="" rot="90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5127625" y="1110615"/>
            <a:ext cx="3554095" cy="1290320"/>
            <a:chOff x="1012" y="8332"/>
            <a:chExt cx="5597" cy="2032"/>
          </a:xfrm>
        </p:grpSpPr>
        <p:sp>
          <p:nvSpPr>
            <p:cNvPr id="16" name="文本框 15"/>
            <p:cNvSpPr txBox="1"/>
            <p:nvPr/>
          </p:nvSpPr>
          <p:spPr>
            <a:xfrm>
              <a:off x="1012" y="8332"/>
              <a:ext cx="535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不</a:t>
              </a:r>
              <a:r>
                <a:rPr lang="zh-CN" altLang="en-US"/>
                <a:t>同院系的学生专业背景不同，    而创新是一件面向所有人的事。</a:t>
              </a:r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55" y="9348"/>
              <a:ext cx="555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课程和院系合作开设。</a:t>
              </a:r>
              <a:endParaRPr lang="zh-CN" altLang="en-US"/>
            </a:p>
            <a:p>
              <a:r>
                <a:rPr lang="zh-CN" altLang="en-US"/>
                <a:t>因材施教，以学生为导向。</a:t>
              </a:r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87070" y="518795"/>
            <a:ext cx="3651250" cy="2816225"/>
            <a:chOff x="1082" y="817"/>
            <a:chExt cx="5750" cy="4435"/>
          </a:xfrm>
        </p:grpSpPr>
        <p:sp>
          <p:nvSpPr>
            <p:cNvPr id="18" name="矩形 17"/>
            <p:cNvSpPr/>
            <p:nvPr/>
          </p:nvSpPr>
          <p:spPr>
            <a:xfrm>
              <a:off x="1082" y="817"/>
              <a:ext cx="5751" cy="443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 rot="0">
              <a:off x="1653" y="818"/>
              <a:ext cx="5179" cy="1946"/>
              <a:chOff x="9178" y="2901"/>
              <a:chExt cx="5179" cy="1946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11867" y="2901"/>
                <a:ext cx="2490" cy="1946"/>
                <a:chOff x="12197" y="2901"/>
                <a:chExt cx="2490" cy="1946"/>
              </a:xfrm>
            </p:grpSpPr>
            <p:sp>
              <p:nvSpPr>
                <p:cNvPr id="27" name="文本框 26"/>
                <p:cNvSpPr txBox="1"/>
                <p:nvPr/>
              </p:nvSpPr>
              <p:spPr>
                <a:xfrm>
                  <a:off x="12197" y="2901"/>
                  <a:ext cx="2474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zh-CN" sz="1400"/>
                    <a:t>与企业合作</a:t>
                  </a:r>
                  <a:endParaRPr lang="zh-CN" altLang="zh-CN" sz="1400"/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12197" y="3496"/>
                  <a:ext cx="177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……</a:t>
                  </a:r>
                  <a:endParaRPr lang="en-US" altLang="zh-CN"/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12197" y="4365"/>
                  <a:ext cx="2490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1400"/>
                    <a:t>校内创客教育</a:t>
                  </a:r>
                  <a:endParaRPr lang="zh-CN" altLang="en-US" sz="1400"/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9178" y="3228"/>
                <a:ext cx="2614" cy="1336"/>
                <a:chOff x="9178" y="3228"/>
                <a:chExt cx="2614" cy="1336"/>
              </a:xfrm>
            </p:grpSpPr>
            <p:grpSp>
              <p:nvGrpSpPr>
                <p:cNvPr id="35" name="组合 34"/>
                <p:cNvGrpSpPr/>
                <p:nvPr/>
              </p:nvGrpSpPr>
              <p:grpSpPr>
                <a:xfrm>
                  <a:off x="10626" y="3228"/>
                  <a:ext cx="1166" cy="1337"/>
                  <a:chOff x="9708" y="1377"/>
                  <a:chExt cx="1166" cy="1337"/>
                </a:xfrm>
              </p:grpSpPr>
              <p:cxnSp>
                <p:nvCxnSpPr>
                  <p:cNvPr id="23" name="直接箭头连接符 22"/>
                  <p:cNvCxnSpPr/>
                  <p:nvPr/>
                </p:nvCxnSpPr>
                <p:spPr>
                  <a:xfrm flipH="1">
                    <a:off x="9724" y="1377"/>
                    <a:ext cx="1151" cy="451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箭头连接符 24"/>
                  <p:cNvCxnSpPr/>
                  <p:nvPr/>
                </p:nvCxnSpPr>
                <p:spPr>
                  <a:xfrm flipH="1" flipV="1">
                    <a:off x="9724" y="2264"/>
                    <a:ext cx="1151" cy="451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箭头连接符 25"/>
                  <p:cNvCxnSpPr/>
                  <p:nvPr/>
                </p:nvCxnSpPr>
                <p:spPr>
                  <a:xfrm flipH="1">
                    <a:off x="9708" y="2046"/>
                    <a:ext cx="116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组合 30"/>
                <p:cNvGrpSpPr/>
                <p:nvPr/>
              </p:nvGrpSpPr>
              <p:grpSpPr>
                <a:xfrm>
                  <a:off x="9178" y="3569"/>
                  <a:ext cx="1222" cy="668"/>
                  <a:chOff x="7339" y="1547"/>
                  <a:chExt cx="1222" cy="668"/>
                </a:xfrm>
              </p:grpSpPr>
              <p:sp>
                <p:nvSpPr>
                  <p:cNvPr id="21" name="圆角矩形 20"/>
                  <p:cNvSpPr/>
                  <p:nvPr/>
                </p:nvSpPr>
                <p:spPr>
                  <a:xfrm>
                    <a:off x="7367" y="1547"/>
                    <a:ext cx="1167" cy="669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文本框 29"/>
                  <p:cNvSpPr txBox="1"/>
                  <p:nvPr/>
                </p:nvSpPr>
                <p:spPr>
                  <a:xfrm>
                    <a:off x="7339" y="1592"/>
                    <a:ext cx="122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zh-CN" altLang="en-US"/>
                      <a:t>国外</a:t>
                    </a:r>
                    <a:endParaRPr lang="zh-CN" altLang="en-US"/>
                  </a:p>
                </p:txBody>
              </p:sp>
            </p:grpSp>
          </p:grpSp>
        </p:grpSp>
        <p:grpSp>
          <p:nvGrpSpPr>
            <p:cNvPr id="32" name="组合 31"/>
            <p:cNvGrpSpPr/>
            <p:nvPr/>
          </p:nvGrpSpPr>
          <p:grpSpPr>
            <a:xfrm rot="0">
              <a:off x="1625" y="3593"/>
              <a:ext cx="1223" cy="669"/>
              <a:chOff x="7339" y="1547"/>
              <a:chExt cx="1223" cy="669"/>
            </a:xfrm>
          </p:grpSpPr>
          <p:sp>
            <p:nvSpPr>
              <p:cNvPr id="33" name="圆角矩形 32"/>
              <p:cNvSpPr/>
              <p:nvPr/>
            </p:nvSpPr>
            <p:spPr>
              <a:xfrm>
                <a:off x="7367" y="1547"/>
                <a:ext cx="1167" cy="66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39" y="1592"/>
                <a:ext cx="122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/>
                  <a:t>国内</a:t>
                </a:r>
                <a:endParaRPr lang="zh-CN" altLang="en-US"/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4723" y="3372"/>
              <a:ext cx="1711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4000">
                  <a:solidFill>
                    <a:schemeClr val="accent5"/>
                  </a:solidFill>
                </a:rPr>
                <a:t>？</a:t>
              </a:r>
              <a:endParaRPr lang="zh-CN" altLang="en-US" sz="4000">
                <a:solidFill>
                  <a:schemeClr val="accent5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813" y="4672"/>
              <a:ext cx="44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大学</a:t>
              </a:r>
              <a:r>
                <a:rPr lang="zh-CN" altLang="en-US"/>
                <a:t>培养创新型工程人才</a:t>
              </a:r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154930" y="4706689"/>
            <a:ext cx="4138295" cy="1290281"/>
            <a:chOff x="1650" y="8802"/>
            <a:chExt cx="6517" cy="1172"/>
          </a:xfrm>
        </p:grpSpPr>
        <p:sp>
          <p:nvSpPr>
            <p:cNvPr id="51" name="文本框 50"/>
            <p:cNvSpPr txBox="1"/>
            <p:nvPr/>
          </p:nvSpPr>
          <p:spPr>
            <a:xfrm>
              <a:off x="1650" y="8802"/>
              <a:ext cx="6517" cy="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ym typeface="+mn-ea"/>
                </a:rPr>
                <a:t>iCenter作为基础工业训练中心，作为学生的第二课堂，锻炼学生实践传滚能力。</a:t>
              </a:r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650" y="9388"/>
              <a:ext cx="6473" cy="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ym typeface="+mn-ea"/>
                </a:rPr>
                <a:t>教育演进：唯分数论——课题式</a:t>
              </a:r>
              <a:r>
                <a:rPr lang="zh-CN" altLang="en-US">
                  <a:sym typeface="+mn-ea"/>
                </a:rPr>
                <a:t>研究</a:t>
              </a:r>
              <a:endParaRPr lang="zh-CN" altLang="en-US">
                <a:sym typeface="+mn-ea"/>
              </a:endParaRPr>
            </a:p>
            <a:p>
              <a:r>
                <a:rPr lang="zh-CN" altLang="en-US">
                  <a:sym typeface="+mn-ea"/>
                </a:rPr>
                <a:t>                  </a:t>
              </a:r>
              <a:r>
                <a:rPr lang="en-US" altLang="zh-CN">
                  <a:sym typeface="+mn-ea"/>
                </a:rPr>
                <a:t>——</a:t>
              </a:r>
              <a:r>
                <a:rPr lang="zh-CN" altLang="en-US">
                  <a:sym typeface="+mn-ea"/>
                </a:rPr>
                <a:t>实践教学体系。</a:t>
              </a:r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09575" y="4171315"/>
            <a:ext cx="4206240" cy="2470785"/>
            <a:chOff x="5392" y="4702"/>
            <a:chExt cx="6624" cy="3891"/>
          </a:xfrm>
        </p:grpSpPr>
        <p:sp>
          <p:nvSpPr>
            <p:cNvPr id="4" name="双大括号 3"/>
            <p:cNvSpPr/>
            <p:nvPr/>
          </p:nvSpPr>
          <p:spPr>
            <a:xfrm>
              <a:off x="6375" y="4702"/>
              <a:ext cx="4584" cy="3703"/>
            </a:xfrm>
            <a:prstGeom prst="bracePair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 rot="16200000">
              <a:off x="10056" y="6263"/>
              <a:ext cx="3341" cy="5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ctr"/>
              <a:r>
                <a:rPr lang="zh-CN" altLang="en-US"/>
                <a:t>20个学院59个系</a:t>
              </a:r>
              <a:endParaRPr lang="zh-CN" altLang="en-US"/>
            </a:p>
          </p:txBody>
        </p:sp>
        <p:grpSp>
          <p:nvGrpSpPr>
            <p:cNvPr id="55" name="组合 54"/>
            <p:cNvGrpSpPr/>
            <p:nvPr/>
          </p:nvGrpSpPr>
          <p:grpSpPr>
            <a:xfrm rot="16200000">
              <a:off x="7002" y="4676"/>
              <a:ext cx="3842" cy="3992"/>
              <a:chOff x="1511" y="3156"/>
              <a:chExt cx="3842" cy="3992"/>
            </a:xfrm>
          </p:grpSpPr>
          <p:sp>
            <p:nvSpPr>
              <p:cNvPr id="10" name="文本框 9"/>
              <p:cNvSpPr txBox="1"/>
              <p:nvPr/>
            </p:nvSpPr>
            <p:spPr>
              <a:xfrm rot="5400000">
                <a:off x="-195" y="4862"/>
                <a:ext cx="3991" cy="58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p>
                <a:r>
                  <a:rPr lang="zh-CN" altLang="en-US"/>
                  <a:t>经济管理</a:t>
                </a:r>
                <a:r>
                  <a:rPr lang="zh-CN" altLang="en-US"/>
                  <a:t>学院</a:t>
                </a:r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 rot="5400000">
                <a:off x="1034" y="4363"/>
                <a:ext cx="2993" cy="58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p>
                <a:r>
                  <a:rPr lang="zh-CN" altLang="en-US"/>
                  <a:t>美术学院</a:t>
                </a:r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 rot="5400000">
                <a:off x="3592" y="4337"/>
                <a:ext cx="2942" cy="58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p>
                <a:r>
                  <a:rPr lang="zh-CN" altLang="en-US"/>
                  <a:t>机械工程学院</a:t>
                </a:r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 rot="5400000">
                <a:off x="2323" y="4689"/>
                <a:ext cx="3646" cy="58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p>
                <a:r>
                  <a:rPr lang="zh-CN" altLang="zh-CN"/>
                  <a:t>信息科学技术学院</a:t>
                </a:r>
                <a:endParaRPr lang="zh-CN" altLang="zh-CN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922" y="3228"/>
                <a:ext cx="1063" cy="142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p>
                <a:r>
                  <a:rPr lang="en-US" altLang="zh-CN" sz="3200"/>
                  <a:t>……</a:t>
                </a:r>
                <a:endParaRPr lang="en-US" altLang="zh-CN" sz="3200"/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5392" y="5725"/>
              <a:ext cx="724" cy="185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ctr"/>
              <a:r>
                <a:rPr lang="zh-CN" altLang="en-US"/>
                <a:t>清华大学</a:t>
              </a: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54" name="图示 53"/>
          <p:cNvGraphicFramePr/>
          <p:nvPr/>
        </p:nvGraphicFramePr>
        <p:xfrm>
          <a:off x="1755775" y="2496820"/>
          <a:ext cx="4186555" cy="2791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6856730" y="3247390"/>
            <a:ext cx="3111500" cy="1290320"/>
            <a:chOff x="11109" y="4784"/>
            <a:chExt cx="4900" cy="2032"/>
          </a:xfrm>
        </p:grpSpPr>
        <p:sp>
          <p:nvSpPr>
            <p:cNvPr id="5" name="文本框 4"/>
            <p:cNvSpPr txBox="1"/>
            <p:nvPr/>
          </p:nvSpPr>
          <p:spPr>
            <a:xfrm>
              <a:off x="11109" y="4784"/>
              <a:ext cx="49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在课程设置上作出改变，满足不同层次学生的需求。</a:t>
              </a:r>
              <a:endParaRPr lang="en-US" altLang="zh-CN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109" y="5800"/>
              <a:ext cx="473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层层嵌套，上一级的课程为下一级作铺垫。</a:t>
              </a:r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165225" y="320675"/>
            <a:ext cx="4476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层次不足解决方案</a:t>
            </a:r>
            <a:endParaRPr lang="zh-CN" altLang="en-US" sz="2400"/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WPS 演示</Application>
  <PresentationFormat>宽屏</PresentationFormat>
  <Paragraphs>44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mTJY</cp:lastModifiedBy>
  <cp:revision>26</cp:revision>
  <dcterms:created xsi:type="dcterms:W3CDTF">2019-06-19T02:08:00Z</dcterms:created>
  <dcterms:modified xsi:type="dcterms:W3CDTF">2019-10-18T11:04:14Z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