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5" r:id="rId2"/>
    <p:sldId id="705" r:id="rId3"/>
    <p:sldId id="2722" r:id="rId4"/>
    <p:sldId id="2725" r:id="rId5"/>
    <p:sldId id="2634" r:id="rId6"/>
    <p:sldId id="2724" r:id="rId7"/>
    <p:sldId id="272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99FF66"/>
    <a:srgbClr val="67CD5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21" autoAdjust="0"/>
    <p:restoredTop sz="78250" autoAdjust="0"/>
  </p:normalViewPr>
  <p:slideViewPr>
    <p:cSldViewPr snapToGrid="0">
      <p:cViewPr varScale="1">
        <p:scale>
          <a:sx n="52" d="100"/>
          <a:sy n="52" d="100"/>
        </p:scale>
        <p:origin x="-2036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56389-5F37-40B8-95A3-427E701A9F6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EAE2D8-D198-41A6-A619-AB278C5B1400}">
      <dgm:prSet phldrT="[文本]"/>
      <dgm:spPr/>
      <dgm:t>
        <a:bodyPr/>
        <a:lstStyle/>
        <a:p>
          <a:r>
            <a:rPr lang="zh-CN" altLang="en-US" dirty="0"/>
            <a:t>第一批</a:t>
          </a:r>
        </a:p>
      </dgm:t>
    </dgm:pt>
    <dgm:pt modelId="{9204FB68-B686-4A31-A27D-7507CEB5CC9D}" type="parTrans" cxnId="{415D4827-41F5-4BC5-8621-932B216D935E}">
      <dgm:prSet/>
      <dgm:spPr/>
      <dgm:t>
        <a:bodyPr/>
        <a:lstStyle/>
        <a:p>
          <a:endParaRPr lang="zh-CN" altLang="en-US"/>
        </a:p>
      </dgm:t>
    </dgm:pt>
    <dgm:pt modelId="{D4B53A37-C45B-4B87-B1AE-BD02DD7A80D8}" type="sibTrans" cxnId="{415D4827-41F5-4BC5-8621-932B216D935E}">
      <dgm:prSet/>
      <dgm:spPr/>
      <dgm:t>
        <a:bodyPr/>
        <a:lstStyle/>
        <a:p>
          <a:endParaRPr lang="zh-CN" altLang="en-US"/>
        </a:p>
      </dgm:t>
    </dgm:pt>
    <dgm:pt modelId="{BC34ECB6-2A94-4D99-98D5-DB183D6F6F04}">
      <dgm:prSet phldrT="[文本]"/>
      <dgm:spPr/>
      <dgm:t>
        <a:bodyPr/>
        <a:lstStyle/>
        <a:p>
          <a:r>
            <a:rPr lang="zh-CN" altLang="en-US" dirty="0"/>
            <a:t>沿用既有班级，以班为单位划分任务，班级内部进行职能划分。</a:t>
          </a:r>
        </a:p>
      </dgm:t>
    </dgm:pt>
    <dgm:pt modelId="{8FC49995-D610-4BD6-B65E-7F60CD8457FB}" type="parTrans" cxnId="{5CFC2029-ACFB-4CCD-A739-C98D28E31A9F}">
      <dgm:prSet/>
      <dgm:spPr/>
      <dgm:t>
        <a:bodyPr/>
        <a:lstStyle/>
        <a:p>
          <a:endParaRPr lang="zh-CN" altLang="en-US"/>
        </a:p>
      </dgm:t>
    </dgm:pt>
    <dgm:pt modelId="{2B498F39-27F6-47A9-B010-FBBD8A758A6F}" type="sibTrans" cxnId="{5CFC2029-ACFB-4CCD-A739-C98D28E31A9F}">
      <dgm:prSet/>
      <dgm:spPr/>
      <dgm:t>
        <a:bodyPr/>
        <a:lstStyle/>
        <a:p>
          <a:endParaRPr lang="zh-CN" altLang="en-US"/>
        </a:p>
      </dgm:t>
    </dgm:pt>
    <dgm:pt modelId="{FF730C2A-221D-4333-A904-AB5894063589}">
      <dgm:prSet phldrT="[文本]"/>
      <dgm:spPr/>
      <dgm:t>
        <a:bodyPr/>
        <a:lstStyle/>
        <a:p>
          <a:r>
            <a:rPr lang="zh-CN" altLang="en-US" dirty="0"/>
            <a:t>第二批</a:t>
          </a:r>
        </a:p>
      </dgm:t>
    </dgm:pt>
    <dgm:pt modelId="{CDB91484-2FC0-4B84-9EA4-3952594EC227}" type="parTrans" cxnId="{D7771F72-4306-4BFC-A638-59CD48616A14}">
      <dgm:prSet/>
      <dgm:spPr/>
      <dgm:t>
        <a:bodyPr/>
        <a:lstStyle/>
        <a:p>
          <a:endParaRPr lang="zh-CN" altLang="en-US"/>
        </a:p>
      </dgm:t>
    </dgm:pt>
    <dgm:pt modelId="{255A6BD6-08BC-4063-B568-1641955D9DB0}" type="sibTrans" cxnId="{D7771F72-4306-4BFC-A638-59CD48616A14}">
      <dgm:prSet/>
      <dgm:spPr/>
      <dgm:t>
        <a:bodyPr/>
        <a:lstStyle/>
        <a:p>
          <a:endParaRPr lang="zh-CN" altLang="en-US"/>
        </a:p>
      </dgm:t>
    </dgm:pt>
    <dgm:pt modelId="{5B2367C3-6D70-4252-8013-59E8C9B5F860}">
      <dgm:prSet phldrT="[文本]"/>
      <dgm:spPr/>
      <dgm:t>
        <a:bodyPr/>
        <a:lstStyle/>
        <a:p>
          <a:r>
            <a:rPr lang="zh-CN" altLang="en-US" dirty="0"/>
            <a:t>打破以既有班级为单位，以职能划分为单位进行分组。保留原班级的行政效力。</a:t>
          </a:r>
        </a:p>
      </dgm:t>
    </dgm:pt>
    <dgm:pt modelId="{FD61D4BE-5C03-4984-B1B0-57DEA53A6931}" type="parTrans" cxnId="{B5054630-2C26-4688-8C21-CFBE50F83DA7}">
      <dgm:prSet/>
      <dgm:spPr/>
      <dgm:t>
        <a:bodyPr/>
        <a:lstStyle/>
        <a:p>
          <a:endParaRPr lang="zh-CN" altLang="en-US"/>
        </a:p>
      </dgm:t>
    </dgm:pt>
    <dgm:pt modelId="{E00D7495-2B95-4169-8C40-253843C83EC6}" type="sibTrans" cxnId="{B5054630-2C26-4688-8C21-CFBE50F83DA7}">
      <dgm:prSet/>
      <dgm:spPr/>
      <dgm:t>
        <a:bodyPr/>
        <a:lstStyle/>
        <a:p>
          <a:endParaRPr lang="zh-CN" altLang="en-US"/>
        </a:p>
      </dgm:t>
    </dgm:pt>
    <dgm:pt modelId="{0F2EA64F-B408-416C-8C20-67601D71C9F0}">
      <dgm:prSet phldrT="[文本]"/>
      <dgm:spPr/>
      <dgm:t>
        <a:bodyPr/>
        <a:lstStyle/>
        <a:p>
          <a:endParaRPr lang="zh-CN" altLang="en-US" dirty="0"/>
        </a:p>
      </dgm:t>
    </dgm:pt>
    <dgm:pt modelId="{10C6656C-D9A6-42F3-B945-8EE0A45051A5}" type="parTrans" cxnId="{6639A1EE-2DB4-42C3-A019-2F9BF09ED791}">
      <dgm:prSet/>
      <dgm:spPr/>
      <dgm:t>
        <a:bodyPr/>
        <a:lstStyle/>
        <a:p>
          <a:endParaRPr lang="zh-CN" altLang="en-US"/>
        </a:p>
      </dgm:t>
    </dgm:pt>
    <dgm:pt modelId="{F7CE8F51-4FA8-4DF5-9711-9E7D5248C2F6}" type="sibTrans" cxnId="{6639A1EE-2DB4-42C3-A019-2F9BF09ED791}">
      <dgm:prSet/>
      <dgm:spPr/>
      <dgm:t>
        <a:bodyPr/>
        <a:lstStyle/>
        <a:p>
          <a:endParaRPr lang="zh-CN" altLang="en-US"/>
        </a:p>
      </dgm:t>
    </dgm:pt>
    <dgm:pt modelId="{1A4A41F6-2E3E-4F8F-A3A2-4997951566C7}">
      <dgm:prSet phldrT="[文本]"/>
      <dgm:spPr/>
      <dgm:t>
        <a:bodyPr/>
        <a:lstStyle/>
        <a:p>
          <a:r>
            <a:rPr lang="zh-CN" altLang="en-US" dirty="0"/>
            <a:t>第三批</a:t>
          </a:r>
        </a:p>
      </dgm:t>
    </dgm:pt>
    <dgm:pt modelId="{05CFD715-88EB-496A-8C78-C461D23B368C}" type="parTrans" cxnId="{B03933D5-B2DF-4082-90D1-7261656C7C9E}">
      <dgm:prSet/>
      <dgm:spPr/>
      <dgm:t>
        <a:bodyPr/>
        <a:lstStyle/>
        <a:p>
          <a:endParaRPr lang="zh-CN" altLang="en-US"/>
        </a:p>
      </dgm:t>
    </dgm:pt>
    <dgm:pt modelId="{BFBD7B38-64CE-446F-86F2-475CD25E2B57}" type="sibTrans" cxnId="{B03933D5-B2DF-4082-90D1-7261656C7C9E}">
      <dgm:prSet/>
      <dgm:spPr/>
      <dgm:t>
        <a:bodyPr/>
        <a:lstStyle/>
        <a:p>
          <a:endParaRPr lang="zh-CN" altLang="en-US"/>
        </a:p>
      </dgm:t>
    </dgm:pt>
    <dgm:pt modelId="{A1568DDC-44C6-4D41-988A-5ED8114CD891}">
      <dgm:prSet phldrT="[文本]"/>
      <dgm:spPr/>
      <dgm:t>
        <a:bodyPr/>
        <a:lstStyle/>
        <a:p>
          <a:r>
            <a:rPr lang="zh-CN" altLang="en-US" dirty="0"/>
            <a:t>回归以班级为单位的任务组，班级内部形成职能小组。</a:t>
          </a:r>
        </a:p>
      </dgm:t>
    </dgm:pt>
    <dgm:pt modelId="{7C769489-D429-4401-8DFB-4FE9C6912615}" type="parTrans" cxnId="{BF3C4186-6025-49D4-9447-4D41330FA99D}">
      <dgm:prSet/>
      <dgm:spPr/>
      <dgm:t>
        <a:bodyPr/>
        <a:lstStyle/>
        <a:p>
          <a:endParaRPr lang="zh-CN" altLang="en-US"/>
        </a:p>
      </dgm:t>
    </dgm:pt>
    <dgm:pt modelId="{7588D027-B85A-4E29-B2D7-F639AD74E4EE}" type="sibTrans" cxnId="{BF3C4186-6025-49D4-9447-4D41330FA99D}">
      <dgm:prSet/>
      <dgm:spPr/>
      <dgm:t>
        <a:bodyPr/>
        <a:lstStyle/>
        <a:p>
          <a:endParaRPr lang="zh-CN" altLang="en-US"/>
        </a:p>
      </dgm:t>
    </dgm:pt>
    <dgm:pt modelId="{853AF550-01BF-4BCD-8BA1-01C5F29E7668}">
      <dgm:prSet phldrT="[文本]"/>
      <dgm:spPr/>
      <dgm:t>
        <a:bodyPr/>
        <a:lstStyle/>
        <a:p>
          <a:r>
            <a:rPr lang="zh-CN" altLang="en-US" dirty="0"/>
            <a:t>第二天组织陷入失序状态</a:t>
          </a:r>
        </a:p>
      </dgm:t>
    </dgm:pt>
    <dgm:pt modelId="{611ED95B-9863-483F-BA0B-3FC07DEBE1B2}" type="parTrans" cxnId="{57095229-9F2E-4AA2-9FAD-14274678B5DF}">
      <dgm:prSet/>
      <dgm:spPr/>
      <dgm:t>
        <a:bodyPr/>
        <a:lstStyle/>
        <a:p>
          <a:endParaRPr lang="zh-CN" altLang="en-US"/>
        </a:p>
      </dgm:t>
    </dgm:pt>
    <dgm:pt modelId="{87AFD43E-AAD9-448A-BFF0-ACA0F9094180}" type="sibTrans" cxnId="{57095229-9F2E-4AA2-9FAD-14274678B5DF}">
      <dgm:prSet/>
      <dgm:spPr/>
      <dgm:t>
        <a:bodyPr/>
        <a:lstStyle/>
        <a:p>
          <a:endParaRPr lang="zh-CN" altLang="en-US"/>
        </a:p>
      </dgm:t>
    </dgm:pt>
    <dgm:pt modelId="{C11CB864-866E-4CF3-908A-B761842B2375}">
      <dgm:prSet phldrT="[文本]"/>
      <dgm:spPr/>
      <dgm:t>
        <a:bodyPr/>
        <a:lstStyle/>
        <a:p>
          <a:r>
            <a:rPr lang="zh-CN" altLang="en-US" dirty="0"/>
            <a:t>单独形成批次间贯穿组，指派专人进行批次间信息传递。</a:t>
          </a:r>
        </a:p>
      </dgm:t>
    </dgm:pt>
    <dgm:pt modelId="{DAD75D5B-B469-4EC1-AFEF-BC1BD53343DD}" type="parTrans" cxnId="{5786EB42-9FBB-42DC-84B1-64DDC316F3A1}">
      <dgm:prSet/>
      <dgm:spPr/>
      <dgm:t>
        <a:bodyPr/>
        <a:lstStyle/>
        <a:p>
          <a:endParaRPr lang="zh-CN" altLang="en-US"/>
        </a:p>
      </dgm:t>
    </dgm:pt>
    <dgm:pt modelId="{512DE7E5-A157-4FC8-9A68-6F0CD3890026}" type="sibTrans" cxnId="{5786EB42-9FBB-42DC-84B1-64DDC316F3A1}">
      <dgm:prSet/>
      <dgm:spPr/>
      <dgm:t>
        <a:bodyPr/>
        <a:lstStyle/>
        <a:p>
          <a:endParaRPr lang="zh-CN" altLang="en-US"/>
        </a:p>
      </dgm:t>
    </dgm:pt>
    <dgm:pt modelId="{FB9AFB90-F62B-4C65-A11F-0723B0BD70A8}">
      <dgm:prSet phldrT="[文本]"/>
      <dgm:spPr/>
      <dgm:t>
        <a:bodyPr/>
        <a:lstStyle/>
        <a:p>
          <a:r>
            <a:rPr lang="zh-CN" altLang="en-US" dirty="0"/>
            <a:t>形成宪章框架</a:t>
          </a:r>
        </a:p>
      </dgm:t>
    </dgm:pt>
    <dgm:pt modelId="{59D82154-6D28-4E11-A075-DE2DC59E6DCA}" type="parTrans" cxnId="{9B96CF0F-2E9F-435A-86C1-2FB7633A3E40}">
      <dgm:prSet/>
      <dgm:spPr/>
      <dgm:t>
        <a:bodyPr/>
        <a:lstStyle/>
        <a:p>
          <a:endParaRPr lang="zh-CN" altLang="en-US"/>
        </a:p>
      </dgm:t>
    </dgm:pt>
    <dgm:pt modelId="{BD52348F-CBF3-49B6-B532-0042967C867D}" type="sibTrans" cxnId="{9B96CF0F-2E9F-435A-86C1-2FB7633A3E40}">
      <dgm:prSet/>
      <dgm:spPr/>
      <dgm:t>
        <a:bodyPr/>
        <a:lstStyle/>
        <a:p>
          <a:endParaRPr lang="zh-CN" altLang="en-US"/>
        </a:p>
      </dgm:t>
    </dgm:pt>
    <dgm:pt modelId="{50A73D2A-7C1A-4C4A-B98C-999CE58BF6A0}">
      <dgm:prSet phldrT="[文本]"/>
      <dgm:spPr/>
      <dgm:t>
        <a:bodyPr/>
        <a:lstStyle/>
        <a:p>
          <a:r>
            <a:rPr lang="zh-CN" altLang="en-US" dirty="0"/>
            <a:t>形成基本人员管理机制。</a:t>
          </a:r>
        </a:p>
      </dgm:t>
    </dgm:pt>
    <dgm:pt modelId="{494EC305-56FE-43A8-985A-865408C955B5}" type="parTrans" cxnId="{FCAAAC2B-42C3-488B-A260-4C04E4192F91}">
      <dgm:prSet/>
      <dgm:spPr/>
      <dgm:t>
        <a:bodyPr/>
        <a:lstStyle/>
        <a:p>
          <a:endParaRPr lang="zh-CN" altLang="en-US"/>
        </a:p>
      </dgm:t>
    </dgm:pt>
    <dgm:pt modelId="{F94126FA-A6A7-4578-96EF-6AD0D7C3F8FB}" type="sibTrans" cxnId="{FCAAAC2B-42C3-488B-A260-4C04E4192F91}">
      <dgm:prSet/>
      <dgm:spPr/>
      <dgm:t>
        <a:bodyPr/>
        <a:lstStyle/>
        <a:p>
          <a:endParaRPr lang="zh-CN" altLang="en-US"/>
        </a:p>
      </dgm:t>
    </dgm:pt>
    <dgm:pt modelId="{430823EF-1A88-400E-8332-640D8F70A182}">
      <dgm:prSet phldrT="[文本]"/>
      <dgm:spPr/>
      <dgm:t>
        <a:bodyPr/>
        <a:lstStyle/>
        <a:p>
          <a:r>
            <a:rPr lang="zh-CN" altLang="en-US" dirty="0"/>
            <a:t>在一批次的管理机制基础上，建立更加完善的机制</a:t>
          </a:r>
        </a:p>
      </dgm:t>
    </dgm:pt>
    <dgm:pt modelId="{432EBE00-CC4A-4C21-BA48-C6129F68A5BD}" type="parTrans" cxnId="{932FD73C-4AFA-4AB2-894F-4A1DB5F30AA0}">
      <dgm:prSet/>
      <dgm:spPr/>
      <dgm:t>
        <a:bodyPr/>
        <a:lstStyle/>
        <a:p>
          <a:endParaRPr lang="zh-CN" altLang="en-US"/>
        </a:p>
      </dgm:t>
    </dgm:pt>
    <dgm:pt modelId="{7AC25D68-3136-402D-8942-4B328C31645A}" type="sibTrans" cxnId="{932FD73C-4AFA-4AB2-894F-4A1DB5F30AA0}">
      <dgm:prSet/>
      <dgm:spPr/>
      <dgm:t>
        <a:bodyPr/>
        <a:lstStyle/>
        <a:p>
          <a:endParaRPr lang="zh-CN" altLang="en-US"/>
        </a:p>
      </dgm:t>
    </dgm:pt>
    <dgm:pt modelId="{138F2EF3-BF6B-49B3-916B-A53BDAE45C51}">
      <dgm:prSet phldrT="[文本]"/>
      <dgm:spPr/>
      <dgm:t>
        <a:bodyPr/>
        <a:lstStyle/>
        <a:p>
          <a:r>
            <a:rPr lang="zh-CN" altLang="en-US" dirty="0"/>
            <a:t>基本完成既定任务</a:t>
          </a:r>
        </a:p>
      </dgm:t>
    </dgm:pt>
    <dgm:pt modelId="{2FA2D706-0EC1-4FF3-8802-3712459EE4BC}" type="parTrans" cxnId="{9C45A12F-4DDF-4505-8872-D591DE7EC0E0}">
      <dgm:prSet/>
      <dgm:spPr/>
      <dgm:t>
        <a:bodyPr/>
        <a:lstStyle/>
        <a:p>
          <a:endParaRPr lang="zh-CN" altLang="en-US"/>
        </a:p>
      </dgm:t>
    </dgm:pt>
    <dgm:pt modelId="{C1D803AF-585A-413B-A287-3A3EF68C6EF4}" type="sibTrans" cxnId="{9C45A12F-4DDF-4505-8872-D591DE7EC0E0}">
      <dgm:prSet/>
      <dgm:spPr/>
      <dgm:t>
        <a:bodyPr/>
        <a:lstStyle/>
        <a:p>
          <a:endParaRPr lang="zh-CN" altLang="en-US"/>
        </a:p>
      </dgm:t>
    </dgm:pt>
    <dgm:pt modelId="{E8154CBC-992C-4136-A2B0-4B5776DF7A9A}">
      <dgm:prSet phldrT="[文本]"/>
      <dgm:spPr/>
      <dgm:t>
        <a:bodyPr/>
        <a:lstStyle/>
        <a:p>
          <a:r>
            <a:rPr lang="zh-CN" altLang="en-US" dirty="0"/>
            <a:t>为后续工作打下基础</a:t>
          </a:r>
        </a:p>
      </dgm:t>
    </dgm:pt>
    <dgm:pt modelId="{B9FA16BF-2CA5-41C6-B6BF-D33FC5D2987B}" type="parTrans" cxnId="{F0255017-DA4E-44A4-87DD-BD0E135C98E9}">
      <dgm:prSet/>
      <dgm:spPr/>
      <dgm:t>
        <a:bodyPr/>
        <a:lstStyle/>
        <a:p>
          <a:endParaRPr lang="zh-CN" altLang="en-US"/>
        </a:p>
      </dgm:t>
    </dgm:pt>
    <dgm:pt modelId="{9D2EEC5D-872A-442C-A363-73AE96F2A8DF}" type="sibTrans" cxnId="{F0255017-DA4E-44A4-87DD-BD0E135C98E9}">
      <dgm:prSet/>
      <dgm:spPr/>
      <dgm:t>
        <a:bodyPr/>
        <a:lstStyle/>
        <a:p>
          <a:endParaRPr lang="zh-CN" altLang="en-US"/>
        </a:p>
      </dgm:t>
    </dgm:pt>
    <dgm:pt modelId="{B8A80F4D-BB22-4761-B647-62D14559D2DF}">
      <dgm:prSet phldrT="[文本]"/>
      <dgm:spPr/>
      <dgm:t>
        <a:bodyPr/>
        <a:lstStyle/>
        <a:p>
          <a:r>
            <a:rPr lang="zh-CN" altLang="en-US" dirty="0"/>
            <a:t>产出的数字出版物和</a:t>
          </a:r>
          <a:r>
            <a:rPr lang="en-US" altLang="zh-CN" dirty="0"/>
            <a:t>XLP</a:t>
          </a:r>
          <a:r>
            <a:rPr lang="zh-CN" altLang="en-US" dirty="0"/>
            <a:t>操作手册得到老师认可</a:t>
          </a:r>
        </a:p>
      </dgm:t>
    </dgm:pt>
    <dgm:pt modelId="{756187FF-9CE1-4E09-99AD-1554914A2715}" type="parTrans" cxnId="{A242B3D1-C59D-4C40-9A17-19A5E0ED3FD5}">
      <dgm:prSet/>
      <dgm:spPr/>
      <dgm:t>
        <a:bodyPr/>
        <a:lstStyle/>
        <a:p>
          <a:endParaRPr lang="zh-CN" altLang="en-US"/>
        </a:p>
      </dgm:t>
    </dgm:pt>
    <dgm:pt modelId="{4A9D208E-3ABC-4E5C-8946-2C2DB8C1573C}" type="sibTrans" cxnId="{A242B3D1-C59D-4C40-9A17-19A5E0ED3FD5}">
      <dgm:prSet/>
      <dgm:spPr/>
      <dgm:t>
        <a:bodyPr/>
        <a:lstStyle/>
        <a:p>
          <a:endParaRPr lang="zh-CN" altLang="en-US"/>
        </a:p>
      </dgm:t>
    </dgm:pt>
    <dgm:pt modelId="{1A02C0CB-F9FE-43BB-8BD7-627F0B7BA887}">
      <dgm:prSet phldrT="[文本]"/>
      <dgm:spPr/>
      <dgm:t>
        <a:bodyPr/>
        <a:lstStyle/>
        <a:p>
          <a:r>
            <a:rPr lang="zh-CN" altLang="en-US" dirty="0"/>
            <a:t>未完成全部最终任务</a:t>
          </a:r>
        </a:p>
      </dgm:t>
    </dgm:pt>
    <dgm:pt modelId="{BF417E62-5063-4D70-9DA4-08DB5152B00D}" type="parTrans" cxnId="{F4E754C3-9DEA-4D9F-B57B-3CCCE4D1A6B1}">
      <dgm:prSet/>
      <dgm:spPr/>
      <dgm:t>
        <a:bodyPr/>
        <a:lstStyle/>
        <a:p>
          <a:endParaRPr lang="zh-CN" altLang="en-US"/>
        </a:p>
      </dgm:t>
    </dgm:pt>
    <dgm:pt modelId="{FDD531CE-3A4A-4059-92DC-2319A58BDB1B}" type="sibTrans" cxnId="{F4E754C3-9DEA-4D9F-B57B-3CCCE4D1A6B1}">
      <dgm:prSet/>
      <dgm:spPr/>
      <dgm:t>
        <a:bodyPr/>
        <a:lstStyle/>
        <a:p>
          <a:endParaRPr lang="zh-CN" altLang="en-US"/>
        </a:p>
      </dgm:t>
    </dgm:pt>
    <dgm:pt modelId="{9F3DDED6-E95D-41B5-AA1E-0B39995F3FD2}" type="pres">
      <dgm:prSet presAssocID="{CEE56389-5F37-40B8-95A3-427E701A9F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38F39-3A41-459B-8E31-CAE42699DFC9}" type="pres">
      <dgm:prSet presAssocID="{CEE56389-5F37-40B8-95A3-427E701A9F68}" presName="tSp" presStyleCnt="0"/>
      <dgm:spPr/>
    </dgm:pt>
    <dgm:pt modelId="{DF38480B-084D-428A-A4E4-0B3578AA5877}" type="pres">
      <dgm:prSet presAssocID="{CEE56389-5F37-40B8-95A3-427E701A9F68}" presName="bSp" presStyleCnt="0"/>
      <dgm:spPr/>
    </dgm:pt>
    <dgm:pt modelId="{209C29D6-6E50-4201-BB13-3D7D74A53ADB}" type="pres">
      <dgm:prSet presAssocID="{CEE56389-5F37-40B8-95A3-427E701A9F68}" presName="process" presStyleCnt="0"/>
      <dgm:spPr/>
    </dgm:pt>
    <dgm:pt modelId="{3414A17A-F6B6-4249-A083-84BA321A1EBB}" type="pres">
      <dgm:prSet presAssocID="{CEEAE2D8-D198-41A6-A619-AB278C5B1400}" presName="composite1" presStyleCnt="0"/>
      <dgm:spPr/>
    </dgm:pt>
    <dgm:pt modelId="{8B3512F8-BA68-4545-B91A-D97EB061E3F5}" type="pres">
      <dgm:prSet presAssocID="{CEEAE2D8-D198-41A6-A619-AB278C5B1400}" presName="dummyNode1" presStyleLbl="node1" presStyleIdx="0" presStyleCnt="3"/>
      <dgm:spPr/>
    </dgm:pt>
    <dgm:pt modelId="{5F3CDF73-E4DE-4271-8941-B2B8F9F6895A}" type="pres">
      <dgm:prSet presAssocID="{CEEAE2D8-D198-41A6-A619-AB278C5B1400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E9F224-482C-4E06-A203-0A275DB47315}" type="pres">
      <dgm:prSet presAssocID="{CEEAE2D8-D198-41A6-A619-AB278C5B140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CF431-B0B9-4276-BD42-44220B774BAE}" type="pres">
      <dgm:prSet presAssocID="{CEEAE2D8-D198-41A6-A619-AB278C5B140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A6C97F-1B7A-4C76-9C49-137C72D099F1}" type="pres">
      <dgm:prSet presAssocID="{CEEAE2D8-D198-41A6-A619-AB278C5B1400}" presName="connSite1" presStyleCnt="0"/>
      <dgm:spPr/>
    </dgm:pt>
    <dgm:pt modelId="{4225E123-DF6D-44A8-88D4-68576D1AABB8}" type="pres">
      <dgm:prSet presAssocID="{D4B53A37-C45B-4B87-B1AE-BD02DD7A80D8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AF0B144F-A177-4BE1-95A5-A50E213B588C}" type="pres">
      <dgm:prSet presAssocID="{FF730C2A-221D-4333-A904-AB5894063589}" presName="composite2" presStyleCnt="0"/>
      <dgm:spPr/>
    </dgm:pt>
    <dgm:pt modelId="{918084D1-549B-4B51-9A9E-450EEF153310}" type="pres">
      <dgm:prSet presAssocID="{FF730C2A-221D-4333-A904-AB5894063589}" presName="dummyNode2" presStyleLbl="node1" presStyleIdx="0" presStyleCnt="3"/>
      <dgm:spPr/>
    </dgm:pt>
    <dgm:pt modelId="{3252AA43-45BF-4ED5-97E1-8D0B3E5C4C4C}" type="pres">
      <dgm:prSet presAssocID="{FF730C2A-221D-4333-A904-AB589406358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53E6CA-137A-4B9F-A7B2-97AD345FFDE2}" type="pres">
      <dgm:prSet presAssocID="{FF730C2A-221D-4333-A904-AB589406358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BE645-B846-433E-89B7-C784B2B68BE1}" type="pres">
      <dgm:prSet presAssocID="{FF730C2A-221D-4333-A904-AB589406358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3136E-5606-46D1-A36C-6BF81329AFE2}" type="pres">
      <dgm:prSet presAssocID="{FF730C2A-221D-4333-A904-AB5894063589}" presName="connSite2" presStyleCnt="0"/>
      <dgm:spPr/>
    </dgm:pt>
    <dgm:pt modelId="{D88A8F14-A9F1-4BCF-B1F8-F109C24ACCC6}" type="pres">
      <dgm:prSet presAssocID="{255A6BD6-08BC-4063-B568-1641955D9DB0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CC65310B-F6E8-473D-A16D-104B17508CB4}" type="pres">
      <dgm:prSet presAssocID="{1A4A41F6-2E3E-4F8F-A3A2-4997951566C7}" presName="composite1" presStyleCnt="0"/>
      <dgm:spPr/>
    </dgm:pt>
    <dgm:pt modelId="{C19E5D3F-2F70-4B9E-A356-58B14A10A177}" type="pres">
      <dgm:prSet presAssocID="{1A4A41F6-2E3E-4F8F-A3A2-4997951566C7}" presName="dummyNode1" presStyleLbl="node1" presStyleIdx="1" presStyleCnt="3"/>
      <dgm:spPr/>
    </dgm:pt>
    <dgm:pt modelId="{B0C1FAF5-2C5F-4272-8D3B-205C76A3D83F}" type="pres">
      <dgm:prSet presAssocID="{1A4A41F6-2E3E-4F8F-A3A2-4997951566C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3550FD-41CE-47C9-A0CF-EF13A087B400}" type="pres">
      <dgm:prSet presAssocID="{1A4A41F6-2E3E-4F8F-A3A2-4997951566C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052-81EC-4B2B-A561-9365118DBD73}" type="pres">
      <dgm:prSet presAssocID="{1A4A41F6-2E3E-4F8F-A3A2-4997951566C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0062E-F511-4279-A73F-DC9AA9C37568}" type="pres">
      <dgm:prSet presAssocID="{1A4A41F6-2E3E-4F8F-A3A2-4997951566C7}" presName="connSite1" presStyleCnt="0"/>
      <dgm:spPr/>
    </dgm:pt>
  </dgm:ptLst>
  <dgm:cxnLst>
    <dgm:cxn modelId="{A242B3D1-C59D-4C40-9A17-19A5E0ED3FD5}" srcId="{1A4A41F6-2E3E-4F8F-A3A2-4997951566C7}" destId="{B8A80F4D-BB22-4761-B647-62D14559D2DF}" srcOrd="2" destOrd="0" parTransId="{756187FF-9CE1-4E09-99AD-1554914A2715}" sibTransId="{4A9D208E-3ABC-4E5C-8946-2C2DB8C1573C}"/>
    <dgm:cxn modelId="{415D4827-41F5-4BC5-8621-932B216D935E}" srcId="{CEE56389-5F37-40B8-95A3-427E701A9F68}" destId="{CEEAE2D8-D198-41A6-A619-AB278C5B1400}" srcOrd="0" destOrd="0" parTransId="{9204FB68-B686-4A31-A27D-7507CEB5CC9D}" sibTransId="{D4B53A37-C45B-4B87-B1AE-BD02DD7A80D8}"/>
    <dgm:cxn modelId="{F201E993-E4E9-479A-8AB4-9887BCD0AC3E}" type="presOf" srcId="{B8A80F4D-BB22-4761-B647-62D14559D2DF}" destId="{B0C1FAF5-2C5F-4272-8D3B-205C76A3D83F}" srcOrd="0" destOrd="2" presId="urn:microsoft.com/office/officeart/2005/8/layout/hProcess4"/>
    <dgm:cxn modelId="{932FD73C-4AFA-4AB2-894F-4A1DB5F30AA0}" srcId="{FF730C2A-221D-4333-A904-AB5894063589}" destId="{430823EF-1A88-400E-8332-640D8F70A182}" srcOrd="2" destOrd="0" parTransId="{432EBE00-CC4A-4C21-BA48-C6129F68A5BD}" sibTransId="{7AC25D68-3136-402D-8942-4B328C31645A}"/>
    <dgm:cxn modelId="{C022B327-623E-4FDE-95AF-013AEE55C766}" type="presOf" srcId="{430823EF-1A88-400E-8332-640D8F70A182}" destId="{3252AA43-45BF-4ED5-97E1-8D0B3E5C4C4C}" srcOrd="0" destOrd="2" presId="urn:microsoft.com/office/officeart/2005/8/layout/hProcess4"/>
    <dgm:cxn modelId="{8CBD1510-67E2-497A-915D-806D1B7AB556}" type="presOf" srcId="{138F2EF3-BF6B-49B3-916B-A53BDAE45C51}" destId="{0453E6CA-137A-4B9F-A7B2-97AD345FFDE2}" srcOrd="1" destOrd="3" presId="urn:microsoft.com/office/officeart/2005/8/layout/hProcess4"/>
    <dgm:cxn modelId="{2BFB46C1-1526-421D-8EAE-537B632C5B6F}" type="presOf" srcId="{D4B53A37-C45B-4B87-B1AE-BD02DD7A80D8}" destId="{4225E123-DF6D-44A8-88D4-68576D1AABB8}" srcOrd="0" destOrd="0" presId="urn:microsoft.com/office/officeart/2005/8/layout/hProcess4"/>
    <dgm:cxn modelId="{F4E754C3-9DEA-4D9F-B57B-3CCCE4D1A6B1}" srcId="{1A4A41F6-2E3E-4F8F-A3A2-4997951566C7}" destId="{1A02C0CB-F9FE-43BB-8BD7-627F0B7BA887}" srcOrd="3" destOrd="0" parTransId="{BF417E62-5063-4D70-9DA4-08DB5152B00D}" sibTransId="{FDD531CE-3A4A-4059-92DC-2319A58BDB1B}"/>
    <dgm:cxn modelId="{5CFC2029-ACFB-4CCD-A739-C98D28E31A9F}" srcId="{CEEAE2D8-D198-41A6-A619-AB278C5B1400}" destId="{BC34ECB6-2A94-4D99-98D5-DB183D6F6F04}" srcOrd="0" destOrd="0" parTransId="{8FC49995-D610-4BD6-B65E-7F60CD8457FB}" sibTransId="{2B498F39-27F6-47A9-B010-FBBD8A758A6F}"/>
    <dgm:cxn modelId="{8FADFEDF-6F97-4A3A-83D2-9DF8397D1EB3}" type="presOf" srcId="{1A02C0CB-F9FE-43BB-8BD7-627F0B7BA887}" destId="{E83550FD-41CE-47C9-A0CF-EF13A087B400}" srcOrd="1" destOrd="3" presId="urn:microsoft.com/office/officeart/2005/8/layout/hProcess4"/>
    <dgm:cxn modelId="{351C4D0E-DC2A-4C66-B731-86D409DBFA02}" type="presOf" srcId="{CEEAE2D8-D198-41A6-A619-AB278C5B1400}" destId="{809CF431-B0B9-4276-BD42-44220B774BAE}" srcOrd="0" destOrd="0" presId="urn:microsoft.com/office/officeart/2005/8/layout/hProcess4"/>
    <dgm:cxn modelId="{02CB5A2B-2655-4665-9EC7-3E8E3198E8C9}" type="presOf" srcId="{FB9AFB90-F62B-4C65-A11F-0723B0BD70A8}" destId="{3252AA43-45BF-4ED5-97E1-8D0B3E5C4C4C}" srcOrd="0" destOrd="1" presId="urn:microsoft.com/office/officeart/2005/8/layout/hProcess4"/>
    <dgm:cxn modelId="{E685F722-6272-4BDC-90C0-F3AAE7071BF1}" type="presOf" srcId="{5B2367C3-6D70-4252-8013-59E8C9B5F860}" destId="{0453E6CA-137A-4B9F-A7B2-97AD345FFDE2}" srcOrd="1" destOrd="0" presId="urn:microsoft.com/office/officeart/2005/8/layout/hProcess4"/>
    <dgm:cxn modelId="{57095229-9F2E-4AA2-9FAD-14274678B5DF}" srcId="{1A4A41F6-2E3E-4F8F-A3A2-4997951566C7}" destId="{853AF550-01BF-4BCD-8BA1-01C5F29E7668}" srcOrd="1" destOrd="0" parTransId="{611ED95B-9863-483F-BA0B-3FC07DEBE1B2}" sibTransId="{87AFD43E-AAD9-448A-BFF0-ACA0F9094180}"/>
    <dgm:cxn modelId="{1C44C925-6AAF-4330-B4D7-2E46960738E2}" type="presOf" srcId="{CEE56389-5F37-40B8-95A3-427E701A9F68}" destId="{9F3DDED6-E95D-41B5-AA1E-0B39995F3FD2}" srcOrd="0" destOrd="0" presId="urn:microsoft.com/office/officeart/2005/8/layout/hProcess4"/>
    <dgm:cxn modelId="{5786EB42-9FBB-42DC-84B1-64DDC316F3A1}" srcId="{CEEAE2D8-D198-41A6-A619-AB278C5B1400}" destId="{C11CB864-866E-4CF3-908A-B761842B2375}" srcOrd="1" destOrd="0" parTransId="{DAD75D5B-B469-4EC1-AFEF-BC1BD53343DD}" sibTransId="{512DE7E5-A157-4FC8-9A68-6F0CD3890026}"/>
    <dgm:cxn modelId="{19198939-71B6-4B49-A714-75252B36154A}" type="presOf" srcId="{5B2367C3-6D70-4252-8013-59E8C9B5F860}" destId="{3252AA43-45BF-4ED5-97E1-8D0B3E5C4C4C}" srcOrd="0" destOrd="0" presId="urn:microsoft.com/office/officeart/2005/8/layout/hProcess4"/>
    <dgm:cxn modelId="{47421277-B64C-41F9-8A45-90DBEE50AF05}" type="presOf" srcId="{C11CB864-866E-4CF3-908A-B761842B2375}" destId="{30E9F224-482C-4E06-A203-0A275DB47315}" srcOrd="1" destOrd="1" presId="urn:microsoft.com/office/officeart/2005/8/layout/hProcess4"/>
    <dgm:cxn modelId="{A6B1A3B0-84F9-4ADA-8E95-6118A27A2C3E}" type="presOf" srcId="{0F2EA64F-B408-416C-8C20-67601D71C9F0}" destId="{3252AA43-45BF-4ED5-97E1-8D0B3E5C4C4C}" srcOrd="0" destOrd="4" presId="urn:microsoft.com/office/officeart/2005/8/layout/hProcess4"/>
    <dgm:cxn modelId="{AA0508BB-B17D-46D3-90A7-564238477CB1}" type="presOf" srcId="{853AF550-01BF-4BCD-8BA1-01C5F29E7668}" destId="{E83550FD-41CE-47C9-A0CF-EF13A087B400}" srcOrd="1" destOrd="1" presId="urn:microsoft.com/office/officeart/2005/8/layout/hProcess4"/>
    <dgm:cxn modelId="{EF877B8B-74E7-4418-BC76-08866313090F}" type="presOf" srcId="{BC34ECB6-2A94-4D99-98D5-DB183D6F6F04}" destId="{5F3CDF73-E4DE-4271-8941-B2B8F9F6895A}" srcOrd="0" destOrd="0" presId="urn:microsoft.com/office/officeart/2005/8/layout/hProcess4"/>
    <dgm:cxn modelId="{B5054630-2C26-4688-8C21-CFBE50F83DA7}" srcId="{FF730C2A-221D-4333-A904-AB5894063589}" destId="{5B2367C3-6D70-4252-8013-59E8C9B5F860}" srcOrd="0" destOrd="0" parTransId="{FD61D4BE-5C03-4984-B1B0-57DEA53A6931}" sibTransId="{E00D7495-2B95-4169-8C40-253843C83EC6}"/>
    <dgm:cxn modelId="{2BE70266-F0F2-446A-9F31-2256920343F1}" type="presOf" srcId="{BC34ECB6-2A94-4D99-98D5-DB183D6F6F04}" destId="{30E9F224-482C-4E06-A203-0A275DB47315}" srcOrd="1" destOrd="0" presId="urn:microsoft.com/office/officeart/2005/8/layout/hProcess4"/>
    <dgm:cxn modelId="{59C78458-941F-4918-9C88-DABC48C1F0D4}" type="presOf" srcId="{430823EF-1A88-400E-8332-640D8F70A182}" destId="{0453E6CA-137A-4B9F-A7B2-97AD345FFDE2}" srcOrd="1" destOrd="2" presId="urn:microsoft.com/office/officeart/2005/8/layout/hProcess4"/>
    <dgm:cxn modelId="{7CAA9A8E-2377-414E-8CB9-74A72D7575A8}" type="presOf" srcId="{138F2EF3-BF6B-49B3-916B-A53BDAE45C51}" destId="{3252AA43-45BF-4ED5-97E1-8D0B3E5C4C4C}" srcOrd="0" destOrd="3" presId="urn:microsoft.com/office/officeart/2005/8/layout/hProcess4"/>
    <dgm:cxn modelId="{CD4B33E7-6790-4563-BAF5-7D8F7343046A}" type="presOf" srcId="{FF730C2A-221D-4333-A904-AB5894063589}" destId="{B4BBE645-B846-433E-89B7-C784B2B68BE1}" srcOrd="0" destOrd="0" presId="urn:microsoft.com/office/officeart/2005/8/layout/hProcess4"/>
    <dgm:cxn modelId="{9C45A12F-4DDF-4505-8872-D591DE7EC0E0}" srcId="{FF730C2A-221D-4333-A904-AB5894063589}" destId="{138F2EF3-BF6B-49B3-916B-A53BDAE45C51}" srcOrd="3" destOrd="0" parTransId="{2FA2D706-0EC1-4FF3-8802-3712459EE4BC}" sibTransId="{C1D803AF-585A-413B-A287-3A3EF68C6EF4}"/>
    <dgm:cxn modelId="{66F8FF5E-90DB-4F1C-92CB-30A825CA4F3B}" type="presOf" srcId="{FB9AFB90-F62B-4C65-A11F-0723B0BD70A8}" destId="{0453E6CA-137A-4B9F-A7B2-97AD345FFDE2}" srcOrd="1" destOrd="1" presId="urn:microsoft.com/office/officeart/2005/8/layout/hProcess4"/>
    <dgm:cxn modelId="{98483C9D-DE9F-4AEB-BE1F-5C7E34773B66}" type="presOf" srcId="{1A02C0CB-F9FE-43BB-8BD7-627F0B7BA887}" destId="{B0C1FAF5-2C5F-4272-8D3B-205C76A3D83F}" srcOrd="0" destOrd="3" presId="urn:microsoft.com/office/officeart/2005/8/layout/hProcess4"/>
    <dgm:cxn modelId="{6639A1EE-2DB4-42C3-A019-2F9BF09ED791}" srcId="{FF730C2A-221D-4333-A904-AB5894063589}" destId="{0F2EA64F-B408-416C-8C20-67601D71C9F0}" srcOrd="4" destOrd="0" parTransId="{10C6656C-D9A6-42F3-B945-8EE0A45051A5}" sibTransId="{F7CE8F51-4FA8-4DF5-9711-9E7D5248C2F6}"/>
    <dgm:cxn modelId="{F0255017-DA4E-44A4-87DD-BD0E135C98E9}" srcId="{CEEAE2D8-D198-41A6-A619-AB278C5B1400}" destId="{E8154CBC-992C-4136-A2B0-4B5776DF7A9A}" srcOrd="3" destOrd="0" parTransId="{B9FA16BF-2CA5-41C6-B6BF-D33FC5D2987B}" sibTransId="{9D2EEC5D-872A-442C-A363-73AE96F2A8DF}"/>
    <dgm:cxn modelId="{404C4F3A-D1A0-47D3-9A63-E58A4438849B}" type="presOf" srcId="{E8154CBC-992C-4136-A2B0-4B5776DF7A9A}" destId="{30E9F224-482C-4E06-A203-0A275DB47315}" srcOrd="1" destOrd="3" presId="urn:microsoft.com/office/officeart/2005/8/layout/hProcess4"/>
    <dgm:cxn modelId="{5C4015A4-7C8C-4D25-8EC9-608067554BF5}" type="presOf" srcId="{B8A80F4D-BB22-4761-B647-62D14559D2DF}" destId="{E83550FD-41CE-47C9-A0CF-EF13A087B400}" srcOrd="1" destOrd="2" presId="urn:microsoft.com/office/officeart/2005/8/layout/hProcess4"/>
    <dgm:cxn modelId="{C33E8C28-3F67-472A-9B7D-F6433BFE92BE}" type="presOf" srcId="{E8154CBC-992C-4136-A2B0-4B5776DF7A9A}" destId="{5F3CDF73-E4DE-4271-8941-B2B8F9F6895A}" srcOrd="0" destOrd="3" presId="urn:microsoft.com/office/officeart/2005/8/layout/hProcess4"/>
    <dgm:cxn modelId="{D7771F72-4306-4BFC-A638-59CD48616A14}" srcId="{CEE56389-5F37-40B8-95A3-427E701A9F68}" destId="{FF730C2A-221D-4333-A904-AB5894063589}" srcOrd="1" destOrd="0" parTransId="{CDB91484-2FC0-4B84-9EA4-3952594EC227}" sibTransId="{255A6BD6-08BC-4063-B568-1641955D9DB0}"/>
    <dgm:cxn modelId="{9B96CF0F-2E9F-435A-86C1-2FB7633A3E40}" srcId="{FF730C2A-221D-4333-A904-AB5894063589}" destId="{FB9AFB90-F62B-4C65-A11F-0723B0BD70A8}" srcOrd="1" destOrd="0" parTransId="{59D82154-6D28-4E11-A075-DE2DC59E6DCA}" sibTransId="{BD52348F-CBF3-49B6-B532-0042967C867D}"/>
    <dgm:cxn modelId="{FCAAAC2B-42C3-488B-A260-4C04E4192F91}" srcId="{CEEAE2D8-D198-41A6-A619-AB278C5B1400}" destId="{50A73D2A-7C1A-4C4A-B98C-999CE58BF6A0}" srcOrd="2" destOrd="0" parTransId="{494EC305-56FE-43A8-985A-865408C955B5}" sibTransId="{F94126FA-A6A7-4578-96EF-6AD0D7C3F8FB}"/>
    <dgm:cxn modelId="{BB6AD621-82D4-4BFB-89CA-F614601D29E6}" type="presOf" srcId="{A1568DDC-44C6-4D41-988A-5ED8114CD891}" destId="{E83550FD-41CE-47C9-A0CF-EF13A087B400}" srcOrd="1" destOrd="0" presId="urn:microsoft.com/office/officeart/2005/8/layout/hProcess4"/>
    <dgm:cxn modelId="{BF3C4186-6025-49D4-9447-4D41330FA99D}" srcId="{1A4A41F6-2E3E-4F8F-A3A2-4997951566C7}" destId="{A1568DDC-44C6-4D41-988A-5ED8114CD891}" srcOrd="0" destOrd="0" parTransId="{7C769489-D429-4401-8DFB-4FE9C6912615}" sibTransId="{7588D027-B85A-4E29-B2D7-F639AD74E4EE}"/>
    <dgm:cxn modelId="{B03933D5-B2DF-4082-90D1-7261656C7C9E}" srcId="{CEE56389-5F37-40B8-95A3-427E701A9F68}" destId="{1A4A41F6-2E3E-4F8F-A3A2-4997951566C7}" srcOrd="2" destOrd="0" parTransId="{05CFD715-88EB-496A-8C78-C461D23B368C}" sibTransId="{BFBD7B38-64CE-446F-86F2-475CD25E2B57}"/>
    <dgm:cxn modelId="{D48ED30C-3CF2-4BE4-9986-CC71E3135E0F}" type="presOf" srcId="{1A4A41F6-2E3E-4F8F-A3A2-4997951566C7}" destId="{FFAD8052-81EC-4B2B-A561-9365118DBD73}" srcOrd="0" destOrd="0" presId="urn:microsoft.com/office/officeart/2005/8/layout/hProcess4"/>
    <dgm:cxn modelId="{F1F1DA18-124D-4A08-B8FF-A0C67340DE29}" type="presOf" srcId="{0F2EA64F-B408-416C-8C20-67601D71C9F0}" destId="{0453E6CA-137A-4B9F-A7B2-97AD345FFDE2}" srcOrd="1" destOrd="4" presId="urn:microsoft.com/office/officeart/2005/8/layout/hProcess4"/>
    <dgm:cxn modelId="{9C3F6295-4E37-49A1-BAA3-246E76DBD18A}" type="presOf" srcId="{A1568DDC-44C6-4D41-988A-5ED8114CD891}" destId="{B0C1FAF5-2C5F-4272-8D3B-205C76A3D83F}" srcOrd="0" destOrd="0" presId="urn:microsoft.com/office/officeart/2005/8/layout/hProcess4"/>
    <dgm:cxn modelId="{AB63ACC1-ADDC-4C43-92EA-D4DCEC36632D}" type="presOf" srcId="{C11CB864-866E-4CF3-908A-B761842B2375}" destId="{5F3CDF73-E4DE-4271-8941-B2B8F9F6895A}" srcOrd="0" destOrd="1" presId="urn:microsoft.com/office/officeart/2005/8/layout/hProcess4"/>
    <dgm:cxn modelId="{1DC15214-7EE5-46A7-BBE9-172D2C79793B}" type="presOf" srcId="{50A73D2A-7C1A-4C4A-B98C-999CE58BF6A0}" destId="{30E9F224-482C-4E06-A203-0A275DB47315}" srcOrd="1" destOrd="2" presId="urn:microsoft.com/office/officeart/2005/8/layout/hProcess4"/>
    <dgm:cxn modelId="{2358D9FE-3EF0-49B3-93CF-B0459EB18A86}" type="presOf" srcId="{853AF550-01BF-4BCD-8BA1-01C5F29E7668}" destId="{B0C1FAF5-2C5F-4272-8D3B-205C76A3D83F}" srcOrd="0" destOrd="1" presId="urn:microsoft.com/office/officeart/2005/8/layout/hProcess4"/>
    <dgm:cxn modelId="{320145A0-CC01-48BC-BAAC-920F4D5FEE15}" type="presOf" srcId="{255A6BD6-08BC-4063-B568-1641955D9DB0}" destId="{D88A8F14-A9F1-4BCF-B1F8-F109C24ACCC6}" srcOrd="0" destOrd="0" presId="urn:microsoft.com/office/officeart/2005/8/layout/hProcess4"/>
    <dgm:cxn modelId="{F99C8EF2-2431-4458-9A21-ECA3557AD837}" type="presOf" srcId="{50A73D2A-7C1A-4C4A-B98C-999CE58BF6A0}" destId="{5F3CDF73-E4DE-4271-8941-B2B8F9F6895A}" srcOrd="0" destOrd="2" presId="urn:microsoft.com/office/officeart/2005/8/layout/hProcess4"/>
    <dgm:cxn modelId="{53579EEC-3C7C-4AF6-BDA0-4B959EBE7D35}" type="presParOf" srcId="{9F3DDED6-E95D-41B5-AA1E-0B39995F3FD2}" destId="{DED38F39-3A41-459B-8E31-CAE42699DFC9}" srcOrd="0" destOrd="0" presId="urn:microsoft.com/office/officeart/2005/8/layout/hProcess4"/>
    <dgm:cxn modelId="{C6ACA59B-FD9C-4055-8ABE-B272559AADBE}" type="presParOf" srcId="{9F3DDED6-E95D-41B5-AA1E-0B39995F3FD2}" destId="{DF38480B-084D-428A-A4E4-0B3578AA5877}" srcOrd="1" destOrd="0" presId="urn:microsoft.com/office/officeart/2005/8/layout/hProcess4"/>
    <dgm:cxn modelId="{625245EE-1981-417A-BC9B-FE246AC51E34}" type="presParOf" srcId="{9F3DDED6-E95D-41B5-AA1E-0B39995F3FD2}" destId="{209C29D6-6E50-4201-BB13-3D7D74A53ADB}" srcOrd="2" destOrd="0" presId="urn:microsoft.com/office/officeart/2005/8/layout/hProcess4"/>
    <dgm:cxn modelId="{4947E7C6-B1EB-41A4-8C80-D66DC40190AC}" type="presParOf" srcId="{209C29D6-6E50-4201-BB13-3D7D74A53ADB}" destId="{3414A17A-F6B6-4249-A083-84BA321A1EBB}" srcOrd="0" destOrd="0" presId="urn:microsoft.com/office/officeart/2005/8/layout/hProcess4"/>
    <dgm:cxn modelId="{2DBB23E2-B115-415B-97D9-CE6BCEF49FF5}" type="presParOf" srcId="{3414A17A-F6B6-4249-A083-84BA321A1EBB}" destId="{8B3512F8-BA68-4545-B91A-D97EB061E3F5}" srcOrd="0" destOrd="0" presId="urn:microsoft.com/office/officeart/2005/8/layout/hProcess4"/>
    <dgm:cxn modelId="{1CE92F12-2F42-456A-9F94-ACE96433DB3E}" type="presParOf" srcId="{3414A17A-F6B6-4249-A083-84BA321A1EBB}" destId="{5F3CDF73-E4DE-4271-8941-B2B8F9F6895A}" srcOrd="1" destOrd="0" presId="urn:microsoft.com/office/officeart/2005/8/layout/hProcess4"/>
    <dgm:cxn modelId="{C7C300C5-3D0F-40EC-90B0-79F8423117A3}" type="presParOf" srcId="{3414A17A-F6B6-4249-A083-84BA321A1EBB}" destId="{30E9F224-482C-4E06-A203-0A275DB47315}" srcOrd="2" destOrd="0" presId="urn:microsoft.com/office/officeart/2005/8/layout/hProcess4"/>
    <dgm:cxn modelId="{2CF69726-9417-4673-829F-7EDF98E395B7}" type="presParOf" srcId="{3414A17A-F6B6-4249-A083-84BA321A1EBB}" destId="{809CF431-B0B9-4276-BD42-44220B774BAE}" srcOrd="3" destOrd="0" presId="urn:microsoft.com/office/officeart/2005/8/layout/hProcess4"/>
    <dgm:cxn modelId="{4489B15D-25B3-41BF-8B2C-F5A9D63636F6}" type="presParOf" srcId="{3414A17A-F6B6-4249-A083-84BA321A1EBB}" destId="{D0A6C97F-1B7A-4C76-9C49-137C72D099F1}" srcOrd="4" destOrd="0" presId="urn:microsoft.com/office/officeart/2005/8/layout/hProcess4"/>
    <dgm:cxn modelId="{6490C8B1-5A6F-472A-9AE5-627AF4E09155}" type="presParOf" srcId="{209C29D6-6E50-4201-BB13-3D7D74A53ADB}" destId="{4225E123-DF6D-44A8-88D4-68576D1AABB8}" srcOrd="1" destOrd="0" presId="urn:microsoft.com/office/officeart/2005/8/layout/hProcess4"/>
    <dgm:cxn modelId="{A125F2C5-C4DE-49A5-BD72-19F8BB762B82}" type="presParOf" srcId="{209C29D6-6E50-4201-BB13-3D7D74A53ADB}" destId="{AF0B144F-A177-4BE1-95A5-A50E213B588C}" srcOrd="2" destOrd="0" presId="urn:microsoft.com/office/officeart/2005/8/layout/hProcess4"/>
    <dgm:cxn modelId="{1F8C1911-7E93-4838-A97A-0062BD788D18}" type="presParOf" srcId="{AF0B144F-A177-4BE1-95A5-A50E213B588C}" destId="{918084D1-549B-4B51-9A9E-450EEF153310}" srcOrd="0" destOrd="0" presId="urn:microsoft.com/office/officeart/2005/8/layout/hProcess4"/>
    <dgm:cxn modelId="{04D131F1-AC51-4C01-BF16-32DC80761F04}" type="presParOf" srcId="{AF0B144F-A177-4BE1-95A5-A50E213B588C}" destId="{3252AA43-45BF-4ED5-97E1-8D0B3E5C4C4C}" srcOrd="1" destOrd="0" presId="urn:microsoft.com/office/officeart/2005/8/layout/hProcess4"/>
    <dgm:cxn modelId="{3E247D85-53CE-4DFC-BAC0-FFFFEDECB99C}" type="presParOf" srcId="{AF0B144F-A177-4BE1-95A5-A50E213B588C}" destId="{0453E6CA-137A-4B9F-A7B2-97AD345FFDE2}" srcOrd="2" destOrd="0" presId="urn:microsoft.com/office/officeart/2005/8/layout/hProcess4"/>
    <dgm:cxn modelId="{35022C77-4662-4703-9910-CEB97428F46F}" type="presParOf" srcId="{AF0B144F-A177-4BE1-95A5-A50E213B588C}" destId="{B4BBE645-B846-433E-89B7-C784B2B68BE1}" srcOrd="3" destOrd="0" presId="urn:microsoft.com/office/officeart/2005/8/layout/hProcess4"/>
    <dgm:cxn modelId="{79EDFD99-5E73-43D3-9D1A-6C2A08DF77AD}" type="presParOf" srcId="{AF0B144F-A177-4BE1-95A5-A50E213B588C}" destId="{7933136E-5606-46D1-A36C-6BF81329AFE2}" srcOrd="4" destOrd="0" presId="urn:microsoft.com/office/officeart/2005/8/layout/hProcess4"/>
    <dgm:cxn modelId="{528500E9-3893-4B2C-A5CB-E63A6F0C57CC}" type="presParOf" srcId="{209C29D6-6E50-4201-BB13-3D7D74A53ADB}" destId="{D88A8F14-A9F1-4BCF-B1F8-F109C24ACCC6}" srcOrd="3" destOrd="0" presId="urn:microsoft.com/office/officeart/2005/8/layout/hProcess4"/>
    <dgm:cxn modelId="{F26FA65E-AB2A-4E3B-88CA-F4DBDAEEEAB3}" type="presParOf" srcId="{209C29D6-6E50-4201-BB13-3D7D74A53ADB}" destId="{CC65310B-F6E8-473D-A16D-104B17508CB4}" srcOrd="4" destOrd="0" presId="urn:microsoft.com/office/officeart/2005/8/layout/hProcess4"/>
    <dgm:cxn modelId="{B83CC631-B22C-4882-BABA-6B80C40A5B16}" type="presParOf" srcId="{CC65310B-F6E8-473D-A16D-104B17508CB4}" destId="{C19E5D3F-2F70-4B9E-A356-58B14A10A177}" srcOrd="0" destOrd="0" presId="urn:microsoft.com/office/officeart/2005/8/layout/hProcess4"/>
    <dgm:cxn modelId="{9B69083B-CC51-43DD-A3F1-6F082C3FD598}" type="presParOf" srcId="{CC65310B-F6E8-473D-A16D-104B17508CB4}" destId="{B0C1FAF5-2C5F-4272-8D3B-205C76A3D83F}" srcOrd="1" destOrd="0" presId="urn:microsoft.com/office/officeart/2005/8/layout/hProcess4"/>
    <dgm:cxn modelId="{7C3035C6-59FF-43B9-9B0B-285FBCCF03FC}" type="presParOf" srcId="{CC65310B-F6E8-473D-A16D-104B17508CB4}" destId="{E83550FD-41CE-47C9-A0CF-EF13A087B400}" srcOrd="2" destOrd="0" presId="urn:microsoft.com/office/officeart/2005/8/layout/hProcess4"/>
    <dgm:cxn modelId="{1ADBAB2C-273D-4BD6-B964-A40E02D8BC21}" type="presParOf" srcId="{CC65310B-F6E8-473D-A16D-104B17508CB4}" destId="{FFAD8052-81EC-4B2B-A561-9365118DBD73}" srcOrd="3" destOrd="0" presId="urn:microsoft.com/office/officeart/2005/8/layout/hProcess4"/>
    <dgm:cxn modelId="{4ECEF869-52E5-4890-8BBA-2889B5F4B702}" type="presParOf" srcId="{CC65310B-F6E8-473D-A16D-104B17508CB4}" destId="{5790062E-F511-4279-A73F-DC9AA9C37568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26F9-5124-4DAD-B301-F8C9CF7AB089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D329F-12A8-42FB-A1F1-8D7FA6F87C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519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50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52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048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1240835-B325-904C-B6A7-8CAC4AB9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788-7D3D-4745-B1F3-FB8E855A2955}" type="datetimeFigureOut">
              <a:rPr kumimoji="1" lang="zh-CN" altLang="en-US" smtClean="0"/>
              <a:pPr/>
              <a:t>2019/10/13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4CDD88-A054-B24F-8241-12D7295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C739B5-427F-A24D-BB6D-8ACFD6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D18C-17A4-594F-8C6E-EC4F8D87824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8628CE05-F948-604E-9535-375C89CE98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280" y="0"/>
            <a:ext cx="9148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918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 lIns="360000"/>
          <a:lstStyle>
            <a:lvl1pPr marL="0" indent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47494B">
                    <a:tint val="75000"/>
                  </a:srgbClr>
                </a:solidFill>
              </a:rPr>
              <a:pPr/>
              <a:t>2019/10/13</a:t>
            </a:fld>
            <a:endParaRPr lang="zh-CN" altLang="en-US">
              <a:solidFill>
                <a:srgbClr val="47494B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494B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BE3A5-8106-4211-8E5E-556CFB3A6DC2}" type="slidenum">
              <a:rPr lang="zh-CN" altLang="en-US" smtClean="0">
                <a:solidFill>
                  <a:srgbClr val="47494B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7494B">
                  <a:tint val="75000"/>
                </a:srgbClr>
              </a:solidFill>
            </a:endParaRPr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419100" y="1027612"/>
            <a:ext cx="8292044" cy="559090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41883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628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458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8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7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256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541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30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56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119F881D-9EB8-4A61-B64B-C09E422E98CF}" type="datetimeFigureOut">
              <a:rPr lang="zh-CN" altLang="en-US" smtClean="0"/>
              <a:pPr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F9B88-7169-4F5A-A4DC-FCDBD453A8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35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4D26E1-A554-4868-919F-8FE83E36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开放性不足解决方案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38A87D-93B5-43FA-BC56-8E851506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3300" dirty="0" smtClean="0">
                <a:latin typeface="+mj-lt"/>
                <a:ea typeface="+mj-ea"/>
                <a:cs typeface="+mj-cs"/>
              </a:rPr>
              <a:t>设备门槛过高           采用</a:t>
            </a:r>
            <a:r>
              <a:rPr lang="en-US" altLang="zh-CN" sz="3300" dirty="0" smtClean="0">
                <a:latin typeface="+mj-lt"/>
                <a:ea typeface="+mj-ea"/>
                <a:cs typeface="+mj-cs"/>
              </a:rPr>
              <a:t>VR</a:t>
            </a:r>
            <a:r>
              <a:rPr lang="zh-CN" altLang="en-US" sz="3300" dirty="0" smtClean="0">
                <a:latin typeface="+mj-lt"/>
                <a:ea typeface="+mj-ea"/>
                <a:cs typeface="+mj-cs"/>
              </a:rPr>
              <a:t>、</a:t>
            </a:r>
            <a:r>
              <a:rPr lang="en-US" altLang="zh-CN" sz="3300" dirty="0" smtClean="0">
                <a:latin typeface="+mj-lt"/>
                <a:ea typeface="+mj-ea"/>
                <a:cs typeface="+mj-cs"/>
              </a:rPr>
              <a:t>AR</a:t>
            </a:r>
            <a:r>
              <a:rPr lang="zh-CN" altLang="en-US" sz="3300" dirty="0" smtClean="0">
                <a:latin typeface="+mj-lt"/>
                <a:ea typeface="+mj-ea"/>
                <a:cs typeface="+mj-cs"/>
              </a:rPr>
              <a:t>技术辅助设备学习</a:t>
            </a:r>
            <a:endParaRPr lang="en-US" altLang="zh-CN" sz="3300" dirty="0" smtClean="0"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altLang="zh-CN" sz="3300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50336" y="2328672"/>
            <a:ext cx="1292352" cy="1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57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80" y="1131094"/>
            <a:ext cx="9023420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采用</a:t>
            </a: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VR</a:t>
            </a:r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AR</a:t>
            </a:r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技术辅助设备学习</a:t>
            </a:r>
            <a:endParaRPr lang="zh-CN" altLang="en-US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9488" y="2816352"/>
            <a:ext cx="462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</a:t>
            </a:r>
            <a:r>
              <a:rPr lang="en-US" altLang="zh-CN" dirty="0" smtClean="0"/>
              <a:t>VR</a:t>
            </a:r>
            <a:r>
              <a:rPr lang="zh-CN" altLang="en-US" dirty="0" smtClean="0"/>
              <a:t>技术的定义、发展过程、前沿成果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983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213E19-E0E8-4080-8342-D86233F2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</a:t>
            </a:r>
            <a:r>
              <a:rPr lang="zh-CN" altLang="en-US" dirty="0" smtClean="0"/>
              <a:t>辅助设备教学技术发展过程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912889D7-0757-4281-B20E-4AC488950B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1536" y="2279904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50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80" y="1131094"/>
            <a:ext cx="9023420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   </a:t>
            </a: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VR</a:t>
            </a:r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AR</a:t>
            </a:r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技术辅助设备学习实例</a:t>
            </a:r>
            <a:endParaRPr lang="zh-CN" altLang="en-US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048" y="2414016"/>
            <a:ext cx="583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此处添加在学术搜索引擎搜集到的资料</a:t>
            </a:r>
            <a:endParaRPr lang="en-US" altLang="zh-CN" dirty="0" smtClean="0"/>
          </a:p>
          <a:p>
            <a:r>
              <a:rPr lang="en-US" altLang="zh-CN" dirty="0" err="1" smtClean="0"/>
              <a:t>Icenter</a:t>
            </a:r>
            <a:r>
              <a:rPr lang="zh-CN" altLang="en-US" dirty="0" smtClean="0"/>
              <a:t>已有的</a:t>
            </a:r>
            <a:r>
              <a:rPr lang="en-US" altLang="zh-CN" dirty="0" smtClean="0"/>
              <a:t>VR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98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1817" y="433246"/>
            <a:ext cx="587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传统方式设备教学的缺陷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0609" y="408923"/>
            <a:ext cx="6311711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500" dirty="0" smtClean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对教师依赖性高；</a:t>
            </a:r>
            <a:endParaRPr lang="en-US" altLang="zh-CN" sz="15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具有安全隐患</a:t>
            </a:r>
            <a:endParaRPr lang="en-US" altLang="zh-CN" sz="15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设备教学成本高</a:t>
            </a:r>
            <a:endParaRPr lang="en-US" altLang="zh-CN" sz="1500" dirty="0" smtClean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课程学习周期长，针对性差</a:t>
            </a:r>
            <a:endParaRPr lang="en-US" altLang="zh-CN" sz="1500" dirty="0"/>
          </a:p>
          <a:p>
            <a:endParaRPr lang="en-US" altLang="zh-CN" sz="1500" dirty="0"/>
          </a:p>
        </p:txBody>
      </p:sp>
      <p:sp>
        <p:nvSpPr>
          <p:cNvPr id="5" name="文本框 2"/>
          <p:cNvSpPr txBox="1"/>
          <p:nvPr/>
        </p:nvSpPr>
        <p:spPr>
          <a:xfrm>
            <a:off x="802321" y="2024363"/>
            <a:ext cx="817176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500" dirty="0" smtClean="0"/>
          </a:p>
          <a:p>
            <a:pPr marL="257175" indent="-257175">
              <a:lnSpc>
                <a:spcPct val="150000"/>
              </a:lnSpc>
            </a:pPr>
            <a:endParaRPr lang="en-US" altLang="zh-CN" sz="15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减少对</a:t>
            </a:r>
            <a:r>
              <a:rPr lang="zh-CN" altLang="en-US" sz="1500" dirty="0" smtClean="0"/>
              <a:t>教师的依赖，时间灵活</a:t>
            </a:r>
            <a:endParaRPr lang="en-US" altLang="zh-CN" sz="15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提供具有明确标准的设备使用授权考核机制，短时间内需要获得设备使用资质的创客提供便利</a:t>
            </a:r>
            <a:endParaRPr lang="en-US" altLang="zh-CN" sz="1500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降低设备学习过程中的危险性</a:t>
            </a:r>
            <a:endParaRPr lang="en-US" altLang="zh-CN" sz="1500" dirty="0" smtClean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/>
              <a:t>降低等本</a:t>
            </a:r>
            <a:endParaRPr lang="en-US" altLang="zh-CN" sz="1500" dirty="0"/>
          </a:p>
          <a:p>
            <a:endParaRPr lang="en-US" altLang="zh-CN" sz="1500" dirty="0"/>
          </a:p>
        </p:txBody>
      </p:sp>
      <p:sp>
        <p:nvSpPr>
          <p:cNvPr id="6" name="文本框 1"/>
          <p:cNvSpPr txBox="1"/>
          <p:nvPr/>
        </p:nvSpPr>
        <p:spPr>
          <a:xfrm>
            <a:off x="701609" y="2365678"/>
            <a:ext cx="7332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技术进行设备教学的优势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44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68" y="582454"/>
            <a:ext cx="9023420" cy="707412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具体过程</a:t>
            </a: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/>
            </a:r>
            <a:b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</a:b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/>
            </a:r>
            <a:b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</a:br>
            <a:r>
              <a:rPr lang="zh-CN" altLang="en-US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与科技公司合作，开发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</a:t>
            </a:r>
            <a:r>
              <a:rPr lang="zh-CN" altLang="en-US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zh-CN" altLang="en-US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辅助设备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开发可靠的在线评测机制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在平台上配套以相关的慕课进行辅助教学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8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68" y="582454"/>
            <a:ext cx="9023420" cy="707412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检验标准：</a:t>
            </a: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3</a:t>
            </a:r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个</a:t>
            </a:r>
            <a:r>
              <a:rPr lang="zh-CN" altLang="en-US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>一</a:t>
            </a:r>
            <a: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  <a:t/>
            </a:r>
            <a:br>
              <a:rPr lang="en-US" altLang="zh-CN" dirty="0" smtClean="0">
                <a:latin typeface="STXinwei" panose="02010800040101010101" pitchFamily="2" charset="-122"/>
                <a:ea typeface="STXinwei" panose="02010800040101010101" pitchFamily="2" charset="-122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一名有工科背景清华学生可以在一天内习得一台设备的使用资质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836972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1160</TotalTime>
  <Words>278</Words>
  <Application>Microsoft Office PowerPoint</Application>
  <PresentationFormat>全屏显示(4:3)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基础</vt:lpstr>
      <vt:lpstr>开放性不足解决方案</vt:lpstr>
      <vt:lpstr>采用VR、AR技术辅助设备学习</vt:lpstr>
      <vt:lpstr>VR、AR辅助设备教学技术发展过程</vt:lpstr>
      <vt:lpstr>    VR、AR技术辅助设备学习实例</vt:lpstr>
      <vt:lpstr>幻灯片 5</vt:lpstr>
      <vt:lpstr>具体过程  与科技公司合作，开发VR、AR辅助设备  开发可靠的在线评测机制  在平台上配套以相关的慕课进行辅助教学        </vt:lpstr>
      <vt:lpstr>检验标准：3个一   一名有工科背景清华学生可以在一天内习得一台设备的使用资质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Leiwen Leiwen</dc:creator>
  <cp:lastModifiedBy>Windows 用户</cp:lastModifiedBy>
  <cp:revision>105</cp:revision>
  <dcterms:created xsi:type="dcterms:W3CDTF">2019-09-16T15:51:18Z</dcterms:created>
  <dcterms:modified xsi:type="dcterms:W3CDTF">2019-10-13T07:11:32Z</dcterms:modified>
</cp:coreProperties>
</file>