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8C30-F16E-4791-AA73-17BF78AE9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F0108-D0EA-4917-8A5C-AE6D20E2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8E48-8B0F-499B-BB92-54CBEA9C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2BC15-6523-4AD0-8784-7774F530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4464-47A1-4C92-8D54-F4D15D39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B6F3-E87A-4C8A-8EC6-A486A520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7A1CC-CF73-4071-AD75-904849866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1199-095F-418A-8F9C-DA25554A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A752-9F10-493B-B508-4DBE80CF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6D4C4-968E-4EA6-AA4D-1C832A2B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EC061-51B6-42B7-B9F1-9CFA69DA7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2A711-B905-40B9-8953-C95C47EB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1CF9-457F-4D5C-A877-313EA05B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6AA5-D14A-42A6-8C54-CBB081E0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D8FB9-173C-4B80-B3CE-6CE51084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B28D-4621-46FC-8118-E77A9ADC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77A0-9738-4CC9-AE80-539A2735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2154-EEB2-4C79-AEDB-07375717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5FBFC-73C4-4D3C-86C8-39CA62FD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C84BB-337B-4509-9B23-4C8AD8B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73D6-5F18-4C39-8F74-B0BC3748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25FF-FE87-465D-89AF-0F081336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77E5-9B9D-408F-92F9-D4CBE93D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E8B70-0664-49E7-B145-FA87628C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8F15-DAC2-4554-B360-D8B10EB1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11A6-E2CD-4A70-896F-E30BB2A9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97E1-2BA3-4924-B7FB-3D7D0C715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A970-0F2F-4971-A1AA-E26E8A43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167E3-8224-48DC-A8A7-DEA603B6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64F2-BF7E-4644-9A35-E6790AB3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300F1-8D3B-49DA-A829-03A25FD1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2328-C2CB-4B37-BA50-A4145EB4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DEF4-2AC4-4711-A5BD-34214DF4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F9B22-E9F1-4426-BFE3-A430A6554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CF9D4-E8D3-4A1C-9BF3-91598FE53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FF4BB-DFEE-42A1-BF79-E290138D1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A072C-70DC-43F8-A1F8-1C5FF5EA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1F5F2-7392-4FD2-96C4-949B7AB3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53381-C27F-4F46-8646-430643A6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EB16-8B15-4908-9A9A-6DC50767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A9D5B-24F5-4054-95BB-BD1A8493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2A9A1-64C1-4A8B-A244-BD6106F8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85934-F2F7-4962-AC2E-B2060F28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3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676C6-E414-4D74-A485-DCA0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61E50-7ED9-4610-8886-CA582517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82333-5A06-4469-BB61-98772512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BA76-ED5F-4E18-AB8F-C28B9234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7324-BF4E-44AA-B951-5F0BA69A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06DC-29E2-45C0-B7D0-ABEDAE557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2577B-6583-45A7-8DA6-96CDA20B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89D7-9CAA-468D-A944-AE9EC104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7AFD7-39AF-4B02-A3F5-5F7A6F16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E0E-C620-4CB9-994B-F50FAAFC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2A792-2A64-4279-984E-ECB763122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AFFB2-26EB-4C4E-BF7F-09F69C40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9837-6444-481B-BE1A-609E4245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2D5BD-CDD9-4C17-93EA-F50C94E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5F77F-D567-4250-B958-E523D5A2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53A92-37CC-4E3B-95BD-48781720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4105-7A16-40BF-A7F7-ABD777DB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004-A984-4DDA-83BC-6A5C8EBDF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9636-F74C-4B63-A152-4EDB9080321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771B-D59E-4F0A-BF01-4E53416B5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D313-B315-4AAD-8BF7-22AF98B34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514F-B8C6-4A90-9C28-0BF8DE39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73B2-E67F-4E6D-89D3-6B4A381D8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9ED47-26B6-46F1-BCA3-6AA5F5A86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F541-BFB0-4EFD-8D54-60BC057D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EE12-687E-4199-90DC-D580F61E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5G</a:t>
            </a:r>
            <a:r>
              <a:rPr lang="zh-CN" altLang="en-US" dirty="0"/>
              <a:t>、大数据、人工智能这些技术带来变革的当下，个体生产创造的潜能有了飞越式增长，但大部分人并不知道如何去利用这个契机。目前，不少高等学府的学子们不愿意迈出舒适圈，颇有一种学习只为毕业的风气。而这种想法与大时代的潮流正相反，因此学生们难以做到学以致用，这正说明中国传统的填鸭式教育难以培育创新人才。</a:t>
            </a:r>
            <a:endParaRPr lang="en-US" dirty="0"/>
          </a:p>
          <a:p>
            <a:r>
              <a:rPr lang="zh-CN" altLang="en-US" dirty="0"/>
              <a:t>而</a:t>
            </a:r>
            <a:r>
              <a:rPr lang="en-US" dirty="0" err="1"/>
              <a:t>iCenter</a:t>
            </a:r>
            <a:r>
              <a:rPr lang="zh-CN" altLang="en-US" dirty="0"/>
              <a:t>作为一个设施、人才配置优良的实验中心可以通过探索新的教学模式和运营模式，帮助同学们认识到这一潜能并成为全国的教育行业的表率。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9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1FE2-01E9-432D-B267-A0293B25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EEFD-9AD5-4833-AF38-F8CC4789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我们的这份建议书的目标正是要使改进后的</a:t>
            </a:r>
            <a:r>
              <a:rPr lang="en-US" sz="2400" dirty="0" err="1"/>
              <a:t>iCenter</a:t>
            </a:r>
            <a:r>
              <a:rPr lang="zh-CN" altLang="en-US" sz="2400" dirty="0"/>
              <a:t>可以更好的打破学科界限，让学生学习三种重要的思维模式（系统、计算、设计思维）；反之学生们在</a:t>
            </a:r>
            <a:r>
              <a:rPr lang="en-US" sz="2400" dirty="0" err="1"/>
              <a:t>iCenter</a:t>
            </a:r>
            <a:r>
              <a:rPr lang="zh-CN" altLang="en-US" sz="2400" dirty="0"/>
              <a:t>产出的项目也会促进更多人的加入，从而形成一种良性循环。最重要的是，学生们在习得</a:t>
            </a:r>
            <a:r>
              <a:rPr lang="en-US" sz="2400" dirty="0"/>
              <a:t>DevOps</a:t>
            </a:r>
            <a:r>
              <a:rPr lang="zh-CN" altLang="en-US" sz="2400" dirty="0"/>
              <a:t>体系协同工作后可以将这种高效的工作方式有效推广，更好地适应当下社会生产中飞速更新迭代的新范式。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https://wx.qq.com/cgi-bin/mmwebwx-bin/webwxgetmsgimg?&amp;MsgID=6187664663290543161&amp;skey=%40crypt_aede7f3b_737bf3b4dba4e543b5e1d5777a28d026">
            <a:extLst>
              <a:ext uri="{FF2B5EF4-FFF2-40B4-BE49-F238E27FC236}">
                <a16:creationId xmlns:a16="http://schemas.microsoft.com/office/drawing/2014/main" id="{588C0929-2C4C-40AF-B929-9E43DFEAA1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9F23D2D-6646-48D4-85D1-9ABC4298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82" y="3284524"/>
            <a:ext cx="2729050" cy="35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A6B-1C0D-4D22-A9B6-CD058709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A8D4-ECE7-4ED2-99F0-BD766380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7020"/>
            <a:ext cx="4550134" cy="469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“</a:t>
            </a:r>
            <a:r>
              <a:rPr lang="zh-CN" altLang="en-US" sz="1600" dirty="0"/>
              <a:t>中国高校应该从英国高校教育中吸取有益的启示， 改变僵化的高等教育管理体制，剔除缺乏人性 化的繁冗的规章制度，抛弃一成不变的旧教材， 根据中国社会发展实际需求，设置合理的、有益 于学生的、灵活多变的课程，彻底改变填鸭式教学模式，采用多元评价学生学习能力的方式，注 重激发学生的学习兴趣、求知欲望、主动学习能 力，鼓励学生勇于发表个人见解，发展个性，张扬个性，引导学生在实践中获取新知，提升批判性及创造性思维能力。</a:t>
            </a:r>
            <a:r>
              <a:rPr lang="en-US" sz="1600" dirty="0"/>
              <a:t>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zh-CN" altLang="en-US" sz="1600" dirty="0"/>
              <a:t>刘森</a:t>
            </a:r>
            <a:r>
              <a:rPr lang="en-US" sz="1600" dirty="0"/>
              <a:t>. </a:t>
            </a:r>
            <a:r>
              <a:rPr lang="zh-CN" altLang="en-US" sz="1600" dirty="0"/>
              <a:t>透视中国高等教育创新人才培养缺失现象</a:t>
            </a:r>
            <a:r>
              <a:rPr lang="en-US" altLang="zh-CN" sz="1600" dirty="0"/>
              <a:t>——</a:t>
            </a:r>
            <a:r>
              <a:rPr lang="zh-CN" altLang="en-US" sz="1600" dirty="0"/>
              <a:t>基于中英高等教育比较</a:t>
            </a:r>
            <a:r>
              <a:rPr lang="en-US" sz="1600" dirty="0"/>
              <a:t>[J]. </a:t>
            </a:r>
            <a:r>
              <a:rPr lang="zh-CN" altLang="en-US" sz="1600" dirty="0"/>
              <a:t>哈尔滨学院学报</a:t>
            </a:r>
            <a:r>
              <a:rPr lang="en-US" sz="1600" dirty="0"/>
              <a:t>, 2016, 37(05):130-132.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CD921C-F4D9-49F1-B774-15EF047D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4" y="2194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413545B9-C7F5-4687-A882-D4FD1F9A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6" y="1572487"/>
            <a:ext cx="4055165" cy="38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9AA9FD4-3A53-4CCA-B66F-B4FD987ED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" y="5660388"/>
            <a:ext cx="42380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牛冲槐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杜弼云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牛彤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科技型人才聚集对智力资本积累与技术创新影响的实证分析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[J].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科技进步与对策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2015, 32(10):145-150.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5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Theme</vt:lpstr>
      <vt:lpstr>PowerPoint Presentation</vt:lpstr>
      <vt:lpstr>引言</vt:lpstr>
      <vt:lpstr>目标</vt:lpstr>
      <vt:lpstr>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</dc:creator>
  <cp:lastModifiedBy>Michael Chen</cp:lastModifiedBy>
  <cp:revision>1</cp:revision>
  <dcterms:created xsi:type="dcterms:W3CDTF">2019-10-13T07:24:47Z</dcterms:created>
  <dcterms:modified xsi:type="dcterms:W3CDTF">2019-10-13T07:29:47Z</dcterms:modified>
</cp:coreProperties>
</file>